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7" r:id="rId9"/>
    <p:sldId id="265" r:id="rId10"/>
    <p:sldId id="266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NPRR817: Panhandle Hub</a:t>
            </a:r>
            <a:endParaRPr lang="en-US" sz="3200" b="1" dirty="0"/>
          </a:p>
          <a:p>
            <a:endParaRPr lang="en-US" dirty="0"/>
          </a:p>
          <a:p>
            <a:r>
              <a:rPr lang="en-US" dirty="0" smtClean="0"/>
              <a:t>Alfredo Moreno</a:t>
            </a:r>
          </a:p>
          <a:p>
            <a:r>
              <a:rPr lang="en-US" dirty="0" smtClean="0"/>
              <a:t>May 1,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Panhandle Hub	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929482"/>
            <a:ext cx="8382000" cy="1127918"/>
          </a:xfrm>
        </p:spPr>
        <p:txBody>
          <a:bodyPr/>
          <a:lstStyle/>
          <a:p>
            <a:r>
              <a:rPr lang="en-US" sz="2400" dirty="0" smtClean="0"/>
              <a:t>ERCOT was asked assist in evaluating whether there were any other 345kV buses that may be candidates for inclusion in the Panhandle </a:t>
            </a:r>
            <a:r>
              <a:rPr lang="en-US" sz="2400" dirty="0" smtClean="0"/>
              <a:t>Hub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Stations identified in NPRR-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842697"/>
              </p:ext>
            </p:extLst>
          </p:nvPr>
        </p:nvGraphicFramePr>
        <p:xfrm>
          <a:off x="4343400" y="2590800"/>
          <a:ext cx="2717800" cy="3745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000"/>
                <a:gridCol w="869950"/>
                <a:gridCol w="869950"/>
                <a:gridCol w="723900"/>
              </a:tblGrid>
              <a:tr h="1619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ERCOT Operations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No.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Hub Bus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kV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Hub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ABERNATH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AEEC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AJ_SWOPE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ALIBATES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BRISCOE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COTPLNS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GRANDVW1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HRFDWIND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LHORN_N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MARIAH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345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OGALLALA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ROUTE_66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SPLAIN1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SPLAIN2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SSPURTWO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TESLA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TULECNYN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W_CW_345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19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WAKEWE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20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WHIT_RVR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PAN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7335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21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WINDMILL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345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PAN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1000"/>
            <a:ext cx="5676900" cy="572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95022" y="6102079"/>
            <a:ext cx="4679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ERCOT Renewable Regions by Bill Blevins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2805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Panhandle Hub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428" y="1386682"/>
            <a:ext cx="1152381" cy="4723809"/>
          </a:xfrm>
          <a:prstGeom prst="rect">
            <a:avLst/>
          </a:prstGeom>
        </p:spPr>
      </p:pic>
      <p:sp>
        <p:nvSpPr>
          <p:cNvPr id="6" name="Content Placeholder 7"/>
          <p:cNvSpPr txBox="1">
            <a:spLocks noGrp="1"/>
          </p:cNvSpPr>
          <p:nvPr>
            <p:ph idx="1"/>
          </p:nvPr>
        </p:nvSpPr>
        <p:spPr>
          <a:xfrm>
            <a:off x="342900" y="1143000"/>
            <a:ext cx="6057900" cy="76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Counties (36) based on map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35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Panhandle Hub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176206"/>
              </p:ext>
            </p:extLst>
          </p:nvPr>
        </p:nvGraphicFramePr>
        <p:xfrm>
          <a:off x="5715000" y="3139873"/>
          <a:ext cx="2514600" cy="26631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7475"/>
                <a:gridCol w="1227125"/>
              </a:tblGrid>
              <a:tr h="2125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</a:rPr>
                        <a:t>County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</a:rPr>
                        <a:t>Station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0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Gray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ALN_CRK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0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Randall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ASTRA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65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Hall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CTT_CROS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Gray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CTT_GRAY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0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Gray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MIAM1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0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Carson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PH1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20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Carson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PH2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7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Carson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RAILHEAD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45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Donley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SALTFORK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342900" y="1143000"/>
            <a:ext cx="872490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 smtClean="0"/>
              <a:t>These 9 stations are 345kV stations in LZ_WEST that: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Are not currently assigned to a Hub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Exist in counties identified as Panhandle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Not included in the NPRR  </a:t>
            </a:r>
          </a:p>
        </p:txBody>
      </p:sp>
    </p:spTree>
    <p:extLst>
      <p:ext uri="{BB962C8B-B14F-4D97-AF65-F5344CB8AC3E}">
        <p14:creationId xmlns:p14="http://schemas.microsoft.com/office/powerpoint/2010/main" val="1524957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Panhandle Hub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8688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3484</TotalTime>
  <Words>208</Words>
  <Application>Microsoft Office PowerPoint</Application>
  <PresentationFormat>On-screen Show (4:3)</PresentationFormat>
  <Paragraphs>137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Panhandle Hub </vt:lpstr>
      <vt:lpstr>PowerPoint Presentation</vt:lpstr>
      <vt:lpstr>Panhandle Hub</vt:lpstr>
      <vt:lpstr>Panhandle Hub</vt:lpstr>
      <vt:lpstr>Panhandle Hub 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42</cp:revision>
  <cp:lastPrinted>2016-01-21T20:53:15Z</cp:lastPrinted>
  <dcterms:created xsi:type="dcterms:W3CDTF">2016-01-21T15:20:31Z</dcterms:created>
  <dcterms:modified xsi:type="dcterms:W3CDTF">2017-05-01T00:38:37Z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