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04/12/17 (3:20 AM) – 04/13/17 (12:10 PM) – Retail processing 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ERCOT </a:t>
            </a:r>
            <a:r>
              <a:rPr lang="en-US" sz="1400" kern="0" dirty="0">
                <a:solidFill>
                  <a:srgbClr val="000000"/>
                </a:solidFill>
              </a:rPr>
              <a:t>failed to process </a:t>
            </a:r>
            <a:r>
              <a:rPr lang="en-US" sz="1400" kern="0" dirty="0" smtClean="0">
                <a:solidFill>
                  <a:srgbClr val="000000"/>
                </a:solidFill>
              </a:rPr>
              <a:t>129 814_26 transactions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Other processing was not impacted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04/15/17 (11:17 AM – 12:00 PM) – Market Information System (MIS) Outage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Retail Application components of the MIS were unavailable, including Find ESIID and Find Transaction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04/23/17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04/25/17 (2:19 PM – 2:53 PM) – </a:t>
            </a:r>
            <a:r>
              <a:rPr lang="en-US" sz="16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kern="0" dirty="0" smtClean="0">
                <a:solidFill>
                  <a:srgbClr val="000000"/>
                </a:solidFill>
              </a:rPr>
              <a:t> API Outage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676400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127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72</cp:revision>
  <cp:lastPrinted>2016-01-21T20:53:15Z</cp:lastPrinted>
  <dcterms:created xsi:type="dcterms:W3CDTF">2016-01-21T15:20:31Z</dcterms:created>
  <dcterms:modified xsi:type="dcterms:W3CDTF">2017-05-01T16:51:16Z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