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1"/>
  </p:notesMasterIdLst>
  <p:handoutMasterIdLst>
    <p:handoutMasterId r:id="rId22"/>
  </p:handoutMasterIdLst>
  <p:sldIdLst>
    <p:sldId id="260" r:id="rId7"/>
    <p:sldId id="257" r:id="rId8"/>
    <p:sldId id="286" r:id="rId9"/>
    <p:sldId id="288" r:id="rId10"/>
    <p:sldId id="289" r:id="rId11"/>
    <p:sldId id="290" r:id="rId12"/>
    <p:sldId id="291" r:id="rId13"/>
    <p:sldId id="298" r:id="rId14"/>
    <p:sldId id="295" r:id="rId15"/>
    <p:sldId id="294" r:id="rId16"/>
    <p:sldId id="293" r:id="rId17"/>
    <p:sldId id="292" r:id="rId18"/>
    <p:sldId id="296" r:id="rId19"/>
    <p:sldId id="297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19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76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796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52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86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73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12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35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91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71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2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18288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Generation Resource Energy and Regulation Deployment Performance – March 2017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3800" y="4191000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en-US" sz="2000" kern="0" dirty="0">
                <a:solidFill>
                  <a:srgbClr val="000000"/>
                </a:solidFill>
                <a:latin typeface="Arial Black" pitchFamily="34" charset="0"/>
              </a:rPr>
              <a:t>QMWG </a:t>
            </a:r>
            <a:r>
              <a:rPr lang="en-US" alt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05/01/17</a:t>
            </a:r>
            <a:endParaRPr lang="en-US" altLang="en-US" sz="2000" kern="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&lt; .95  (53) March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2044742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8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r>
              <a:rPr lang="en-US" dirty="0" smtClean="0"/>
              <a:t>11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&lt;.</a:t>
            </a:r>
            <a:r>
              <a:rPr lang="en-US" altLang="en-US" dirty="0"/>
              <a:t>95  </a:t>
            </a:r>
            <a:r>
              <a:rPr lang="en-US" altLang="en-US" dirty="0" smtClean="0"/>
              <a:t>(53) </a:t>
            </a:r>
            <a:r>
              <a:rPr lang="en-US" altLang="en-US" dirty="0"/>
              <a:t>March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3453969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33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&lt;.</a:t>
            </a:r>
            <a:r>
              <a:rPr lang="en-US" altLang="en-US" dirty="0"/>
              <a:t>95  </a:t>
            </a:r>
            <a:r>
              <a:rPr lang="en-US" altLang="en-US" dirty="0" smtClean="0"/>
              <a:t>(53) </a:t>
            </a:r>
            <a:r>
              <a:rPr lang="en-US" altLang="en-US" dirty="0"/>
              <a:t>March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31858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3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&lt;.</a:t>
            </a:r>
            <a:r>
              <a:rPr lang="en-US" altLang="en-US" dirty="0"/>
              <a:t>95  </a:t>
            </a:r>
            <a:r>
              <a:rPr lang="en-US" altLang="en-US" dirty="0" smtClean="0"/>
              <a:t>(53) </a:t>
            </a:r>
            <a:r>
              <a:rPr lang="en-US" altLang="en-US" dirty="0"/>
              <a:t>March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870553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27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&lt;.</a:t>
            </a:r>
            <a:r>
              <a:rPr lang="en-US" altLang="en-US" dirty="0"/>
              <a:t>95  </a:t>
            </a:r>
            <a:r>
              <a:rPr lang="en-US" altLang="en-US" dirty="0" smtClean="0"/>
              <a:t>(53) </a:t>
            </a:r>
            <a:r>
              <a:rPr lang="en-US" altLang="en-US" dirty="0"/>
              <a:t>March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356950"/>
              </p:ext>
            </p:extLst>
          </p:nvPr>
        </p:nvGraphicFramePr>
        <p:xfrm>
          <a:off x="533400" y="973580"/>
          <a:ext cx="8153399" cy="302562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17,728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20,573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86.1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97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85% March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104922"/>
              </p:ext>
            </p:extLst>
          </p:nvPr>
        </p:nvGraphicFramePr>
        <p:xfrm>
          <a:off x="533400" y="973580"/>
          <a:ext cx="8153399" cy="265348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11,188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17,454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2.8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96.8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 </a:t>
            </a:r>
            <a:r>
              <a:rPr lang="en-US" altLang="en-US" dirty="0" smtClean="0"/>
              <a:t>March 2017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09498"/>
              </p:ext>
            </p:extLst>
          </p:nvPr>
        </p:nvGraphicFramePr>
        <p:xfrm>
          <a:off x="304800" y="1066800"/>
          <a:ext cx="8534400" cy="3154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IRR</a:t>
                      </a:r>
                      <a:endParaRPr lang="en-US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&lt;95%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/>
                        </a:rPr>
                        <a:t>&gt;100 INT; &lt;95%</a:t>
                      </a:r>
                      <a:endParaRPr lang="en-US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ahoma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92.6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ERR(MW)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ERR(MW)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45,474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20,573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19,884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 INT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 INT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&gt; .95  (61) March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5160000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0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r>
              <a:rPr lang="en-US" dirty="0" smtClean="0"/>
              <a:t>5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&gt; .95  (61) March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5539428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3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&gt; .95  (61) March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40450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1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&gt; .95  (61) March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846034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82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&gt; .95  </a:t>
            </a:r>
            <a:r>
              <a:rPr lang="en-US" altLang="en-US" dirty="0" smtClean="0"/>
              <a:t>(61) </a:t>
            </a:r>
            <a:r>
              <a:rPr lang="en-US" altLang="en-US" dirty="0"/>
              <a:t>March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894869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97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&gt; .95  </a:t>
            </a:r>
            <a:r>
              <a:rPr lang="en-US" altLang="en-US" dirty="0" smtClean="0"/>
              <a:t>(61) </a:t>
            </a:r>
            <a:r>
              <a:rPr lang="en-US" altLang="en-US" dirty="0"/>
              <a:t>March 2017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109106"/>
              </p:ext>
            </p:extLst>
          </p:nvPr>
        </p:nvGraphicFramePr>
        <p:xfrm>
          <a:off x="533400" y="973580"/>
          <a:ext cx="8153399" cy="153708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Dev</a:t>
                      </a:r>
                    </a:p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ATG-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24,901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5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www.w3.org/XML/1998/namespace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</TotalTime>
  <Words>1121</Words>
  <Application>Microsoft Office PowerPoint</Application>
  <PresentationFormat>On-screen Show (4:3)</PresentationFormat>
  <Paragraphs>751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March 2017 </vt:lpstr>
      <vt:lpstr>IRR Summary March 2017</vt:lpstr>
      <vt:lpstr>IRR GREDP &gt; .95  (61) March 2017 </vt:lpstr>
      <vt:lpstr>IRR GREDP &gt; .95  (61) March 2017 </vt:lpstr>
      <vt:lpstr>IRR GREDP &gt; .95  (61) March 2017 </vt:lpstr>
      <vt:lpstr>IRR GREDP &gt; .95  (61) March 2017 </vt:lpstr>
      <vt:lpstr>IRR GREDP &gt; .95  (61) March 2017 </vt:lpstr>
      <vt:lpstr>IRR GREDP &gt; .95  (61) March 2017 </vt:lpstr>
      <vt:lpstr>IRR GREDP &lt; .95  (53) March 2017 </vt:lpstr>
      <vt:lpstr>IRR GREDP &lt;.95  (53) March 2017 </vt:lpstr>
      <vt:lpstr>IRR GREDP &lt;.95  (53) March 2017 </vt:lpstr>
      <vt:lpstr>IRR GREDP &lt;.95  (53) March 2017 </vt:lpstr>
      <vt:lpstr>IRR GREDP &lt;.95  (53) March 2017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136</cp:revision>
  <cp:lastPrinted>2016-01-21T20:53:15Z</cp:lastPrinted>
  <dcterms:created xsi:type="dcterms:W3CDTF">2016-01-21T15:20:31Z</dcterms:created>
  <dcterms:modified xsi:type="dcterms:W3CDTF">2017-04-28T13:26:11Z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