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04/27/2017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05/02/2017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724590"/>
              </p:ext>
            </p:extLst>
          </p:nvPr>
        </p:nvGraphicFramePr>
        <p:xfrm>
          <a:off x="304800" y="1386682"/>
          <a:ext cx="8458200" cy="3566311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</a:tblGrid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299,747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February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February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400" dirty="0" smtClean="0">
                <a:solidFill>
                  <a:schemeClr val="tx1"/>
                </a:solidFill>
              </a:rPr>
              <a:t>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221391"/>
              </p:ext>
            </p:extLst>
          </p:nvPr>
        </p:nvGraphicFramePr>
        <p:xfrm>
          <a:off x="2158996" y="1031518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1,248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882298"/>
              </p:ext>
            </p:extLst>
          </p:nvPr>
        </p:nvGraphicFramePr>
        <p:xfrm>
          <a:off x="4152896" y="5181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6" y="5181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5366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000" dirty="0" smtClean="0">
                <a:solidFill>
                  <a:schemeClr val="tx1"/>
                </a:solidFill>
              </a:rPr>
              <a:t>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7200" y="943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1793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93708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6347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05/02/17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6755</TotalTime>
  <Words>1107</Words>
  <Application>Microsoft Office PowerPoint</Application>
  <PresentationFormat>On-screen Show (4:3)</PresentationFormat>
  <Paragraphs>359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February 2017 - IAG/IAL Statistics</vt:lpstr>
      <vt:lpstr>Top 10 - February 2017 - IAG/IAL % Greater Than 1% of Enrollments With number of months Greater Than 1%  </vt:lpstr>
      <vt:lpstr>Top 10 - 12 Month Average IAG/IAL % Greater Than 1% of Enrollments thru February 2017 With number of months Greater Than 1% </vt:lpstr>
      <vt:lpstr>Explanation of IAG/IAL Slides Data</vt:lpstr>
      <vt:lpstr>Explanation of IAG/IAL Slides Data (Cont)</vt:lpstr>
      <vt:lpstr>Top - 12 Month Average Rescission % Greater Than 1% of Switches thru February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178</cp:revision>
  <cp:lastPrinted>2016-01-21T20:53:15Z</cp:lastPrinted>
  <dcterms:created xsi:type="dcterms:W3CDTF">2016-01-21T15:20:31Z</dcterms:created>
  <dcterms:modified xsi:type="dcterms:W3CDTF">2017-04-27T20:45:10Z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