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4"/>
  </p:notesMasterIdLst>
  <p:handoutMasterIdLst>
    <p:handoutMasterId r:id="rId15"/>
  </p:handoutMasterIdLst>
  <p:sldIdLst>
    <p:sldId id="260" r:id="rId8"/>
    <p:sldId id="274" r:id="rId9"/>
    <p:sldId id="280" r:id="rId10"/>
    <p:sldId id="281" r:id="rId11"/>
    <p:sldId id="278" r:id="rId12"/>
    <p:sldId id="263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74"/>
            <p14:sldId id="280"/>
            <p14:sldId id="281"/>
            <p14:sldId id="278"/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081" autoAdjust="0"/>
  </p:normalViewPr>
  <p:slideViewPr>
    <p:cSldViewPr showGuides="1">
      <p:cViewPr varScale="1">
        <p:scale>
          <a:sx n="106" d="100"/>
          <a:sy n="106" d="100"/>
        </p:scale>
        <p:origin x="14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3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681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3464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0905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105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Paul Yockey</a:t>
            </a:r>
          </a:p>
          <a:p>
            <a:r>
              <a:rPr lang="en-US" dirty="0"/>
              <a:t>Flight Administrator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 smtClean="0"/>
              <a:t>05/02/2017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ea typeface="+mj-ea"/>
                <a:cs typeface="+mj-cs"/>
              </a:rPr>
              <a:t>Agenda</a:t>
            </a:r>
          </a:p>
          <a:p>
            <a:pPr marL="0" indent="0">
              <a:buNone/>
            </a:pP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/>
              <a:t>Flight 0617 Schedule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Flight 0617 Summary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Flight 0617 Adhoc Schedule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50075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Flight 0617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59152"/>
            <a:ext cx="8534400" cy="3886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Initial Flight 0617 Market Notice was sent 03/29/2017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0617 signup begins 05/03/2017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0617 signup deadline is </a:t>
            </a:r>
            <a:r>
              <a:rPr lang="en-US" sz="2000" dirty="0">
                <a:solidFill>
                  <a:prstClr val="black"/>
                </a:solidFill>
              </a:rPr>
              <a:t>05/10/17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Connectivity testing begins 05/16/17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begin 06/05/17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0617 is scheduled to conclude on 06/16/17 (Contingency/Adhoc Period until 08/04/17)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34200" y="64886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03/28/17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76007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Flight 0617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534400" cy="3886200"/>
          </a:xfrm>
        </p:spPr>
        <p:txBody>
          <a:bodyPr/>
          <a:lstStyle/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r>
              <a:rPr lang="en-US" sz="2000" dirty="0">
                <a:solidFill>
                  <a:prstClr val="black"/>
                </a:solidFill>
              </a:rPr>
              <a:t>As of </a:t>
            </a:r>
            <a:r>
              <a:rPr lang="en-US" sz="2000" dirty="0" smtClean="0">
                <a:solidFill>
                  <a:prstClr val="black"/>
                </a:solidFill>
              </a:rPr>
              <a:t>04/27/2017 the following have completed all signup steps</a:t>
            </a: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 Existing CR will be testing for New Territory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34200" y="64886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03/28/17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383405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Flight 0617 Adhoc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Adhoc signup deadline is </a:t>
            </a:r>
            <a:r>
              <a:rPr lang="en-US" sz="2000" dirty="0">
                <a:solidFill>
                  <a:prstClr val="black"/>
                </a:solidFill>
              </a:rPr>
              <a:t>06/16/17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Adhoc connectivity testing begins 06/19/17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srgbClr val="FF0000"/>
                </a:solidFill>
              </a:rPr>
              <a:t>No Transactions week of July 4, 2017 – (July 3 – July 7)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Adhoc testing begins no later than 07/10/17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All scripts to be completed by 07/28/17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34200" y="64886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03/28/17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37435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Questions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000" dirty="0" smtClean="0"/>
              <a:t>Questions?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03/28/17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openxmlformats.org/package/2006/metadata/core-properties"/>
    <ds:schemaRef ds:uri="http://www.w3.org/XML/1998/namespace"/>
    <ds:schemaRef ds:uri="http://purl.org/dc/elements/1.1/"/>
    <ds:schemaRef ds:uri="http://purl.org/dc/terms/"/>
    <ds:schemaRef ds:uri="http://schemas.microsoft.com/office/2006/documentManagement/types"/>
    <ds:schemaRef ds:uri="c34af464-7aa1-4edd-9be4-83dffc1cb926"/>
    <ds:schemaRef ds:uri="http://purl.org/dc/dcmitype/"/>
    <ds:schemaRef ds:uri="http://schemas.microsoft.com/office/infopath/2007/PartnerControl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2381</TotalTime>
  <Words>162</Words>
  <Application>Microsoft Office PowerPoint</Application>
  <PresentationFormat>On-screen Show (4:3)</PresentationFormat>
  <Paragraphs>50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PowerPoint Presentation</vt:lpstr>
      <vt:lpstr>Flight 0617 Schedule</vt:lpstr>
      <vt:lpstr>Flight 0617 Summary</vt:lpstr>
      <vt:lpstr>Flight 0617 Adhoc Schedule</vt:lpstr>
      <vt:lpstr>Questions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60</cp:revision>
  <cp:lastPrinted>2016-01-21T20:53:15Z</cp:lastPrinted>
  <dcterms:created xsi:type="dcterms:W3CDTF">2016-01-21T15:20:31Z</dcterms:created>
  <dcterms:modified xsi:type="dcterms:W3CDTF">2017-04-27T21:04:13Z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