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5"/>
  </p:notesMasterIdLst>
  <p:handoutMasterIdLst>
    <p:handoutMasterId r:id="rId16"/>
  </p:handoutMasterIdLst>
  <p:sldIdLst>
    <p:sldId id="260" r:id="rId7"/>
    <p:sldId id="374" r:id="rId8"/>
    <p:sldId id="372" r:id="rId9"/>
    <p:sldId id="375" r:id="rId10"/>
    <p:sldId id="376" r:id="rId11"/>
    <p:sldId id="373" r:id="rId12"/>
    <p:sldId id="371" r:id="rId13"/>
    <p:sldId id="350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ppu, Ajay" initials="PA" lastIdx="1" clrIdx="0">
    <p:extLst>
      <p:ext uri="{19B8F6BF-5375-455C-9EA6-DF929625EA0E}">
        <p15:presenceInfo xmlns:p15="http://schemas.microsoft.com/office/powerpoint/2012/main" userId="S-1-5-21-639947351-343809578-3807592339-278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424" autoAdjust="0"/>
    <p:restoredTop sz="94660"/>
  </p:normalViewPr>
  <p:slideViewPr>
    <p:cSldViewPr showGuides="1">
      <p:cViewPr varScale="1">
        <p:scale>
          <a:sx n="82" d="100"/>
          <a:sy n="82" d="100"/>
        </p:scale>
        <p:origin x="84" y="58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F1149A-F631-41B8-A66C-E8D7E3BB941A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9F14411E-B4F5-4E7B-AA65-5AFA01F5EB85}">
      <dgm:prSet phldrT="[Text]"/>
      <dgm:spPr/>
      <dgm:t>
        <a:bodyPr/>
        <a:lstStyle/>
        <a:p>
          <a:r>
            <a:rPr lang="en-US" dirty="0" smtClean="0"/>
            <a:t>May TAC</a:t>
          </a:r>
          <a:endParaRPr lang="en-US" dirty="0"/>
        </a:p>
      </dgm:t>
    </dgm:pt>
    <dgm:pt modelId="{3B102D29-A58E-40E4-A92F-0241239B312B}" type="parTrans" cxnId="{48766955-731D-49F4-9BBC-A50B6F3F0C51}">
      <dgm:prSet/>
      <dgm:spPr/>
      <dgm:t>
        <a:bodyPr/>
        <a:lstStyle/>
        <a:p>
          <a:endParaRPr lang="en-US"/>
        </a:p>
      </dgm:t>
    </dgm:pt>
    <dgm:pt modelId="{51D64968-E4F7-484D-8C23-80FD2EB1405E}" type="sibTrans" cxnId="{48766955-731D-49F4-9BBC-A50B6F3F0C51}">
      <dgm:prSet/>
      <dgm:spPr/>
      <dgm:t>
        <a:bodyPr/>
        <a:lstStyle/>
        <a:p>
          <a:endParaRPr lang="en-US"/>
        </a:p>
      </dgm:t>
    </dgm:pt>
    <dgm:pt modelId="{86A8E07E-4112-482C-AC09-277719FE54AA}">
      <dgm:prSet phldrT="[Text]"/>
      <dgm:spPr/>
      <dgm:t>
        <a:bodyPr/>
        <a:lstStyle/>
        <a:p>
          <a:r>
            <a:rPr lang="en-US" dirty="0" smtClean="0"/>
            <a:t>June</a:t>
          </a:r>
        </a:p>
        <a:p>
          <a:r>
            <a:rPr lang="en-US" dirty="0" smtClean="0"/>
            <a:t>BOD</a:t>
          </a:r>
          <a:endParaRPr lang="en-US" dirty="0"/>
        </a:p>
      </dgm:t>
    </dgm:pt>
    <dgm:pt modelId="{EBBB7B74-826E-48B8-A787-D9C85863DA3D}" type="parTrans" cxnId="{11D39547-FE17-44A3-86CB-0FA8D6E3FAC8}">
      <dgm:prSet/>
      <dgm:spPr/>
      <dgm:t>
        <a:bodyPr/>
        <a:lstStyle/>
        <a:p>
          <a:endParaRPr lang="en-US"/>
        </a:p>
      </dgm:t>
    </dgm:pt>
    <dgm:pt modelId="{0B257A22-F692-4D9A-8133-234B52C457AF}" type="sibTrans" cxnId="{11D39547-FE17-44A3-86CB-0FA8D6E3FAC8}">
      <dgm:prSet/>
      <dgm:spPr/>
      <dgm:t>
        <a:bodyPr/>
        <a:lstStyle/>
        <a:p>
          <a:endParaRPr lang="en-US"/>
        </a:p>
      </dgm:t>
    </dgm:pt>
    <dgm:pt modelId="{EA3D1B8A-A4C4-4A14-92B8-819C2C4E21BA}">
      <dgm:prSet phldrT="[Text]"/>
      <dgm:spPr/>
      <dgm:t>
        <a:bodyPr/>
        <a:lstStyle/>
        <a:p>
          <a:r>
            <a:rPr lang="en-US" dirty="0" smtClean="0"/>
            <a:t>July</a:t>
          </a:r>
        </a:p>
        <a:p>
          <a:r>
            <a:rPr lang="en-US" dirty="0" smtClean="0"/>
            <a:t>Effective</a:t>
          </a:r>
          <a:endParaRPr lang="en-US" dirty="0"/>
        </a:p>
      </dgm:t>
    </dgm:pt>
    <dgm:pt modelId="{0622769F-CE06-462D-9CD1-1083A9D20CB3}" type="parTrans" cxnId="{D14513BC-1050-468B-8259-63A690B97969}">
      <dgm:prSet/>
      <dgm:spPr/>
      <dgm:t>
        <a:bodyPr/>
        <a:lstStyle/>
        <a:p>
          <a:endParaRPr lang="en-US"/>
        </a:p>
      </dgm:t>
    </dgm:pt>
    <dgm:pt modelId="{4D422975-2904-4652-966B-32AB72267498}" type="sibTrans" cxnId="{D14513BC-1050-468B-8259-63A690B97969}">
      <dgm:prSet/>
      <dgm:spPr/>
      <dgm:t>
        <a:bodyPr/>
        <a:lstStyle/>
        <a:p>
          <a:endParaRPr lang="en-US"/>
        </a:p>
      </dgm:t>
    </dgm:pt>
    <dgm:pt modelId="{7B6EDF5A-4503-45FF-A107-F49F4ECB43AC}" type="pres">
      <dgm:prSet presAssocID="{86F1149A-F631-41B8-A66C-E8D7E3BB941A}" presName="CompostProcess" presStyleCnt="0">
        <dgm:presLayoutVars>
          <dgm:dir/>
          <dgm:resizeHandles val="exact"/>
        </dgm:presLayoutVars>
      </dgm:prSet>
      <dgm:spPr/>
    </dgm:pt>
    <dgm:pt modelId="{3624DC0B-0EA7-43D8-AB4E-959CE18BC622}" type="pres">
      <dgm:prSet presAssocID="{86F1149A-F631-41B8-A66C-E8D7E3BB941A}" presName="arrow" presStyleLbl="bgShp" presStyleIdx="0" presStyleCnt="1"/>
      <dgm:spPr/>
    </dgm:pt>
    <dgm:pt modelId="{66914659-9BEA-4CDB-BE51-104D14EC5B15}" type="pres">
      <dgm:prSet presAssocID="{86F1149A-F631-41B8-A66C-E8D7E3BB941A}" presName="linearProcess" presStyleCnt="0"/>
      <dgm:spPr/>
    </dgm:pt>
    <dgm:pt modelId="{6C47408A-16FF-4173-AC1A-7D196273C299}" type="pres">
      <dgm:prSet presAssocID="{9F14411E-B4F5-4E7B-AA65-5AFA01F5EB8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BED861-17F5-4C0B-B7B1-1FCBA747F99A}" type="pres">
      <dgm:prSet presAssocID="{51D64968-E4F7-484D-8C23-80FD2EB1405E}" presName="sibTrans" presStyleCnt="0"/>
      <dgm:spPr/>
    </dgm:pt>
    <dgm:pt modelId="{2D7CF403-A10E-4BBA-9213-25E24FC2A528}" type="pres">
      <dgm:prSet presAssocID="{86A8E07E-4112-482C-AC09-277719FE54AA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9A06BF-C7EE-43B8-8676-475F08A6A910}" type="pres">
      <dgm:prSet presAssocID="{0B257A22-F692-4D9A-8133-234B52C457AF}" presName="sibTrans" presStyleCnt="0"/>
      <dgm:spPr/>
    </dgm:pt>
    <dgm:pt modelId="{C9260C3A-7270-42EC-8374-8838140B039B}" type="pres">
      <dgm:prSet presAssocID="{EA3D1B8A-A4C4-4A14-92B8-819C2C4E21B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89C64B-3E0D-4B5D-8227-B57CD8A79EAD}" type="presOf" srcId="{86A8E07E-4112-482C-AC09-277719FE54AA}" destId="{2D7CF403-A10E-4BBA-9213-25E24FC2A528}" srcOrd="0" destOrd="0" presId="urn:microsoft.com/office/officeart/2005/8/layout/hProcess9"/>
    <dgm:cxn modelId="{48766955-731D-49F4-9BBC-A50B6F3F0C51}" srcId="{86F1149A-F631-41B8-A66C-E8D7E3BB941A}" destId="{9F14411E-B4F5-4E7B-AA65-5AFA01F5EB85}" srcOrd="0" destOrd="0" parTransId="{3B102D29-A58E-40E4-A92F-0241239B312B}" sibTransId="{51D64968-E4F7-484D-8C23-80FD2EB1405E}"/>
    <dgm:cxn modelId="{11D39547-FE17-44A3-86CB-0FA8D6E3FAC8}" srcId="{86F1149A-F631-41B8-A66C-E8D7E3BB941A}" destId="{86A8E07E-4112-482C-AC09-277719FE54AA}" srcOrd="1" destOrd="0" parTransId="{EBBB7B74-826E-48B8-A787-D9C85863DA3D}" sibTransId="{0B257A22-F692-4D9A-8133-234B52C457AF}"/>
    <dgm:cxn modelId="{5958C70F-3F1E-47DF-84E9-6F41675A8837}" type="presOf" srcId="{9F14411E-B4F5-4E7B-AA65-5AFA01F5EB85}" destId="{6C47408A-16FF-4173-AC1A-7D196273C299}" srcOrd="0" destOrd="0" presId="urn:microsoft.com/office/officeart/2005/8/layout/hProcess9"/>
    <dgm:cxn modelId="{D14513BC-1050-468B-8259-63A690B97969}" srcId="{86F1149A-F631-41B8-A66C-E8D7E3BB941A}" destId="{EA3D1B8A-A4C4-4A14-92B8-819C2C4E21BA}" srcOrd="2" destOrd="0" parTransId="{0622769F-CE06-462D-9CD1-1083A9D20CB3}" sibTransId="{4D422975-2904-4652-966B-32AB72267498}"/>
    <dgm:cxn modelId="{86BA68EA-133B-4E39-AD94-85DE49EF8B90}" type="presOf" srcId="{86F1149A-F631-41B8-A66C-E8D7E3BB941A}" destId="{7B6EDF5A-4503-45FF-A107-F49F4ECB43AC}" srcOrd="0" destOrd="0" presId="urn:microsoft.com/office/officeart/2005/8/layout/hProcess9"/>
    <dgm:cxn modelId="{B17C32F8-21F2-44F7-9B0E-128E37E3006F}" type="presOf" srcId="{EA3D1B8A-A4C4-4A14-92B8-819C2C4E21BA}" destId="{C9260C3A-7270-42EC-8374-8838140B039B}" srcOrd="0" destOrd="0" presId="urn:microsoft.com/office/officeart/2005/8/layout/hProcess9"/>
    <dgm:cxn modelId="{74416098-D6C7-4480-9064-4894F08BA803}" type="presParOf" srcId="{7B6EDF5A-4503-45FF-A107-F49F4ECB43AC}" destId="{3624DC0B-0EA7-43D8-AB4E-959CE18BC622}" srcOrd="0" destOrd="0" presId="urn:microsoft.com/office/officeart/2005/8/layout/hProcess9"/>
    <dgm:cxn modelId="{59EE825B-8739-43F5-A646-15EBE8A7AB77}" type="presParOf" srcId="{7B6EDF5A-4503-45FF-A107-F49F4ECB43AC}" destId="{66914659-9BEA-4CDB-BE51-104D14EC5B15}" srcOrd="1" destOrd="0" presId="urn:microsoft.com/office/officeart/2005/8/layout/hProcess9"/>
    <dgm:cxn modelId="{E654BF3D-FB17-4E45-BB55-38DD018274F4}" type="presParOf" srcId="{66914659-9BEA-4CDB-BE51-104D14EC5B15}" destId="{6C47408A-16FF-4173-AC1A-7D196273C299}" srcOrd="0" destOrd="0" presId="urn:microsoft.com/office/officeart/2005/8/layout/hProcess9"/>
    <dgm:cxn modelId="{4D225595-DB5C-4588-9387-B87FDDAF47A9}" type="presParOf" srcId="{66914659-9BEA-4CDB-BE51-104D14EC5B15}" destId="{E6BED861-17F5-4C0B-B7B1-1FCBA747F99A}" srcOrd="1" destOrd="0" presId="urn:microsoft.com/office/officeart/2005/8/layout/hProcess9"/>
    <dgm:cxn modelId="{29C0DA1E-09BA-4391-9F95-A07CD58A4470}" type="presParOf" srcId="{66914659-9BEA-4CDB-BE51-104D14EC5B15}" destId="{2D7CF403-A10E-4BBA-9213-25E24FC2A528}" srcOrd="2" destOrd="0" presId="urn:microsoft.com/office/officeart/2005/8/layout/hProcess9"/>
    <dgm:cxn modelId="{AF8023C7-2311-419C-97FB-C5100077532E}" type="presParOf" srcId="{66914659-9BEA-4CDB-BE51-104D14EC5B15}" destId="{139A06BF-C7EE-43B8-8676-475F08A6A910}" srcOrd="3" destOrd="0" presId="urn:microsoft.com/office/officeart/2005/8/layout/hProcess9"/>
    <dgm:cxn modelId="{4FEBD267-D0C3-42AE-8D8F-46DC4261E5B1}" type="presParOf" srcId="{66914659-9BEA-4CDB-BE51-104D14EC5B15}" destId="{C9260C3A-7270-42EC-8374-8838140B039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1E6F9EA-F7B1-467A-8036-9EB96A002B10}" type="doc">
      <dgm:prSet loTypeId="urn:microsoft.com/office/officeart/2005/8/layout/radial6" loCatId="relationship" qsTypeId="urn:microsoft.com/office/officeart/2005/8/quickstyle/3d2" qsCatId="3D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DC3C3C43-4301-4733-A57B-8E453894A086}">
      <dgm:prSet phldrT="[Text]"/>
      <dgm:spPr/>
      <dgm:t>
        <a:bodyPr/>
        <a:lstStyle/>
        <a:p>
          <a:endParaRPr lang="en-US" dirty="0"/>
        </a:p>
      </dgm:t>
    </dgm:pt>
    <dgm:pt modelId="{EEDCD231-6DF1-49B0-8DF2-57697AC34E7A}" type="parTrans" cxnId="{52708875-B238-4468-9D57-2AE6E73E1328}">
      <dgm:prSet/>
      <dgm:spPr/>
      <dgm:t>
        <a:bodyPr/>
        <a:lstStyle/>
        <a:p>
          <a:endParaRPr lang="en-US"/>
        </a:p>
      </dgm:t>
    </dgm:pt>
    <dgm:pt modelId="{2C92AA6C-74EF-42F5-83E2-D2CB889543C5}" type="sibTrans" cxnId="{52708875-B238-4468-9D57-2AE6E73E1328}">
      <dgm:prSet/>
      <dgm:spPr/>
      <dgm:t>
        <a:bodyPr/>
        <a:lstStyle/>
        <a:p>
          <a:endParaRPr lang="en-US"/>
        </a:p>
      </dgm:t>
    </dgm:pt>
    <dgm:pt modelId="{4F5FB2B7-37BF-45E0-A4B2-A9B7F6FDA998}">
      <dgm:prSet phldrT="[Text]" custT="1"/>
      <dgm:spPr/>
      <dgm:t>
        <a:bodyPr/>
        <a:lstStyle/>
        <a:p>
          <a:r>
            <a:rPr lang="en-US" sz="2000" dirty="0" smtClean="0"/>
            <a:t>ERCOT Resource Entities</a:t>
          </a:r>
          <a:endParaRPr lang="en-US" sz="2000" dirty="0"/>
        </a:p>
      </dgm:t>
    </dgm:pt>
    <dgm:pt modelId="{5E41AF1A-98B5-4742-95BD-97C73892207D}" type="parTrans" cxnId="{D40AFD21-C779-43EF-BDC3-AD453F791A25}">
      <dgm:prSet/>
      <dgm:spPr/>
      <dgm:t>
        <a:bodyPr/>
        <a:lstStyle/>
        <a:p>
          <a:endParaRPr lang="en-US"/>
        </a:p>
      </dgm:t>
    </dgm:pt>
    <dgm:pt modelId="{C1BD8C4F-4521-40C7-96CF-8BC8EBF06689}" type="sibTrans" cxnId="{D40AFD21-C779-43EF-BDC3-AD453F791A25}">
      <dgm:prSet/>
      <dgm:spPr/>
      <dgm:t>
        <a:bodyPr/>
        <a:lstStyle/>
        <a:p>
          <a:endParaRPr lang="en-US"/>
        </a:p>
      </dgm:t>
    </dgm:pt>
    <dgm:pt modelId="{FEDBD8A7-EC5E-451B-8E9A-0231A6997CB5}">
      <dgm:prSet phldrT="[Text]" custT="1"/>
      <dgm:spPr/>
      <dgm:t>
        <a:bodyPr/>
        <a:lstStyle/>
        <a:p>
          <a:r>
            <a:rPr lang="en-US" sz="2000" dirty="0" smtClean="0"/>
            <a:t>Developers, Vendors</a:t>
          </a:r>
          <a:endParaRPr lang="en-US" sz="2000" dirty="0"/>
        </a:p>
      </dgm:t>
    </dgm:pt>
    <dgm:pt modelId="{81ABD588-E335-464A-BE1B-036CE7078076}" type="parTrans" cxnId="{1C3B1D34-44A7-4CC6-84EE-7D6C58EF7216}">
      <dgm:prSet/>
      <dgm:spPr/>
      <dgm:t>
        <a:bodyPr/>
        <a:lstStyle/>
        <a:p>
          <a:endParaRPr lang="en-US"/>
        </a:p>
      </dgm:t>
    </dgm:pt>
    <dgm:pt modelId="{966E7996-3997-4010-BB7B-8FBD10476698}" type="sibTrans" cxnId="{1C3B1D34-44A7-4CC6-84EE-7D6C58EF7216}">
      <dgm:prSet/>
      <dgm:spPr/>
      <dgm:t>
        <a:bodyPr/>
        <a:lstStyle/>
        <a:p>
          <a:endParaRPr lang="en-US"/>
        </a:p>
      </dgm:t>
    </dgm:pt>
    <dgm:pt modelId="{305D4020-BC62-4C12-B1F0-68EFA71DC03F}">
      <dgm:prSet phldrT="[Text]" custT="1"/>
      <dgm:spPr/>
      <dgm:t>
        <a:bodyPr/>
        <a:lstStyle/>
        <a:p>
          <a:r>
            <a:rPr lang="en-US" sz="2000" dirty="0" smtClean="0"/>
            <a:t>Consultants, Expertise</a:t>
          </a:r>
          <a:endParaRPr lang="en-US" sz="2000" dirty="0"/>
        </a:p>
      </dgm:t>
    </dgm:pt>
    <dgm:pt modelId="{27703D92-D698-457B-85DD-3F5D02194683}" type="parTrans" cxnId="{65237604-DB03-440B-A289-FFA1467F214D}">
      <dgm:prSet/>
      <dgm:spPr/>
      <dgm:t>
        <a:bodyPr/>
        <a:lstStyle/>
        <a:p>
          <a:endParaRPr lang="en-US"/>
        </a:p>
      </dgm:t>
    </dgm:pt>
    <dgm:pt modelId="{098CFBE9-6624-4640-A600-91608F85A272}" type="sibTrans" cxnId="{65237604-DB03-440B-A289-FFA1467F214D}">
      <dgm:prSet/>
      <dgm:spPr/>
      <dgm:t>
        <a:bodyPr/>
        <a:lstStyle/>
        <a:p>
          <a:endParaRPr lang="en-US"/>
        </a:p>
      </dgm:t>
    </dgm:pt>
    <dgm:pt modelId="{B296A174-FBEC-47B0-92B6-1E8D19964A7E}">
      <dgm:prSet custT="1"/>
      <dgm:spPr/>
      <dgm:t>
        <a:bodyPr/>
        <a:lstStyle/>
        <a:p>
          <a:r>
            <a:rPr lang="en-US" sz="2000" dirty="0" smtClean="0"/>
            <a:t>ERCOT Transmission Planners, Operators</a:t>
          </a:r>
          <a:endParaRPr lang="en-US" sz="2000" dirty="0"/>
        </a:p>
      </dgm:t>
    </dgm:pt>
    <dgm:pt modelId="{14254CBD-9137-41DC-A1E7-0E70EF7B4100}" type="parTrans" cxnId="{14FF458F-DB99-4D31-A5E2-5D8F8FFF386D}">
      <dgm:prSet/>
      <dgm:spPr/>
      <dgm:t>
        <a:bodyPr/>
        <a:lstStyle/>
        <a:p>
          <a:endParaRPr lang="en-US"/>
        </a:p>
      </dgm:t>
    </dgm:pt>
    <dgm:pt modelId="{86D907AF-1A4E-4510-8F78-5D449F625618}" type="sibTrans" cxnId="{14FF458F-DB99-4D31-A5E2-5D8F8FFF386D}">
      <dgm:prSet/>
      <dgm:spPr/>
      <dgm:t>
        <a:bodyPr/>
        <a:lstStyle/>
        <a:p>
          <a:endParaRPr lang="en-US"/>
        </a:p>
      </dgm:t>
    </dgm:pt>
    <dgm:pt modelId="{F5000BE7-251E-4B84-8128-23DA059B4CFC}" type="pres">
      <dgm:prSet presAssocID="{51E6F9EA-F7B1-467A-8036-9EB96A002B1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F07735-E967-44CA-9F78-6B5B70C03727}" type="pres">
      <dgm:prSet presAssocID="{DC3C3C43-4301-4733-A57B-8E453894A086}" presName="centerShape" presStyleLbl="node0" presStyleIdx="0" presStyleCnt="1"/>
      <dgm:spPr/>
      <dgm:t>
        <a:bodyPr/>
        <a:lstStyle/>
        <a:p>
          <a:endParaRPr lang="en-US"/>
        </a:p>
      </dgm:t>
    </dgm:pt>
    <dgm:pt modelId="{2A792215-0B2A-4F4A-8251-B18B14F9AF3C}" type="pres">
      <dgm:prSet presAssocID="{4F5FB2B7-37BF-45E0-A4B2-A9B7F6FDA998}" presName="node" presStyleLbl="node1" presStyleIdx="0" presStyleCnt="4" custScaleX="168371" custScaleY="126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C45B5C-5F78-49E9-AE74-6831D8BDACF3}" type="pres">
      <dgm:prSet presAssocID="{4F5FB2B7-37BF-45E0-A4B2-A9B7F6FDA998}" presName="dummy" presStyleCnt="0"/>
      <dgm:spPr/>
      <dgm:t>
        <a:bodyPr/>
        <a:lstStyle/>
        <a:p>
          <a:endParaRPr lang="en-US"/>
        </a:p>
      </dgm:t>
    </dgm:pt>
    <dgm:pt modelId="{3D388E67-A4A9-45D0-8547-081353042972}" type="pres">
      <dgm:prSet presAssocID="{C1BD8C4F-4521-40C7-96CF-8BC8EBF06689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66E61E5-DE4D-4399-99D4-829958615D62}" type="pres">
      <dgm:prSet presAssocID="{B296A174-FBEC-47B0-92B6-1E8D19964A7E}" presName="node" presStyleLbl="node1" presStyleIdx="1" presStyleCnt="4" custScaleX="168371" custScaleY="126091" custRadScaleRad="124219" custRadScaleInc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A1486E-7596-48C8-9726-A353D96157BC}" type="pres">
      <dgm:prSet presAssocID="{B296A174-FBEC-47B0-92B6-1E8D19964A7E}" presName="dummy" presStyleCnt="0"/>
      <dgm:spPr/>
    </dgm:pt>
    <dgm:pt modelId="{57409EFE-5BE2-4F31-AE3F-015EF6F1F487}" type="pres">
      <dgm:prSet presAssocID="{86D907AF-1A4E-4510-8F78-5D449F625618}" presName="sibTrans" presStyleLbl="sibTrans2D1" presStyleIdx="1" presStyleCnt="4" custScaleX="113047"/>
      <dgm:spPr/>
      <dgm:t>
        <a:bodyPr/>
        <a:lstStyle/>
        <a:p>
          <a:endParaRPr lang="en-US"/>
        </a:p>
      </dgm:t>
    </dgm:pt>
    <dgm:pt modelId="{4C22E283-DB6A-4C19-B4D6-FABABC57E9F5}" type="pres">
      <dgm:prSet presAssocID="{FEDBD8A7-EC5E-451B-8E9A-0231A6997CB5}" presName="node" presStyleLbl="node1" presStyleIdx="2" presStyleCnt="4" custScaleX="168371" custScaleY="1262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6DA85F-E193-4C09-BA1B-3452BC1F5667}" type="pres">
      <dgm:prSet presAssocID="{FEDBD8A7-EC5E-451B-8E9A-0231A6997CB5}" presName="dummy" presStyleCnt="0"/>
      <dgm:spPr/>
      <dgm:t>
        <a:bodyPr/>
        <a:lstStyle/>
        <a:p>
          <a:endParaRPr lang="en-US"/>
        </a:p>
      </dgm:t>
    </dgm:pt>
    <dgm:pt modelId="{5C24C9D5-40B1-48E5-B07D-03861A4A52A4}" type="pres">
      <dgm:prSet presAssocID="{966E7996-3997-4010-BB7B-8FBD1047669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15AA7081-C073-4FA2-B42D-BF790E1E9E51}" type="pres">
      <dgm:prSet presAssocID="{305D4020-BC62-4C12-B1F0-68EFA71DC03F}" presName="node" presStyleLbl="node1" presStyleIdx="3" presStyleCnt="4" custScaleX="168371" custScaleY="126278" custRadScaleRad="1265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523E26-371A-483A-B806-51B270ED546C}" type="pres">
      <dgm:prSet presAssocID="{305D4020-BC62-4C12-B1F0-68EFA71DC03F}" presName="dummy" presStyleCnt="0"/>
      <dgm:spPr/>
      <dgm:t>
        <a:bodyPr/>
        <a:lstStyle/>
        <a:p>
          <a:endParaRPr lang="en-US"/>
        </a:p>
      </dgm:t>
    </dgm:pt>
    <dgm:pt modelId="{916AD81A-6C4A-4C7C-B70B-27FB1D1104DA}" type="pres">
      <dgm:prSet presAssocID="{098CFBE9-6624-4640-A600-91608F85A272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BF478A66-5961-466B-AE44-A3F018F4658E}" type="presOf" srcId="{51E6F9EA-F7B1-467A-8036-9EB96A002B10}" destId="{F5000BE7-251E-4B84-8128-23DA059B4CFC}" srcOrd="0" destOrd="0" presId="urn:microsoft.com/office/officeart/2005/8/layout/radial6"/>
    <dgm:cxn modelId="{65237604-DB03-440B-A289-FFA1467F214D}" srcId="{DC3C3C43-4301-4733-A57B-8E453894A086}" destId="{305D4020-BC62-4C12-B1F0-68EFA71DC03F}" srcOrd="3" destOrd="0" parTransId="{27703D92-D698-457B-85DD-3F5D02194683}" sibTransId="{098CFBE9-6624-4640-A600-91608F85A272}"/>
    <dgm:cxn modelId="{14FF458F-DB99-4D31-A5E2-5D8F8FFF386D}" srcId="{DC3C3C43-4301-4733-A57B-8E453894A086}" destId="{B296A174-FBEC-47B0-92B6-1E8D19964A7E}" srcOrd="1" destOrd="0" parTransId="{14254CBD-9137-41DC-A1E7-0E70EF7B4100}" sibTransId="{86D907AF-1A4E-4510-8F78-5D449F625618}"/>
    <dgm:cxn modelId="{8EA1E02B-0DE4-4F99-96FC-77C6793C414C}" type="presOf" srcId="{FEDBD8A7-EC5E-451B-8E9A-0231A6997CB5}" destId="{4C22E283-DB6A-4C19-B4D6-FABABC57E9F5}" srcOrd="0" destOrd="0" presId="urn:microsoft.com/office/officeart/2005/8/layout/radial6"/>
    <dgm:cxn modelId="{1C3B1D34-44A7-4CC6-84EE-7D6C58EF7216}" srcId="{DC3C3C43-4301-4733-A57B-8E453894A086}" destId="{FEDBD8A7-EC5E-451B-8E9A-0231A6997CB5}" srcOrd="2" destOrd="0" parTransId="{81ABD588-E335-464A-BE1B-036CE7078076}" sibTransId="{966E7996-3997-4010-BB7B-8FBD10476698}"/>
    <dgm:cxn modelId="{7EB695F3-6551-4175-B818-D97AA1DD6873}" type="presOf" srcId="{DC3C3C43-4301-4733-A57B-8E453894A086}" destId="{96F07735-E967-44CA-9F78-6B5B70C03727}" srcOrd="0" destOrd="0" presId="urn:microsoft.com/office/officeart/2005/8/layout/radial6"/>
    <dgm:cxn modelId="{9DCAF9B8-B646-40EA-8F8A-D3DA376C061D}" type="presOf" srcId="{098CFBE9-6624-4640-A600-91608F85A272}" destId="{916AD81A-6C4A-4C7C-B70B-27FB1D1104DA}" srcOrd="0" destOrd="0" presId="urn:microsoft.com/office/officeart/2005/8/layout/radial6"/>
    <dgm:cxn modelId="{3813CE42-29B8-4F1C-A985-024B2712B98A}" type="presOf" srcId="{4F5FB2B7-37BF-45E0-A4B2-A9B7F6FDA998}" destId="{2A792215-0B2A-4F4A-8251-B18B14F9AF3C}" srcOrd="0" destOrd="0" presId="urn:microsoft.com/office/officeart/2005/8/layout/radial6"/>
    <dgm:cxn modelId="{B69FC36A-031C-435C-BA68-CF10220B3078}" type="presOf" srcId="{B296A174-FBEC-47B0-92B6-1E8D19964A7E}" destId="{366E61E5-DE4D-4399-99D4-829958615D62}" srcOrd="0" destOrd="0" presId="urn:microsoft.com/office/officeart/2005/8/layout/radial6"/>
    <dgm:cxn modelId="{D40AFD21-C779-43EF-BDC3-AD453F791A25}" srcId="{DC3C3C43-4301-4733-A57B-8E453894A086}" destId="{4F5FB2B7-37BF-45E0-A4B2-A9B7F6FDA998}" srcOrd="0" destOrd="0" parTransId="{5E41AF1A-98B5-4742-95BD-97C73892207D}" sibTransId="{C1BD8C4F-4521-40C7-96CF-8BC8EBF06689}"/>
    <dgm:cxn modelId="{2CE85AE3-CE5E-4441-88A9-4834F6632C9F}" type="presOf" srcId="{305D4020-BC62-4C12-B1F0-68EFA71DC03F}" destId="{15AA7081-C073-4FA2-B42D-BF790E1E9E51}" srcOrd="0" destOrd="0" presId="urn:microsoft.com/office/officeart/2005/8/layout/radial6"/>
    <dgm:cxn modelId="{52708875-B238-4468-9D57-2AE6E73E1328}" srcId="{51E6F9EA-F7B1-467A-8036-9EB96A002B10}" destId="{DC3C3C43-4301-4733-A57B-8E453894A086}" srcOrd="0" destOrd="0" parTransId="{EEDCD231-6DF1-49B0-8DF2-57697AC34E7A}" sibTransId="{2C92AA6C-74EF-42F5-83E2-D2CB889543C5}"/>
    <dgm:cxn modelId="{16FE5A8F-9200-434D-B06B-5648A9F32794}" type="presOf" srcId="{966E7996-3997-4010-BB7B-8FBD10476698}" destId="{5C24C9D5-40B1-48E5-B07D-03861A4A52A4}" srcOrd="0" destOrd="0" presId="urn:microsoft.com/office/officeart/2005/8/layout/radial6"/>
    <dgm:cxn modelId="{21E4C67E-21CF-4FFA-9EB8-C29658AE91CA}" type="presOf" srcId="{C1BD8C4F-4521-40C7-96CF-8BC8EBF06689}" destId="{3D388E67-A4A9-45D0-8547-081353042972}" srcOrd="0" destOrd="0" presId="urn:microsoft.com/office/officeart/2005/8/layout/radial6"/>
    <dgm:cxn modelId="{D9053158-CE0C-44D7-9ABB-863AC7C47129}" type="presOf" srcId="{86D907AF-1A4E-4510-8F78-5D449F625618}" destId="{57409EFE-5BE2-4F31-AE3F-015EF6F1F487}" srcOrd="0" destOrd="0" presId="urn:microsoft.com/office/officeart/2005/8/layout/radial6"/>
    <dgm:cxn modelId="{EB4D105E-889A-4836-BF2E-40FAC566A8A1}" type="presParOf" srcId="{F5000BE7-251E-4B84-8128-23DA059B4CFC}" destId="{96F07735-E967-44CA-9F78-6B5B70C03727}" srcOrd="0" destOrd="0" presId="urn:microsoft.com/office/officeart/2005/8/layout/radial6"/>
    <dgm:cxn modelId="{D3443E26-0200-421D-8500-C37617D36B40}" type="presParOf" srcId="{F5000BE7-251E-4B84-8128-23DA059B4CFC}" destId="{2A792215-0B2A-4F4A-8251-B18B14F9AF3C}" srcOrd="1" destOrd="0" presId="urn:microsoft.com/office/officeart/2005/8/layout/radial6"/>
    <dgm:cxn modelId="{8578C6C5-8B49-4955-8179-17821E58D7EA}" type="presParOf" srcId="{F5000BE7-251E-4B84-8128-23DA059B4CFC}" destId="{66C45B5C-5F78-49E9-AE74-6831D8BDACF3}" srcOrd="2" destOrd="0" presId="urn:microsoft.com/office/officeart/2005/8/layout/radial6"/>
    <dgm:cxn modelId="{687893CC-715B-471A-9091-67D26B5EF052}" type="presParOf" srcId="{F5000BE7-251E-4B84-8128-23DA059B4CFC}" destId="{3D388E67-A4A9-45D0-8547-081353042972}" srcOrd="3" destOrd="0" presId="urn:microsoft.com/office/officeart/2005/8/layout/radial6"/>
    <dgm:cxn modelId="{E6E88CC8-C930-4295-AED5-C1B34B011447}" type="presParOf" srcId="{F5000BE7-251E-4B84-8128-23DA059B4CFC}" destId="{366E61E5-DE4D-4399-99D4-829958615D62}" srcOrd="4" destOrd="0" presId="urn:microsoft.com/office/officeart/2005/8/layout/radial6"/>
    <dgm:cxn modelId="{D5C26819-14CC-453F-9470-C529E2EDF519}" type="presParOf" srcId="{F5000BE7-251E-4B84-8128-23DA059B4CFC}" destId="{D9A1486E-7596-48C8-9726-A353D96157BC}" srcOrd="5" destOrd="0" presId="urn:microsoft.com/office/officeart/2005/8/layout/radial6"/>
    <dgm:cxn modelId="{E7C1A711-8212-4DFD-B7DC-AA0788AFE931}" type="presParOf" srcId="{F5000BE7-251E-4B84-8128-23DA059B4CFC}" destId="{57409EFE-5BE2-4F31-AE3F-015EF6F1F487}" srcOrd="6" destOrd="0" presId="urn:microsoft.com/office/officeart/2005/8/layout/radial6"/>
    <dgm:cxn modelId="{4ADA904D-CC81-41E5-9001-3FFD549E82FD}" type="presParOf" srcId="{F5000BE7-251E-4B84-8128-23DA059B4CFC}" destId="{4C22E283-DB6A-4C19-B4D6-FABABC57E9F5}" srcOrd="7" destOrd="0" presId="urn:microsoft.com/office/officeart/2005/8/layout/radial6"/>
    <dgm:cxn modelId="{AF21D836-A130-4114-BB12-79B1B2B83A8E}" type="presParOf" srcId="{F5000BE7-251E-4B84-8128-23DA059B4CFC}" destId="{A16DA85F-E193-4C09-BA1B-3452BC1F5667}" srcOrd="8" destOrd="0" presId="urn:microsoft.com/office/officeart/2005/8/layout/radial6"/>
    <dgm:cxn modelId="{F2A2A804-5298-434D-91AE-780D5179F40C}" type="presParOf" srcId="{F5000BE7-251E-4B84-8128-23DA059B4CFC}" destId="{5C24C9D5-40B1-48E5-B07D-03861A4A52A4}" srcOrd="9" destOrd="0" presId="urn:microsoft.com/office/officeart/2005/8/layout/radial6"/>
    <dgm:cxn modelId="{8436666B-A9BF-4A9A-BC0F-EA25CCCEEC95}" type="presParOf" srcId="{F5000BE7-251E-4B84-8128-23DA059B4CFC}" destId="{15AA7081-C073-4FA2-B42D-BF790E1E9E51}" srcOrd="10" destOrd="0" presId="urn:microsoft.com/office/officeart/2005/8/layout/radial6"/>
    <dgm:cxn modelId="{62FA9086-BA94-4A96-BB6C-9D4213BC4149}" type="presParOf" srcId="{F5000BE7-251E-4B84-8128-23DA059B4CFC}" destId="{05523E26-371A-483A-B806-51B270ED546C}" srcOrd="11" destOrd="0" presId="urn:microsoft.com/office/officeart/2005/8/layout/radial6"/>
    <dgm:cxn modelId="{7D2CE8EE-A55B-4FFF-8542-9ACAF09355A5}" type="presParOf" srcId="{F5000BE7-251E-4B84-8128-23DA059B4CFC}" destId="{916AD81A-6C4A-4C7C-B70B-27FB1D1104D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24DC0B-0EA7-43D8-AB4E-959CE18BC622}">
      <dsp:nvSpPr>
        <dsp:cNvPr id="0" name=""/>
        <dsp:cNvSpPr/>
      </dsp:nvSpPr>
      <dsp:spPr>
        <a:xfrm>
          <a:off x="560069" y="0"/>
          <a:ext cx="6347460" cy="40640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47408A-16FF-4173-AC1A-7D196273C299}">
      <dsp:nvSpPr>
        <dsp:cNvPr id="0" name=""/>
        <dsp:cNvSpPr/>
      </dsp:nvSpPr>
      <dsp:spPr>
        <a:xfrm>
          <a:off x="156790" y="1219199"/>
          <a:ext cx="2240280" cy="16256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May TAC</a:t>
          </a:r>
          <a:endParaRPr lang="en-US" sz="3700" kern="1200" dirty="0"/>
        </a:p>
      </dsp:txBody>
      <dsp:txXfrm>
        <a:off x="236145" y="1298554"/>
        <a:ext cx="2081570" cy="1466890"/>
      </dsp:txXfrm>
    </dsp:sp>
    <dsp:sp modelId="{2D7CF403-A10E-4BBA-9213-25E24FC2A528}">
      <dsp:nvSpPr>
        <dsp:cNvPr id="0" name=""/>
        <dsp:cNvSpPr/>
      </dsp:nvSpPr>
      <dsp:spPr>
        <a:xfrm>
          <a:off x="2613659" y="1219199"/>
          <a:ext cx="2240280" cy="16256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June</a:t>
          </a:r>
        </a:p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BOD</a:t>
          </a:r>
          <a:endParaRPr lang="en-US" sz="3700" kern="1200" dirty="0"/>
        </a:p>
      </dsp:txBody>
      <dsp:txXfrm>
        <a:off x="2693014" y="1298554"/>
        <a:ext cx="2081570" cy="1466890"/>
      </dsp:txXfrm>
    </dsp:sp>
    <dsp:sp modelId="{C9260C3A-7270-42EC-8374-8838140B039B}">
      <dsp:nvSpPr>
        <dsp:cNvPr id="0" name=""/>
        <dsp:cNvSpPr/>
      </dsp:nvSpPr>
      <dsp:spPr>
        <a:xfrm>
          <a:off x="5070529" y="1219199"/>
          <a:ext cx="2240280" cy="16256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July</a:t>
          </a:r>
        </a:p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700" kern="1200" dirty="0" smtClean="0"/>
            <a:t>Effective</a:t>
          </a:r>
          <a:endParaRPr lang="en-US" sz="3700" kern="1200" dirty="0"/>
        </a:p>
      </dsp:txBody>
      <dsp:txXfrm>
        <a:off x="5149884" y="1298554"/>
        <a:ext cx="2081570" cy="1466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6AD81A-6C4A-4C7C-B70B-27FB1D1104DA}">
      <dsp:nvSpPr>
        <dsp:cNvPr id="0" name=""/>
        <dsp:cNvSpPr/>
      </dsp:nvSpPr>
      <dsp:spPr>
        <a:xfrm>
          <a:off x="1224335" y="535573"/>
          <a:ext cx="4044341" cy="4044341"/>
        </a:xfrm>
        <a:prstGeom prst="blockArc">
          <a:avLst>
            <a:gd name="adj1" fmla="val 10676132"/>
            <a:gd name="adj2" fmla="val 17125544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24C9D5-40B1-48E5-B07D-03861A4A52A4}">
      <dsp:nvSpPr>
        <dsp:cNvPr id="0" name=""/>
        <dsp:cNvSpPr/>
      </dsp:nvSpPr>
      <dsp:spPr>
        <a:xfrm>
          <a:off x="1224335" y="677885"/>
          <a:ext cx="4044341" cy="4044341"/>
        </a:xfrm>
        <a:prstGeom prst="blockArc">
          <a:avLst>
            <a:gd name="adj1" fmla="val 4474456"/>
            <a:gd name="adj2" fmla="val 10923868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7409EFE-5BE2-4F31-AE3F-015EF6F1F487}">
      <dsp:nvSpPr>
        <dsp:cNvPr id="0" name=""/>
        <dsp:cNvSpPr/>
      </dsp:nvSpPr>
      <dsp:spPr>
        <a:xfrm>
          <a:off x="1965164" y="665755"/>
          <a:ext cx="4572006" cy="4044341"/>
        </a:xfrm>
        <a:prstGeom prst="blockArc">
          <a:avLst>
            <a:gd name="adj1" fmla="val 21497255"/>
            <a:gd name="adj2" fmla="val 6242532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388E67-A4A9-45D0-8547-081353042972}">
      <dsp:nvSpPr>
        <dsp:cNvPr id="0" name=""/>
        <dsp:cNvSpPr/>
      </dsp:nvSpPr>
      <dsp:spPr>
        <a:xfrm>
          <a:off x="2228996" y="547703"/>
          <a:ext cx="4044341" cy="4044341"/>
        </a:xfrm>
        <a:prstGeom prst="blockArc">
          <a:avLst>
            <a:gd name="adj1" fmla="val 15357468"/>
            <a:gd name="adj2" fmla="val 102745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F07735-E967-44CA-9F78-6B5B70C03727}">
      <dsp:nvSpPr>
        <dsp:cNvPr id="0" name=""/>
        <dsp:cNvSpPr/>
      </dsp:nvSpPr>
      <dsp:spPr>
        <a:xfrm>
          <a:off x="2840896" y="1697896"/>
          <a:ext cx="1862007" cy="1862007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0" tIns="82550" rIns="82550" bIns="825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>
        <a:off x="3113581" y="1970581"/>
        <a:ext cx="1316637" cy="1316637"/>
      </dsp:txXfrm>
    </dsp:sp>
    <dsp:sp modelId="{2A792215-0B2A-4F4A-8251-B18B14F9AF3C}">
      <dsp:nvSpPr>
        <dsp:cNvPr id="0" name=""/>
        <dsp:cNvSpPr/>
      </dsp:nvSpPr>
      <dsp:spPr>
        <a:xfrm>
          <a:off x="2674621" y="-169304"/>
          <a:ext cx="2194556" cy="164591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ERCOT Resource Entities</a:t>
          </a:r>
          <a:endParaRPr lang="en-US" sz="2000" kern="1200" dirty="0"/>
        </a:p>
      </dsp:txBody>
      <dsp:txXfrm>
        <a:off x="2996006" y="71734"/>
        <a:ext cx="1551786" cy="1163837"/>
      </dsp:txXfrm>
    </dsp:sp>
    <dsp:sp modelId="{366E61E5-DE4D-4399-99D4-829958615D62}">
      <dsp:nvSpPr>
        <dsp:cNvPr id="0" name=""/>
        <dsp:cNvSpPr/>
      </dsp:nvSpPr>
      <dsp:spPr>
        <a:xfrm>
          <a:off x="5128255" y="1807161"/>
          <a:ext cx="2194556" cy="164347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ERCOT Transmission Planners, Operators</a:t>
          </a:r>
          <a:endParaRPr lang="en-US" sz="2000" kern="1200" dirty="0"/>
        </a:p>
      </dsp:txBody>
      <dsp:txXfrm>
        <a:off x="5449640" y="2047842"/>
        <a:ext cx="1551786" cy="1162114"/>
      </dsp:txXfrm>
    </dsp:sp>
    <dsp:sp modelId="{4C22E283-DB6A-4C19-B4D6-FABABC57E9F5}">
      <dsp:nvSpPr>
        <dsp:cNvPr id="0" name=""/>
        <dsp:cNvSpPr/>
      </dsp:nvSpPr>
      <dsp:spPr>
        <a:xfrm>
          <a:off x="2674621" y="3781191"/>
          <a:ext cx="2194556" cy="164591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Developers, Vendors</a:t>
          </a:r>
          <a:endParaRPr lang="en-US" sz="2000" kern="1200" dirty="0"/>
        </a:p>
      </dsp:txBody>
      <dsp:txXfrm>
        <a:off x="2996006" y="4022229"/>
        <a:ext cx="1551786" cy="1163837"/>
      </dsp:txXfrm>
    </dsp:sp>
    <dsp:sp modelId="{15AA7081-C073-4FA2-B42D-BF790E1E9E51}">
      <dsp:nvSpPr>
        <dsp:cNvPr id="0" name=""/>
        <dsp:cNvSpPr/>
      </dsp:nvSpPr>
      <dsp:spPr>
        <a:xfrm>
          <a:off x="175261" y="1805943"/>
          <a:ext cx="2194556" cy="1645913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Consultants, Expertise</a:t>
          </a:r>
          <a:endParaRPr lang="en-US" sz="2000" kern="1200" dirty="0"/>
        </a:p>
      </dsp:txBody>
      <dsp:txXfrm>
        <a:off x="496646" y="2046981"/>
        <a:ext cx="1551786" cy="11638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96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83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29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74166" y="2413338"/>
            <a:ext cx="56460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Series Capacitors Update 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endParaRPr lang="en-US" b="1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ROS/WMS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May, 2017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NPRR562 Timeline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93955818"/>
              </p:ext>
            </p:extLst>
          </p:nvPr>
        </p:nvGraphicFramePr>
        <p:xfrm>
          <a:off x="762000" y="1633537"/>
          <a:ext cx="74676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3874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Series Capacitors with </a:t>
            </a:r>
            <a:r>
              <a:rPr lang="en-US" dirty="0"/>
              <a:t>N</a:t>
            </a:r>
            <a:r>
              <a:rPr lang="en-US" dirty="0" smtClean="0"/>
              <a:t>o SSR Risk (Place In Service)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85323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5486400" cy="505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ular Callout 6"/>
          <p:cNvSpPr/>
          <p:nvPr/>
        </p:nvSpPr>
        <p:spPr>
          <a:xfrm>
            <a:off x="5857875" y="3810000"/>
            <a:ext cx="2895600" cy="473795"/>
          </a:xfrm>
          <a:prstGeom prst="wedgeRectCallout">
            <a:avLst>
              <a:gd name="adj1" fmla="val -104999"/>
              <a:gd name="adj2" fmla="val 510716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Valley</a:t>
            </a:r>
            <a:endParaRPr lang="en-US" sz="1700" dirty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t="11690" b="21643"/>
          <a:stretch/>
        </p:blipFill>
        <p:spPr>
          <a:xfrm>
            <a:off x="3352800" y="2971800"/>
            <a:ext cx="390525" cy="228600"/>
          </a:xfrm>
          <a:prstGeom prst="rect">
            <a:avLst/>
          </a:prstGeom>
        </p:spPr>
      </p:pic>
      <p:sp>
        <p:nvSpPr>
          <p:cNvPr id="12" name="Rectangular Callout 11"/>
          <p:cNvSpPr/>
          <p:nvPr/>
        </p:nvSpPr>
        <p:spPr>
          <a:xfrm>
            <a:off x="5867400" y="2769792"/>
            <a:ext cx="2895600" cy="533400"/>
          </a:xfrm>
          <a:prstGeom prst="wedgeRectCallout">
            <a:avLst>
              <a:gd name="adj1" fmla="val -103505"/>
              <a:gd name="adj2" fmla="val 170879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err="1" smtClean="0">
                <a:solidFill>
                  <a:schemeClr val="tx1"/>
                </a:solidFill>
              </a:rPr>
              <a:t>Kopperl</a:t>
            </a: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16" name="Rectangular Callout 15"/>
          <p:cNvSpPr/>
          <p:nvPr/>
        </p:nvSpPr>
        <p:spPr>
          <a:xfrm>
            <a:off x="5857875" y="1532792"/>
            <a:ext cx="2895600" cy="533400"/>
          </a:xfrm>
          <a:prstGeom prst="wedgeRectCallout">
            <a:avLst>
              <a:gd name="adj1" fmla="val -123860"/>
              <a:gd name="adj2" fmla="val 359890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Romney</a:t>
            </a:r>
            <a:endParaRPr lang="en-US" sz="1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717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Series Capacitors with SSR Risk within N-4 (Bypass)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85323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5486400" cy="505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ular Callout 6"/>
          <p:cNvSpPr/>
          <p:nvPr/>
        </p:nvSpPr>
        <p:spPr>
          <a:xfrm>
            <a:off x="5857875" y="3466630"/>
            <a:ext cx="2895600" cy="817165"/>
          </a:xfrm>
          <a:prstGeom prst="wedgeRectCallout">
            <a:avLst>
              <a:gd name="adj1" fmla="val -159655"/>
              <a:gd name="adj2" fmla="val 161841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Edison / </a:t>
            </a:r>
            <a:r>
              <a:rPr lang="en-US" sz="1700" dirty="0" err="1" smtClean="0">
                <a:solidFill>
                  <a:schemeClr val="tx1"/>
                </a:solidFill>
              </a:rPr>
              <a:t>Oersted</a:t>
            </a:r>
            <a:r>
              <a:rPr lang="en-US" sz="17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(Bypass Edison or </a:t>
            </a:r>
            <a:r>
              <a:rPr lang="en-US" sz="1700" dirty="0" err="1" smtClean="0">
                <a:solidFill>
                  <a:schemeClr val="tx1"/>
                </a:solidFill>
              </a:rPr>
              <a:t>Oersted</a:t>
            </a:r>
            <a:r>
              <a:rPr lang="en-US" sz="17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3" name="Rectangular Callout 12"/>
          <p:cNvSpPr/>
          <p:nvPr/>
        </p:nvSpPr>
        <p:spPr>
          <a:xfrm>
            <a:off x="5867400" y="2097092"/>
            <a:ext cx="2895600" cy="533400"/>
          </a:xfrm>
          <a:prstGeom prst="wedgeRectCallout">
            <a:avLst>
              <a:gd name="adj1" fmla="val -162321"/>
              <a:gd name="adj2" fmla="val 50000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Gauss (1)</a:t>
            </a:r>
            <a:endParaRPr lang="en-US" sz="1700" dirty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t="11690" b="21643"/>
          <a:stretch/>
        </p:blipFill>
        <p:spPr>
          <a:xfrm>
            <a:off x="3352800" y="2971800"/>
            <a:ext cx="390525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1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382000" cy="518318"/>
          </a:xfrm>
        </p:spPr>
        <p:txBody>
          <a:bodyPr/>
          <a:lstStyle/>
          <a:p>
            <a:r>
              <a:rPr lang="en-US" dirty="0" smtClean="0"/>
              <a:t>Series Capacitors with SSR Risk N-5 or N-6 (Place In Service and Monitor)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485323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838200"/>
            <a:ext cx="5486400" cy="505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ular Callout 6"/>
          <p:cNvSpPr/>
          <p:nvPr/>
        </p:nvSpPr>
        <p:spPr>
          <a:xfrm>
            <a:off x="5857875" y="3466630"/>
            <a:ext cx="2895600" cy="817165"/>
          </a:xfrm>
          <a:prstGeom prst="wedgeRectCallout">
            <a:avLst>
              <a:gd name="adj1" fmla="val -159655"/>
              <a:gd name="adj2" fmla="val 161841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Edison / </a:t>
            </a:r>
            <a:r>
              <a:rPr lang="en-US" sz="1700" dirty="0" err="1" smtClean="0">
                <a:solidFill>
                  <a:schemeClr val="tx1"/>
                </a:solidFill>
              </a:rPr>
              <a:t>Oersted</a:t>
            </a:r>
            <a:r>
              <a:rPr lang="en-US" sz="1700" dirty="0">
                <a:solidFill>
                  <a:schemeClr val="tx1"/>
                </a:solidFill>
              </a:rPr>
              <a:t> </a:t>
            </a:r>
            <a:endParaRPr lang="en-US" sz="1700" dirty="0" smtClean="0">
              <a:solidFill>
                <a:schemeClr val="tx1"/>
              </a:solidFill>
            </a:endParaRPr>
          </a:p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(Bypass Edison or </a:t>
            </a:r>
            <a:r>
              <a:rPr lang="en-US" sz="1700" dirty="0" err="1" smtClean="0">
                <a:solidFill>
                  <a:schemeClr val="tx1"/>
                </a:solidFill>
              </a:rPr>
              <a:t>Oersted</a:t>
            </a:r>
            <a:r>
              <a:rPr lang="en-US" sz="1700" dirty="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1" name="Rectangular Callout 10"/>
          <p:cNvSpPr/>
          <p:nvPr/>
        </p:nvSpPr>
        <p:spPr>
          <a:xfrm>
            <a:off x="5867400" y="2769792"/>
            <a:ext cx="2895600" cy="533400"/>
          </a:xfrm>
          <a:prstGeom prst="wedgeRectCallout">
            <a:avLst>
              <a:gd name="adj1" fmla="val -170307"/>
              <a:gd name="adj2" fmla="val 50000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Kirchhoff</a:t>
            </a: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13" name="Rectangular Callout 12"/>
          <p:cNvSpPr/>
          <p:nvPr/>
        </p:nvSpPr>
        <p:spPr>
          <a:xfrm>
            <a:off x="5867400" y="2097092"/>
            <a:ext cx="2895600" cy="533400"/>
          </a:xfrm>
          <a:prstGeom prst="wedgeRectCallout">
            <a:avLst>
              <a:gd name="adj1" fmla="val -162321"/>
              <a:gd name="adj2" fmla="val 50000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Gauss (1)</a:t>
            </a:r>
            <a:endParaRPr lang="en-US" sz="1700" dirty="0">
              <a:solidFill>
                <a:schemeClr val="tx1"/>
              </a:solidFill>
            </a:endParaRPr>
          </a:p>
        </p:txBody>
      </p:sp>
      <p:sp>
        <p:nvSpPr>
          <p:cNvPr id="14" name="Rectangular Callout 13"/>
          <p:cNvSpPr/>
          <p:nvPr/>
        </p:nvSpPr>
        <p:spPr>
          <a:xfrm>
            <a:off x="5848350" y="1449392"/>
            <a:ext cx="2914650" cy="533400"/>
          </a:xfrm>
          <a:prstGeom prst="wedgeRectCallout">
            <a:avLst>
              <a:gd name="adj1" fmla="val -181418"/>
              <a:gd name="adj2" fmla="val 30357"/>
            </a:avLst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700" dirty="0" smtClean="0">
                <a:solidFill>
                  <a:schemeClr val="tx1"/>
                </a:solidFill>
              </a:rPr>
              <a:t>Cross</a:t>
            </a:r>
            <a:endParaRPr lang="en-US" sz="1700" dirty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/>
          <a:srcRect t="11690" b="21643"/>
          <a:stretch/>
        </p:blipFill>
        <p:spPr>
          <a:xfrm>
            <a:off x="3352800" y="2971800"/>
            <a:ext cx="390525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60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Monitoring and Outage </a:t>
            </a:r>
            <a:r>
              <a:rPr lang="en-US" dirty="0" smtClean="0"/>
              <a:t>Coordination (N-5/N-6 Risk)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2133601" y="1006187"/>
            <a:ext cx="1905000" cy="126933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Three Contingencies away from SSR vulnerability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161673" y="2377787"/>
            <a:ext cx="1876927" cy="181321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Normal Operation </a:t>
            </a:r>
            <a:r>
              <a:rPr lang="en-US" dirty="0" smtClean="0"/>
              <a:t>(Review Action Plan)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5001128" y="1006187"/>
            <a:ext cx="1905000" cy="126933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Two Contingencies away from SSR vulnerability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29200" y="2377787"/>
            <a:ext cx="1876927" cy="18132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Implement Action Plan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4052636" y="3157551"/>
            <a:ext cx="962528" cy="484632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85800" y="4671070"/>
            <a:ext cx="7543800" cy="1400383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The ERCOT EMS system will be utilized to monitor transmission outages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A double circuit transmission outage is considered as one contingency in Operations</a:t>
            </a:r>
          </a:p>
        </p:txBody>
      </p:sp>
    </p:spTree>
    <p:extLst>
      <p:ext uri="{BB962C8B-B14F-4D97-AF65-F5344CB8AC3E}">
        <p14:creationId xmlns:p14="http://schemas.microsoft.com/office/powerpoint/2010/main" val="87056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Series Capacitor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Initially, placing series capacitors in-service will improve Panhandle </a:t>
            </a:r>
            <a:r>
              <a:rPr lang="en-US" dirty="0" smtClean="0"/>
              <a:t>GTC export </a:t>
            </a:r>
            <a:r>
              <a:rPr lang="en-US" dirty="0" smtClean="0"/>
              <a:t>capability ~150 MW</a:t>
            </a:r>
          </a:p>
          <a:p>
            <a:endParaRPr lang="en-US" dirty="0"/>
          </a:p>
          <a:p>
            <a:r>
              <a:rPr lang="en-US" dirty="0" smtClean="0"/>
              <a:t>In process of sharing operating plan with REs of units N-5 and N-6 vulnerable</a:t>
            </a:r>
          </a:p>
          <a:p>
            <a:endParaRPr lang="en-US" dirty="0"/>
          </a:p>
          <a:p>
            <a:r>
              <a:rPr lang="en-US" dirty="0" smtClean="0"/>
              <a:t>Will coordinate with TSPs to identify transmission options for generators with SSR vulnerability within N-4 outages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496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1848361212"/>
              </p:ext>
            </p:extLst>
          </p:nvPr>
        </p:nvGraphicFramePr>
        <p:xfrm>
          <a:off x="723900" y="1036637"/>
          <a:ext cx="75438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3" name="Picture 1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2514600"/>
            <a:ext cx="2500503" cy="249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20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7D44DB-2AE0-4249-B147-A7557EC862F7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5418</TotalTime>
  <Words>209</Words>
  <Application>Microsoft Office PowerPoint</Application>
  <PresentationFormat>On-screen Show (4:3)</PresentationFormat>
  <Paragraphs>56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NPRR562 Timeline</vt:lpstr>
      <vt:lpstr>Series Capacitors with No SSR Risk (Place In Service)</vt:lpstr>
      <vt:lpstr>Series Capacitors with SSR Risk within N-4 (Bypass)</vt:lpstr>
      <vt:lpstr>Series Capacitors with SSR Risk N-5 or N-6 (Place In Service and Monitor)</vt:lpstr>
      <vt:lpstr>Operation Monitoring and Outage Coordination (N-5/N-6 Risk)</vt:lpstr>
      <vt:lpstr>Series Capacitor Operation</vt:lpstr>
      <vt:lpstr>Acknowledgement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 Huang</dc:creator>
  <cp:lastModifiedBy>Billo, Jeffrey</cp:lastModifiedBy>
  <cp:revision>298</cp:revision>
  <cp:lastPrinted>2016-12-02T19:12:13Z</cp:lastPrinted>
  <dcterms:created xsi:type="dcterms:W3CDTF">2016-01-21T15:20:31Z</dcterms:created>
  <dcterms:modified xsi:type="dcterms:W3CDTF">2017-04-28T19:08:51Z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