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smtClean="0"/>
              <a:t>5/1/2017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77" y="1371600"/>
            <a:ext cx="8644445" cy="95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97</cp:revision>
  <cp:lastPrinted>2016-01-21T20:53:15Z</cp:lastPrinted>
  <dcterms:created xsi:type="dcterms:W3CDTF">2016-01-21T15:20:31Z</dcterms:created>
  <dcterms:modified xsi:type="dcterms:W3CDTF">2017-04-27T18:30:12Z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