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6" r:id="rId3"/>
    <p:sldId id="397" r:id="rId4"/>
    <p:sldId id="379" r:id="rId5"/>
    <p:sldId id="382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5" d="100"/>
          <a:sy n="85" d="100"/>
        </p:scale>
        <p:origin x="96" y="8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May 2nd, 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Training Roadshow for 2017 – </a:t>
            </a:r>
            <a:r>
              <a:rPr lang="en-US" sz="2400" dirty="0">
                <a:solidFill>
                  <a:srgbClr val="FF0000"/>
                </a:solidFill>
              </a:rPr>
              <a:t>Upcoming Classes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	DALLAS		</a:t>
            </a:r>
            <a:r>
              <a:rPr lang="en-US" sz="2400" i="1" u="sng" dirty="0" err="1"/>
              <a:t>Oncor</a:t>
            </a:r>
            <a:r>
              <a:rPr lang="en-US" sz="2400" i="1" u="sng" dirty="0"/>
              <a:t> 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 Wed, May 3</a:t>
            </a:r>
            <a:r>
              <a:rPr lang="en-US" sz="2400" baseline="30000" dirty="0"/>
              <a:t>rd</a:t>
            </a:r>
            <a:r>
              <a:rPr lang="en-US" sz="2400" dirty="0"/>
              <a:t>, 2017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Thurs, May 4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marL="1828800" lvl="4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HOUSTON		</a:t>
            </a:r>
            <a:r>
              <a:rPr lang="en-US" sz="2400" i="1" u="sng" dirty="0"/>
              <a:t>CenterPoint</a:t>
            </a:r>
          </a:p>
          <a:p>
            <a:pPr lvl="4"/>
            <a:r>
              <a:rPr lang="en-US" sz="2400" b="1" dirty="0"/>
              <a:t>Retail 101 -  </a:t>
            </a:r>
            <a:r>
              <a:rPr lang="en-US" sz="2400" dirty="0"/>
              <a:t>Tues, Sept. 26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lvl="4"/>
            <a:r>
              <a:rPr lang="en-US" sz="2400" b="1" dirty="0"/>
              <a:t>Inadvertent Gain Training – </a:t>
            </a:r>
            <a:r>
              <a:rPr lang="en-US" sz="2400" dirty="0"/>
              <a:t>Wed, Sept. 27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b="1" dirty="0"/>
              <a:t>	</a:t>
            </a:r>
            <a:r>
              <a:rPr lang="en-US" dirty="0"/>
              <a:t>		</a:t>
            </a:r>
          </a:p>
          <a:p>
            <a:pPr lvl="4"/>
            <a:endParaRPr lang="en-US" sz="1100" dirty="0"/>
          </a:p>
          <a:p>
            <a:pPr lvl="4"/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MarkeTrak On-line Training Modules Update!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  <a:endParaRPr lang="en-US" sz="2400" dirty="0">
              <a:solidFill>
                <a:srgbClr val="294171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–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In Progress!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MarkeTrak On-line Module Training via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351539"/>
              </p:ext>
            </p:extLst>
          </p:nvPr>
        </p:nvGraphicFramePr>
        <p:xfrm>
          <a:off x="1143000" y="2411730"/>
          <a:ext cx="2247900" cy="3265170"/>
        </p:xfrm>
        <a:graphic>
          <a:graphicData uri="http://schemas.openxmlformats.org/drawingml/2006/table">
            <a:tbl>
              <a:tblPr/>
              <a:tblGrid>
                <a:gridCol w="1246015">
                  <a:extLst>
                    <a:ext uri="{9D8B030D-6E8A-4147-A177-3AD203B41FA5}">
                      <a16:colId xmlns:a16="http://schemas.microsoft.com/office/drawing/2014/main" val="3249054795"/>
                    </a:ext>
                  </a:extLst>
                </a:gridCol>
                <a:gridCol w="1001885">
                  <a:extLst>
                    <a:ext uri="{9D8B030D-6E8A-4147-A177-3AD203B41FA5}">
                      <a16:colId xmlns:a16="http://schemas.microsoft.com/office/drawing/2014/main" val="541899277"/>
                    </a:ext>
                  </a:extLst>
                </a:gridCol>
              </a:tblGrid>
              <a:tr h="407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 Module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17227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7778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Hold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56352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37946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62585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Usage &amp; Billing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17895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 to 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33436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Bulk Insert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113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77027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10307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 NonLSE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8887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Email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5625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5961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1695"/>
              </p:ext>
            </p:extLst>
          </p:nvPr>
        </p:nvGraphicFramePr>
        <p:xfrm>
          <a:off x="5494774" y="2411730"/>
          <a:ext cx="2019300" cy="1598295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81701809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50500065"/>
                    </a:ext>
                  </a:extLst>
                </a:gridCol>
              </a:tblGrid>
              <a:tr h="407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3141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2947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96944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65802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59135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9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latin typeface="Calibri" panose="020F0502020204030204" pitchFamily="34" charset="0"/>
              </a:rPr>
              <a:t>NO MEETING IN MAY!!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June 8</a:t>
            </a:r>
            <a:r>
              <a:rPr lang="en-US" sz="2600" baseline="30000" dirty="0">
                <a:latin typeface="Calibri" panose="020F0502020204030204" pitchFamily="34" charset="0"/>
              </a:rPr>
              <a:t>th</a:t>
            </a:r>
            <a:r>
              <a:rPr lang="en-US" sz="2600" dirty="0">
                <a:latin typeface="Calibri" panose="020F0502020204030204" pitchFamily="34" charset="0"/>
              </a:rPr>
              <a:t>, 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43434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RMTTF June 8th  Primary Agenda Items Include:</a:t>
            </a:r>
          </a:p>
          <a:p>
            <a:pPr marL="1371600" lvl="2" indent="-457200" algn="ctr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Review Reporting MT module</a:t>
            </a:r>
          </a:p>
          <a:p>
            <a:pPr marL="1371600" lvl="2" indent="-457200" algn="ctr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Review feedback and surveys from Dallas training</a:t>
            </a:r>
          </a:p>
          <a:p>
            <a:pPr marL="1371600" lvl="2" indent="-457200" algn="ctr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Next Steps on training </a:t>
            </a: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4799</TotalTime>
  <Words>502</Words>
  <Application>Microsoft Office PowerPoint</Application>
  <PresentationFormat>On-screen Show (4:3)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Instructor Led Classes - 2017</vt:lpstr>
      <vt:lpstr>Retail Training Curriculum </vt:lpstr>
      <vt:lpstr>MarkeTrak On-line Training Modules Update!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275</cp:revision>
  <cp:lastPrinted>2016-02-12T19:29:41Z</cp:lastPrinted>
  <dcterms:created xsi:type="dcterms:W3CDTF">2005-04-21T14:28:35Z</dcterms:created>
  <dcterms:modified xsi:type="dcterms:W3CDTF">2017-04-26T19:48:32Z</dcterms:modified>
</cp:coreProperties>
</file>