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6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May 2,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April 2017 Meeting</a:t>
            </a:r>
            <a:endParaRPr lang="en-US" sz="4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Change </a:t>
            </a:r>
            <a:r>
              <a:rPr lang="en-US" dirty="0" smtClean="0"/>
              <a:t>Controls—Request to Change to “Approved for Future Release”</a:t>
            </a:r>
            <a:endParaRPr lang="en-US" dirty="0"/>
          </a:p>
          <a:p>
            <a:pPr marL="800100" lvl="3" indent="-342900">
              <a:defRPr/>
            </a:pPr>
            <a:r>
              <a:rPr lang="en-US" dirty="0"/>
              <a:t>2017-805, Update all the TX SET Implementation Guides to allow the receiver of the transaction containing Special Characters to determine to either accept the transaction or to respond with a valid rejection. </a:t>
            </a:r>
          </a:p>
          <a:p>
            <a:pPr marL="800100" lvl="3" indent="-342900">
              <a:defRPr/>
            </a:pPr>
            <a:r>
              <a:rPr lang="en-US" dirty="0"/>
              <a:t>2017-806, Update all the TX SET Implementation Guides to replace  “MCTDSP” with  “MOU/EC TDSP” 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Redline Implementation Guide Approval Request</a:t>
            </a:r>
          </a:p>
          <a:p>
            <a:pPr marL="800100" lvl="3" indent="-342900">
              <a:defRPr/>
            </a:pPr>
            <a:r>
              <a:rPr lang="en-US" dirty="0"/>
              <a:t>CC2017-805, Update all the TX SET Implementation Guides to allow the receiver of the transaction containing Special Characters to determine to either accept the transaction or to respond with a valid </a:t>
            </a:r>
            <a:r>
              <a:rPr lang="en-US" dirty="0" smtClean="0"/>
              <a:t>rejection.</a:t>
            </a:r>
          </a:p>
          <a:p>
            <a:pPr marL="800100" lvl="3" indent="-342900">
              <a:defRPr/>
            </a:pPr>
            <a:r>
              <a:rPr lang="en-US" dirty="0" smtClean="0"/>
              <a:t>CC2017-806</a:t>
            </a:r>
            <a:r>
              <a:rPr lang="en-US" dirty="0"/>
              <a:t>, Update all the TX SET Implementation Guides to replace  “MCTDSP” with  “MOU/EC TDSP</a:t>
            </a:r>
            <a:r>
              <a:rPr lang="en-US" dirty="0" smtClean="0"/>
              <a:t>”</a:t>
            </a:r>
          </a:p>
          <a:p>
            <a:pPr marL="342900" lvl="2" indent="-342900">
              <a:defRPr/>
            </a:pPr>
            <a:r>
              <a:rPr lang="en-US" dirty="0" smtClean="0"/>
              <a:t>Versioning Procedures Discussion</a:t>
            </a:r>
            <a:endParaRPr lang="en-US" dirty="0"/>
          </a:p>
          <a:p>
            <a:pPr marL="342900" lvl="2" indent="-342900">
              <a:defRPr/>
            </a:pPr>
            <a:r>
              <a:rPr lang="en-US" dirty="0" smtClean="0"/>
              <a:t>Flight </a:t>
            </a:r>
            <a:r>
              <a:rPr lang="en-US" dirty="0"/>
              <a:t>Update from ERCOT</a:t>
            </a:r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April 2017 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Discussion Items</a:t>
            </a:r>
          </a:p>
          <a:p>
            <a:pPr marL="800100" lvl="3" indent="-342900">
              <a:defRPr/>
            </a:pPr>
            <a:r>
              <a:rPr lang="en-US" dirty="0" smtClean="0"/>
              <a:t>CNP </a:t>
            </a:r>
            <a:r>
              <a:rPr lang="en-US" dirty="0"/>
              <a:t>Method for grouping SAC segments under the SLN loops within their 810_02 TDSP Invoice transactions</a:t>
            </a:r>
          </a:p>
          <a:p>
            <a:pPr marL="342900" lvl="2" indent="-342900">
              <a:defRPr/>
            </a:pPr>
            <a:r>
              <a:rPr lang="en-US" dirty="0"/>
              <a:t>Issues</a:t>
            </a:r>
          </a:p>
          <a:p>
            <a:pPr marL="800100" lvl="3" indent="-342900">
              <a:defRPr/>
            </a:pPr>
            <a:r>
              <a:rPr lang="en-US" dirty="0"/>
              <a:t>2017-I145, Standardization of all 820_02’s received from CRs and their </a:t>
            </a:r>
            <a:r>
              <a:rPr lang="en-US" dirty="0" smtClean="0"/>
              <a:t>Banks—Consensus Reached on Examples; Posted on ERCOT Website</a:t>
            </a:r>
            <a:endParaRPr lang="en-US" dirty="0"/>
          </a:p>
          <a:p>
            <a:pPr marL="800100" lvl="3" indent="-342900">
              <a:defRPr/>
            </a:pPr>
            <a:r>
              <a:rPr lang="en-US" dirty="0" smtClean="0"/>
              <a:t>2017_I147, Original, cancel, and replacement transactions are being handled differently between TDSPs which is causing exceptions for the CR—Issue Closed</a:t>
            </a:r>
          </a:p>
          <a:p>
            <a:pPr marL="342900" lvl="2" indent="-342900">
              <a:defRPr/>
            </a:pPr>
            <a:r>
              <a:rPr lang="en-US" dirty="0" smtClean="0"/>
              <a:t>New Entrant Documents—Outline to be Posted on ERCOT Website</a:t>
            </a:r>
          </a:p>
          <a:p>
            <a:pPr marL="342900" lvl="2" indent="-342900">
              <a:defRPr/>
            </a:pPr>
            <a:r>
              <a:rPr lang="en-US" dirty="0" smtClean="0"/>
              <a:t>RMG </a:t>
            </a:r>
            <a:r>
              <a:rPr lang="en-US" dirty="0"/>
              <a:t>Safety NET </a:t>
            </a:r>
            <a:r>
              <a:rPr lang="en-US" dirty="0" smtClean="0"/>
              <a:t>Timelines—RMGRR Coming Soon</a:t>
            </a:r>
            <a:endParaRPr lang="en-US" dirty="0" smtClean="0"/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1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</a:t>
            </a:r>
            <a:r>
              <a:rPr lang="en-US" b="1" dirty="0" smtClean="0">
                <a:effectLst/>
              </a:rPr>
              <a:t>May 16,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230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PowerPoint Presentation</vt:lpstr>
      <vt:lpstr>PowerPoint Presentation</vt:lpstr>
      <vt:lpstr>  Next Meeting May 16, 2017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TXSET04182017</cp:lastModifiedBy>
  <cp:revision>65</cp:revision>
  <dcterms:created xsi:type="dcterms:W3CDTF">2015-12-11T22:27:18Z</dcterms:created>
  <dcterms:modified xsi:type="dcterms:W3CDTF">2017-04-24T14:02:44Z</dcterms:modified>
</cp:coreProperties>
</file>