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4/13/2017</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4/13/2017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800"/>
            <a:ext cx="8534400" cy="6324600"/>
          </a:xfrm>
        </p:spPr>
        <p:txBody>
          <a:bodyPr/>
          <a:lstStyle/>
          <a:p>
            <a:endParaRPr lang="en-US" sz="1200" b="1" dirty="0" smtClean="0"/>
          </a:p>
          <a:p>
            <a:endParaRPr lang="en-US" sz="1200" b="1" dirty="0" smtClean="0"/>
          </a:p>
          <a:p>
            <a:pPr marL="0" indent="0">
              <a:buNone/>
            </a:pPr>
            <a:endParaRPr lang="en-US" sz="1200" b="1" dirty="0"/>
          </a:p>
          <a:p>
            <a:r>
              <a:rPr lang="en-US" sz="1800" b="1" dirty="0" smtClean="0"/>
              <a:t>562 NPRR </a:t>
            </a:r>
            <a:r>
              <a:rPr lang="en-US" sz="1800" b="1" dirty="0"/>
              <a:t>Subsynchronous Resonance.  </a:t>
            </a:r>
            <a:r>
              <a:rPr lang="en-US" sz="1800" dirty="0"/>
              <a:t>This Nodal Protocol Revision Request (NPRR) creates new requirements for the identification, study, mitigation of, and protection against Subsynchronous Resonance (SSR).  </a:t>
            </a:r>
            <a:endParaRPr lang="en-US" sz="1800" dirty="0" smtClean="0"/>
          </a:p>
          <a:p>
            <a:r>
              <a:rPr lang="en-US" sz="1800" b="1" dirty="0" smtClean="0"/>
              <a:t>820 NPRR </a:t>
            </a:r>
            <a:r>
              <a:rPr lang="en-US" sz="1800" b="1" dirty="0"/>
              <a:t>Allow Curtailment of DC Tie Load Prior to Declaring Emergency Condition.  </a:t>
            </a:r>
            <a:r>
              <a:rPr lang="en-US" sz="1800" dirty="0"/>
              <a:t>This Nodal Protocol Revision Request (NPRR) allows ERCOT to curtail DC Tie Load during a Watch prior to declaring an Emergency Condition.  </a:t>
            </a:r>
            <a:endParaRPr lang="en-US" sz="1800" b="1" dirty="0"/>
          </a:p>
          <a:p>
            <a:r>
              <a:rPr lang="en-US" sz="1800" b="1" dirty="0" smtClean="0"/>
              <a:t>796 NPRR </a:t>
            </a:r>
            <a:r>
              <a:rPr lang="en-US" sz="1800" b="1" dirty="0"/>
              <a:t>Extended Character Set Clean Up.</a:t>
            </a:r>
            <a:r>
              <a:rPr lang="en-US" sz="1800" dirty="0"/>
              <a:t>  This Nodal Protocol Revision Request (NPRR) removes Protocol Section 19.5, Texas Standard Electronic Transactions Acceptable Extended Character Set, as this language currently resides in the Texas Standard Electronic Transaction (TX SET) Implementation Guides. </a:t>
            </a:r>
            <a:endParaRPr lang="en-US" sz="1800" dirty="0" smtClean="0"/>
          </a:p>
          <a:p>
            <a:r>
              <a:rPr lang="en-US" sz="1800" b="1" dirty="0" smtClean="0"/>
              <a:t>824 NPRR </a:t>
            </a:r>
            <a:r>
              <a:rPr lang="en-US" sz="1800" b="1" dirty="0"/>
              <a:t>Alignment of EEA Level 3 with NERC Reliability Standards EOP-011-1 and BAL-001-2.  </a:t>
            </a:r>
            <a:r>
              <a:rPr lang="en-US" sz="1800" dirty="0"/>
              <a:t>This Nodal Protocol Revision Request (NPRR) aligns Protocol language with the North American Reliability Corporation (NERC) Reliability Standards EOP-011-1, Emergency Operations, and BAL-001-2, Real Power Balancing Control Performance. </a:t>
            </a:r>
            <a:endParaRPr lang="en-US" sz="18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dcmitype/"/>
    <ds:schemaRef ds:uri="http://www.w3.org/XML/1998/namespace"/>
    <ds:schemaRef ds:uri="c34af464-7aa1-4edd-9be4-83dffc1cb926"/>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286</TotalTime>
  <Words>8</Words>
  <Application>Microsoft Office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44</cp:revision>
  <cp:lastPrinted>2016-01-21T20:53:15Z</cp:lastPrinted>
  <dcterms:created xsi:type="dcterms:W3CDTF">2016-01-21T15:20:31Z</dcterms:created>
  <dcterms:modified xsi:type="dcterms:W3CDTF">2017-04-13T17:21:23Z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