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4"/>
  </p:notesMasterIdLst>
  <p:handoutMasterIdLst>
    <p:handoutMasterId r:id="rId15"/>
  </p:handoutMasterIdLst>
  <p:sldIdLst>
    <p:sldId id="260" r:id="rId8"/>
    <p:sldId id="274" r:id="rId9"/>
    <p:sldId id="276" r:id="rId10"/>
    <p:sldId id="282" r:id="rId11"/>
    <p:sldId id="281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76"/>
            <p14:sldId id="282"/>
            <p14:sldId id="281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9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01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04/18/2017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0617 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0617 Summary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0617 Adhoc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Initial Flight 0617 Market Notice was sent 03/29/2017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0617 signup begins 05/03/2017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0617 signup deadline </a:t>
            </a:r>
            <a:r>
              <a:rPr lang="en-US" sz="2000" dirty="0"/>
              <a:t>i</a:t>
            </a:r>
            <a:r>
              <a:rPr lang="en-US" sz="2000" dirty="0" smtClean="0"/>
              <a:t>s </a:t>
            </a:r>
            <a:r>
              <a:rPr lang="en-US" sz="2000" dirty="0" smtClean="0">
                <a:solidFill>
                  <a:prstClr val="black"/>
                </a:solidFill>
              </a:rPr>
              <a:t>05/10/17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</a:t>
            </a:r>
            <a:r>
              <a:rPr lang="en-US" sz="2000" dirty="0" smtClean="0"/>
              <a:t>onnectivity testing begins 05/16/17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06/05/17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0617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06/16/17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08/04/17)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04/18/17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410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As of </a:t>
            </a:r>
            <a:r>
              <a:rPr lang="en-US" sz="2000" dirty="0" smtClean="0">
                <a:solidFill>
                  <a:prstClr val="black"/>
                </a:solidFill>
              </a:rPr>
              <a:t>04/12/2017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will be testing </a:t>
            </a:r>
            <a:r>
              <a:rPr lang="en-US" sz="2000" dirty="0">
                <a:solidFill>
                  <a:prstClr val="black"/>
                </a:solidFill>
              </a:rPr>
              <a:t>for </a:t>
            </a:r>
            <a:r>
              <a:rPr lang="en-US" sz="2000" dirty="0" smtClean="0">
                <a:solidFill>
                  <a:prstClr val="black"/>
                </a:solidFill>
              </a:rPr>
              <a:t>New Territory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04/18/17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Adhoc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signup deadline is </a:t>
            </a:r>
            <a:r>
              <a:rPr lang="en-US" sz="2000" dirty="0" smtClean="0">
                <a:solidFill>
                  <a:prstClr val="black"/>
                </a:solidFill>
              </a:rPr>
              <a:t>06/16/17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connectivity testing begins </a:t>
            </a:r>
            <a:r>
              <a:rPr lang="en-US" sz="2000" dirty="0" smtClean="0"/>
              <a:t>06/19/17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No Transactions week of July 4, 2017 – (July 3 – July 7)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begins no later than </a:t>
            </a:r>
            <a:r>
              <a:rPr lang="en-US" sz="2000" dirty="0" smtClean="0"/>
              <a:t>07/10/17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All scripts to be completed by </a:t>
            </a:r>
            <a:r>
              <a:rPr lang="en-US" sz="2000" dirty="0" smtClean="0">
                <a:solidFill>
                  <a:prstClr val="black"/>
                </a:solidFill>
              </a:rPr>
              <a:t>07/28/17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04/18/17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2755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04/18/17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4344</TotalTime>
  <Words>160</Words>
  <Application>Microsoft Office PowerPoint</Application>
  <PresentationFormat>On-screen Show (4:3)</PresentationFormat>
  <Paragraphs>50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0617 Schedule</vt:lpstr>
      <vt:lpstr>Flight 0617 Summary</vt:lpstr>
      <vt:lpstr>Flight 0617 Adhoc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97</cp:revision>
  <cp:lastPrinted>2016-01-21T20:53:15Z</cp:lastPrinted>
  <dcterms:created xsi:type="dcterms:W3CDTF">2016-01-21T15:20:31Z</dcterms:created>
  <dcterms:modified xsi:type="dcterms:W3CDTF">2017-04-12T13:50:32Z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