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04/13/17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000" b="1" dirty="0" smtClean="0"/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NPRR697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Disclosure of Protected Information for Research and Coordination Purposes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NPRR768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Revisions to Real-Time On-Line Reliability Deployment Price Adder Categories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NPRR807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Day-Ahead Market Price Correction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NPRR814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Modify Black Start Procurement Cycle (ROS/WMS)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NPRR815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Revise the Limitation of Load Resources Providing Responsive Reserve (RRS) Service (ROS)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NPRR817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Create a Panhandle Hub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NPRR819</a:t>
            </a: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Resettlement Clean-Ups (COPS/WMS)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82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Revision Requests that may remain Tabled No action required by 04/13/17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81</cp:revision>
  <dcterms:created xsi:type="dcterms:W3CDTF">2012-06-21T12:05:52Z</dcterms:created>
  <dcterms:modified xsi:type="dcterms:W3CDTF">2017-04-11T18:46:12Z</dcterms:modified>
</cp:coreProperties>
</file>