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23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445171-10BC-483F-ABB3-59CA4C9C0926}" type="datetimeFigureOut">
              <a:rPr lang="en-US" smtClean="0"/>
              <a:t>4/11/2017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9C28D6-927C-4B87-9EE5-92F6BBF55B8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48556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9C28D6-927C-4B87-9EE5-92F6BBF55B81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38971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4/11/2017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4/11/2017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4/11/2017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4/11/2017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4/11/2017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4/11/2017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4/11/2017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4/11/2017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4/11/2017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4/11/2017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4/11/2017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C6CDC3-7C60-4566-AE65-DD088C36938D}" type="datetimeFigureOut">
              <a:rPr lang="en-US" smtClean="0"/>
              <a:t>4/11/2017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381000"/>
            <a:ext cx="8001000" cy="533400"/>
          </a:xfrm>
        </p:spPr>
        <p:txBody>
          <a:bodyPr>
            <a:noAutofit/>
          </a:bodyPr>
          <a:lstStyle/>
          <a:p>
            <a:r>
              <a:rPr lang="en-US" sz="16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16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Revision </a:t>
            </a:r>
            <a:r>
              <a:rPr lang="en-US" sz="1600" b="1" u="sng" dirty="0">
                <a:latin typeface="Arial" panose="020B0604020202020204" pitchFamily="34" charset="0"/>
                <a:cs typeface="Arial" panose="020B0604020202020204" pitchFamily="34" charset="0"/>
              </a:rPr>
              <a:t>Requests that </a:t>
            </a:r>
            <a:r>
              <a:rPr lang="en-US" sz="16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may </a:t>
            </a:r>
            <a:r>
              <a:rPr lang="en-US" sz="1600" b="1" u="sng" dirty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US" sz="16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emain Tabled</a:t>
            </a:r>
            <a:br>
              <a:rPr lang="en-US" sz="16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No 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ction 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required by </a:t>
            </a: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04/13/17 </a:t>
            </a: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PRS</a:t>
            </a:r>
            <a:r>
              <a:rPr lang="en-US" sz="2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914400"/>
            <a:ext cx="8305800" cy="5562600"/>
          </a:xfrm>
          <a:noFill/>
        </p:spPr>
        <p:txBody>
          <a:bodyPr>
            <a:normAutofit/>
          </a:bodyPr>
          <a:lstStyle/>
          <a:p>
            <a:pPr algn="l"/>
            <a:endParaRPr lang="en-US" sz="1000" b="1" dirty="0" smtClean="0"/>
          </a:p>
          <a:p>
            <a:pPr algn="l">
              <a:spcBef>
                <a:spcPts val="0"/>
              </a:spcBef>
            </a:pPr>
            <a:r>
              <a:rPr lang="en-US" sz="20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NPRR697</a:t>
            </a: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Disclosure of Protected Information for Research and Coordination Purposes (PRS)</a:t>
            </a:r>
          </a:p>
          <a:p>
            <a:pPr algn="l">
              <a:spcBef>
                <a:spcPts val="0"/>
              </a:spcBef>
            </a:pPr>
            <a:r>
              <a:rPr lang="en-US" sz="20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NPRR768</a:t>
            </a: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Revisions to Real-Time On-Line Reliability Deployment Price Adder Categories (WMS)</a:t>
            </a:r>
          </a:p>
          <a:p>
            <a:pPr algn="l">
              <a:spcBef>
                <a:spcPts val="0"/>
              </a:spcBef>
            </a:pPr>
            <a:r>
              <a:rPr lang="en-US" sz="20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NPRR807</a:t>
            </a: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Day-Ahead Market Price Correction (WMS)</a:t>
            </a:r>
          </a:p>
          <a:p>
            <a:pPr algn="l">
              <a:spcBef>
                <a:spcPts val="0"/>
              </a:spcBef>
            </a:pPr>
            <a:r>
              <a:rPr lang="en-US" sz="20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NPRR814</a:t>
            </a: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Modify Black Start Procurement Cycle (ROS/WMS)</a:t>
            </a:r>
          </a:p>
          <a:p>
            <a:pPr algn="l">
              <a:spcBef>
                <a:spcPts val="0"/>
              </a:spcBef>
            </a:pPr>
            <a:r>
              <a:rPr lang="en-US" sz="20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NPRR815</a:t>
            </a: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Revise the Limitation of Load Resources Providing Responsive Reserve (RRS) Service (ROS)</a:t>
            </a:r>
          </a:p>
          <a:p>
            <a:pPr algn="l">
              <a:spcBef>
                <a:spcPts val="0"/>
              </a:spcBef>
            </a:pPr>
            <a:r>
              <a:rPr lang="en-US" sz="20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NPRR817</a:t>
            </a: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Create a Panhandle Hub (WMS)</a:t>
            </a:r>
          </a:p>
          <a:p>
            <a:pPr algn="l">
              <a:spcBef>
                <a:spcPts val="0"/>
              </a:spcBef>
            </a:pPr>
            <a:r>
              <a:rPr lang="en-US" sz="20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NPRR819</a:t>
            </a: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Resettlement Clean-Ups (COPS/WMS)</a:t>
            </a:r>
          </a:p>
          <a:p>
            <a:pPr algn="l"/>
            <a:endParaRPr lang="en-US" sz="2000" i="1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242</TotalTime>
  <Words>82</Words>
  <Application>Microsoft Office PowerPoint</Application>
  <PresentationFormat>On-screen Show (4:3)</PresentationFormat>
  <Paragraphs>10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Theme</vt:lpstr>
      <vt:lpstr> Revision Requests that may remain Tabled No action required by 04/13/17 PRS </vt:lpstr>
    </vt:vector>
  </TitlesOfParts>
  <Company>ERCOT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6/21/12 PRS</dc:title>
  <dc:creator>ERCOT 062012</dc:creator>
  <cp:lastModifiedBy>Suzy Clifton </cp:lastModifiedBy>
  <cp:revision>81</cp:revision>
  <dcterms:created xsi:type="dcterms:W3CDTF">2012-06-21T12:05:52Z</dcterms:created>
  <dcterms:modified xsi:type="dcterms:W3CDTF">2017-04-11T18:46:12Z</dcterms:modified>
</cp:coreProperties>
</file>