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6187" autoAdjust="0"/>
  </p:normalViewPr>
  <p:slideViewPr>
    <p:cSldViewPr showGuides="1">
      <p:cViewPr varScale="1">
        <p:scale>
          <a:sx n="105" d="100"/>
          <a:sy n="105" d="100"/>
        </p:scale>
        <p:origin x="18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2017 Q1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Magie Annab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04/12/17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72" y="762000"/>
            <a:ext cx="7306056" cy="53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72" y="762000"/>
            <a:ext cx="7306056" cy="53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72" y="815182"/>
            <a:ext cx="7306056" cy="53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581" r="4019" b="2538"/>
          <a:stretch/>
        </p:blipFill>
        <p:spPr>
          <a:xfrm>
            <a:off x="276711" y="4860405"/>
            <a:ext cx="8704833" cy="11203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55" y="1086269"/>
            <a:ext cx="8666689" cy="330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617337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Q1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Q1 2017.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344767"/>
              </p:ext>
            </p:extLst>
          </p:nvPr>
        </p:nvGraphicFramePr>
        <p:xfrm>
          <a:off x="381000" y="1219200"/>
          <a:ext cx="8226553" cy="4152430"/>
        </p:xfrm>
        <a:graphic>
          <a:graphicData uri="http://schemas.openxmlformats.org/drawingml/2006/table">
            <a:tbl>
              <a:tblPr/>
              <a:tblGrid>
                <a:gridCol w="2571750"/>
                <a:gridCol w="914400"/>
                <a:gridCol w="990600"/>
                <a:gridCol w="1143000"/>
                <a:gridCol w="1295400"/>
                <a:gridCol w="1311403"/>
              </a:tblGrid>
              <a:tr h="2451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1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QUARTER(S)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 100% of disputes resolved on a timely basis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23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Submitted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Resolved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Resolution</a:t>
                      </a:r>
                      <a:r>
                        <a:rPr lang="en-US" sz="1400" b="1" baseline="0" dirty="0" smtClean="0">
                          <a:latin typeface="Calibri" panose="020F0502020204030204" pitchFamily="34" charset="0"/>
                        </a:rPr>
                        <a:t> Type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2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Denied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Granted with Exceptions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Congestion Revenue Rights-RTM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Congestion Revenue Rights-DAM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CRR Auction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Energy-DAM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Energy-RTM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 Unit Commitment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Gene. Res. Base Pt Deviation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Operations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DA/RT Invoice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Make-Whole-DAM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Must Run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 Total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  <a:p>
            <a:endParaRPr lang="en-US" sz="800" dirty="0"/>
          </a:p>
          <a:p>
            <a:r>
              <a:rPr lang="en-US" sz="800" dirty="0"/>
              <a:t>The percent spike </a:t>
            </a:r>
            <a:r>
              <a:rPr lang="en-US" sz="800" dirty="0" smtClean="0"/>
              <a:t>we continue to see from </a:t>
            </a:r>
            <a:r>
              <a:rPr lang="en-US" sz="800" dirty="0"/>
              <a:t>the Final to the True-up </a:t>
            </a:r>
            <a:r>
              <a:rPr lang="en-US" sz="800" dirty="0" smtClean="0"/>
              <a:t>for this quarter is </a:t>
            </a:r>
            <a:r>
              <a:rPr lang="en-US" sz="800" dirty="0"/>
              <a:t>due to ERCOT receiving the RMR’s actual costs and those being lower than the standby amount.   </a:t>
            </a:r>
          </a:p>
          <a:p>
            <a:endParaRPr lang="en-US" sz="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248073" cy="23227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252" y="4217850"/>
            <a:ext cx="1831392" cy="219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533" y="1045410"/>
            <a:ext cx="3749040" cy="2505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725" y="3618077"/>
            <a:ext cx="3749040" cy="2505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484" y="3588059"/>
            <a:ext cx="3749040" cy="2505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484" y="1045410"/>
            <a:ext cx="3749040" cy="250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826" y="988291"/>
            <a:ext cx="3749040" cy="2505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3505540"/>
            <a:ext cx="3749040" cy="2505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452" y="3493995"/>
            <a:ext cx="3749040" cy="2505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843" y="965200"/>
            <a:ext cx="3749040" cy="250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72" y="762000"/>
            <a:ext cx="7306056" cy="53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360" y="762000"/>
            <a:ext cx="7309480" cy="53113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5200" y="1735723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percent spike from 11/18-12/9 is due to a TDSP not providing data prior to the initial.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72" y="815182"/>
            <a:ext cx="7306056" cy="53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8430</TotalTime>
  <Words>467</Words>
  <Application>Microsoft Office PowerPoint</Application>
  <PresentationFormat>On-screen Show (4:3)</PresentationFormat>
  <Paragraphs>168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Annab, Magie</cp:lastModifiedBy>
  <cp:revision>113</cp:revision>
  <cp:lastPrinted>2016-01-21T20:53:15Z</cp:lastPrinted>
  <dcterms:created xsi:type="dcterms:W3CDTF">2016-01-21T15:20:31Z</dcterms:created>
  <dcterms:modified xsi:type="dcterms:W3CDTF">2017-04-11T17:37:35Z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