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8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5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2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3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8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9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8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4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050B8-2508-4DCD-B773-76B8BA2BD70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9A6BE-2B79-41C2-AD37-FE39A87E9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9700"/>
            <a:ext cx="11595100" cy="699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7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-1"/>
            <a:ext cx="11988800" cy="721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7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Spells, Vanessa</dc:creator>
  <cp:lastModifiedBy>Spells, Vanessa</cp:lastModifiedBy>
  <cp:revision>1</cp:revision>
  <dcterms:created xsi:type="dcterms:W3CDTF">2017-04-05T18:14:49Z</dcterms:created>
  <dcterms:modified xsi:type="dcterms:W3CDTF">2017-04-05T18:14:55Z</dcterms:modified>
</cp:coreProperties>
</file>