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304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67" autoAdjust="0"/>
    <p:restoredTop sz="98752" autoAdjust="0"/>
  </p:normalViewPr>
  <p:slideViewPr>
    <p:cSldViewPr showGuides="1">
      <p:cViewPr varScale="1">
        <p:scale>
          <a:sx n="115" d="100"/>
          <a:sy n="115" d="100"/>
        </p:scale>
        <p:origin x="102" y="16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449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1976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Prioritization Review</a:t>
            </a:r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April 13,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9882"/>
            <a:ext cx="8839200" cy="442118"/>
          </a:xfrm>
        </p:spPr>
        <p:txBody>
          <a:bodyPr/>
          <a:lstStyle/>
          <a:p>
            <a:r>
              <a:rPr lang="en-US" sz="1800" dirty="0" smtClean="0"/>
              <a:t>Approved Revision Requests “Not Started” – Planned to Start in Future Months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756214"/>
              </p:ext>
            </p:extLst>
          </p:nvPr>
        </p:nvGraphicFramePr>
        <p:xfrm>
          <a:off x="77753" y="1132117"/>
          <a:ext cx="8991599" cy="19808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0568"/>
                <a:gridCol w="838200"/>
                <a:gridCol w="762000"/>
                <a:gridCol w="990600"/>
                <a:gridCol w="760231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Release Target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Estimate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SCR789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dirty="0" smtClean="0"/>
                        <a:t>Update NMMS Topology Processor to PSSE 34 Capability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Apr 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$300k-$450k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NPR778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dirty="0" smtClean="0"/>
                        <a:t>Modifications to Date Change and Cancellation Evaluation Window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May 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2017-R5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$50k-$75k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TX SET WG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NPR749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dirty="0" smtClean="0"/>
                        <a:t>Option Cost for Outstanding CRRs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Sept 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2018-R1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$40k-$60k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effectLst/>
                        </a:rPr>
                        <a:t>Saracen Energy West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81400" y="1973277"/>
            <a:ext cx="22023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1" dirty="0" smtClean="0">
                <a:solidFill>
                  <a:srgbClr val="FF0000"/>
                </a:solidFill>
              </a:rPr>
              <a:t>Moved </a:t>
            </a:r>
            <a:r>
              <a:rPr lang="en-US" sz="800" b="0" i="1" dirty="0" smtClean="0">
                <a:solidFill>
                  <a:srgbClr val="FF0000"/>
                </a:solidFill>
              </a:rPr>
              <a:t>Target </a:t>
            </a:r>
            <a:r>
              <a:rPr lang="en-US" sz="800" i="1" dirty="0" smtClean="0">
                <a:solidFill>
                  <a:srgbClr val="FF0000"/>
                </a:solidFill>
              </a:rPr>
              <a:t>Start Date </a:t>
            </a:r>
            <a:r>
              <a:rPr lang="en-US" sz="800" b="0" i="1" dirty="0" smtClean="0">
                <a:solidFill>
                  <a:srgbClr val="FF0000"/>
                </a:solidFill>
              </a:rPr>
              <a:t>from </a:t>
            </a:r>
            <a:r>
              <a:rPr lang="en-US" sz="800" b="0" i="1" dirty="0" smtClean="0">
                <a:solidFill>
                  <a:srgbClr val="FF0000"/>
                </a:solidFill>
              </a:rPr>
              <a:t>March 2017</a:t>
            </a:r>
            <a:endParaRPr lang="en-US" sz="800" b="0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2411593"/>
            <a:ext cx="22023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1" dirty="0" smtClean="0">
                <a:solidFill>
                  <a:srgbClr val="FF0000"/>
                </a:solidFill>
              </a:rPr>
              <a:t>Moved Target Start Date </a:t>
            </a:r>
            <a:r>
              <a:rPr lang="en-US" sz="800" b="0" i="1" dirty="0" smtClean="0">
                <a:solidFill>
                  <a:srgbClr val="FF0000"/>
                </a:solidFill>
              </a:rPr>
              <a:t>from June 2017</a:t>
            </a:r>
            <a:endParaRPr lang="en-US" sz="800" b="0" i="1" dirty="0">
              <a:solidFill>
                <a:srgbClr val="FF0000"/>
              </a:solidFill>
            </a:endParaRPr>
          </a:p>
        </p:txBody>
      </p:sp>
      <p:sp>
        <p:nvSpPr>
          <p:cNvPr id="8" name="TextBox 22"/>
          <p:cNvSpPr txBox="1">
            <a:spLocks noChangeArrowheads="1"/>
          </p:cNvSpPr>
          <p:nvPr/>
        </p:nvSpPr>
        <p:spPr bwMode="auto">
          <a:xfrm>
            <a:off x="2286000" y="4114800"/>
            <a:ext cx="4724400" cy="430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0" kern="0" dirty="0" smtClean="0">
                <a:solidFill>
                  <a:srgbClr val="000000"/>
                </a:solidFill>
              </a:rPr>
              <a:t>Items approved at the 4/4/2017 Board of Directors meeting are in the process of being planned for a Target Start Date and Release Target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17895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infopath/2007/PartnerControls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26400</TotalTime>
  <Words>126</Words>
  <Application>Microsoft Office PowerPoint</Application>
  <PresentationFormat>On-screen Show (4:3)</PresentationFormat>
  <Paragraphs>30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Custom Design</vt:lpstr>
      <vt:lpstr>PowerPoint Presentation</vt:lpstr>
      <vt:lpstr>Approved Revision Requests “Not Started” – Planned to Start in Future Months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250</cp:revision>
  <cp:lastPrinted>2016-11-02T13:19:35Z</cp:lastPrinted>
  <dcterms:created xsi:type="dcterms:W3CDTF">2016-01-21T15:20:31Z</dcterms:created>
  <dcterms:modified xsi:type="dcterms:W3CDTF">2017-04-07T19:41:02Z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