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5" d="100"/>
          <a:sy n="115" d="100"/>
        </p:scale>
        <p:origin x="102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April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56214"/>
              </p:ext>
            </p:extLst>
          </p:nvPr>
        </p:nvGraphicFramePr>
        <p:xfrm>
          <a:off x="77753" y="1132117"/>
          <a:ext cx="8991599" cy="19808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00" y="1973277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</a:t>
            </a:r>
            <a:r>
              <a:rPr lang="en-US" sz="800" b="0" i="1" dirty="0" smtClean="0">
                <a:solidFill>
                  <a:srgbClr val="FF0000"/>
                </a:solidFill>
              </a:rPr>
              <a:t>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</a:t>
            </a:r>
            <a:r>
              <a:rPr lang="en-US" sz="800" b="0" i="1" dirty="0" smtClean="0">
                <a:solidFill>
                  <a:srgbClr val="FF0000"/>
                </a:solidFill>
              </a:rPr>
              <a:t>March 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411593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June 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22"/>
          <p:cNvSpPr txBox="1">
            <a:spLocks noChangeArrowheads="1"/>
          </p:cNvSpPr>
          <p:nvPr/>
        </p:nvSpPr>
        <p:spPr bwMode="auto">
          <a:xfrm>
            <a:off x="2286000" y="4114800"/>
            <a:ext cx="4724400" cy="430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kern="0" dirty="0" smtClean="0">
                <a:solidFill>
                  <a:srgbClr val="000000"/>
                </a:solidFill>
              </a:rPr>
              <a:t>Items approved at the 4/4/2017 Board of Directors meeting are in the process of being planned for a Target Start Date and Release Target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26400</TotalTime>
  <Words>126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250</cp:revision>
  <cp:lastPrinted>2016-11-02T13:19:35Z</cp:lastPrinted>
  <dcterms:created xsi:type="dcterms:W3CDTF">2016-01-21T15:20:31Z</dcterms:created>
  <dcterms:modified xsi:type="dcterms:W3CDTF">2017-04-07T19:41:02Z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