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4/5/2017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Congestion Management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Greg Thurnher has resigned his position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Nominations</a:t>
            </a:r>
          </a:p>
          <a:p>
            <a:r>
              <a:rPr lang="en-US" dirty="0" smtClean="0"/>
              <a:t>Ian Haley – Luminant Energy - Chair</a:t>
            </a:r>
          </a:p>
          <a:p>
            <a:r>
              <a:rPr lang="en-US" dirty="0" smtClean="0"/>
              <a:t>Seeking nominations for a Vice Chair</a:t>
            </a:r>
          </a:p>
        </p:txBody>
      </p:sp>
    </p:spTree>
    <p:extLst>
      <p:ext uri="{BB962C8B-B14F-4D97-AF65-F5344CB8AC3E}">
        <p14:creationId xmlns:p14="http://schemas.microsoft.com/office/powerpoint/2010/main" val="344423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CRR Framework upgrade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913" y="1600200"/>
            <a:ext cx="604817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36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Panhandle Generic Transmission Constraint (GTC) limit methodology</a:t>
            </a:r>
          </a:p>
          <a:p>
            <a:pPr lvl="1"/>
            <a:r>
              <a:rPr lang="en-US" dirty="0"/>
              <a:t>Discussed why real-time limits may differ from the default limits posted in the </a:t>
            </a:r>
            <a:r>
              <a:rPr lang="en-US" dirty="0" smtClean="0"/>
              <a:t>methodology</a:t>
            </a:r>
          </a:p>
          <a:p>
            <a:pPr lvl="1"/>
            <a:r>
              <a:rPr lang="en-US" dirty="0"/>
              <a:t>The methodology itself was last updated in September </a:t>
            </a:r>
            <a:r>
              <a:rPr lang="en-US" dirty="0" smtClean="0"/>
              <a:t>2016</a:t>
            </a:r>
          </a:p>
          <a:p>
            <a:pPr lvl="1"/>
            <a:r>
              <a:rPr lang="en-US" dirty="0"/>
              <a:t>ERCOT was asked to update the default limits in the methodology, and will propose a timeline for revision at the next </a:t>
            </a:r>
            <a:r>
              <a:rPr lang="en-US" dirty="0" smtClean="0"/>
              <a:t>meeting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NPRR822, Designate Resource Node Procedure an Other Binding Document and Adjust the Process for Retiring Resource Nodes</a:t>
            </a:r>
          </a:p>
          <a:p>
            <a:pPr lvl="1"/>
            <a:r>
              <a:rPr lang="en-US" dirty="0" smtClean="0"/>
              <a:t>Discussed moving the Node to another Node or a 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9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Review of Section 4.1 OPERATING PROCEDURE MANUAL Transmission and Security Desk</a:t>
            </a:r>
          </a:p>
          <a:p>
            <a:pPr lvl="1"/>
            <a:r>
              <a:rPr lang="en-US" dirty="0"/>
              <a:t>Discussion centered around operator management of Houston-area congestion the week of February </a:t>
            </a:r>
            <a:r>
              <a:rPr lang="en-US" dirty="0" smtClean="0"/>
              <a:t>20</a:t>
            </a:r>
          </a:p>
          <a:p>
            <a:pPr lvl="1"/>
            <a:r>
              <a:rPr lang="en-US" dirty="0"/>
              <a:t>ERCOT discussed the concepts of “same element” and “in series” congestion as referenced in the procedure </a:t>
            </a:r>
            <a:r>
              <a:rPr lang="en-US" dirty="0" smtClean="0"/>
              <a:t>manual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CRR Auction Calendar changes </a:t>
            </a:r>
          </a:p>
          <a:p>
            <a:pPr lvl="1"/>
            <a:r>
              <a:rPr lang="en-US" dirty="0" smtClean="0"/>
              <a:t>ERCOT will not be able to seek approval at the May TAC meeting </a:t>
            </a:r>
          </a:p>
          <a:p>
            <a:pPr lvl="1"/>
            <a:r>
              <a:rPr lang="en-US" dirty="0" smtClean="0"/>
              <a:t>3 year auctions will not begin until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9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185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Congestion Management Working Group</vt:lpstr>
      <vt:lpstr>Leadership</vt:lpstr>
      <vt:lpstr>CRR Framework upgrade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Suzy Clifton </cp:lastModifiedBy>
  <cp:revision>7</cp:revision>
  <dcterms:created xsi:type="dcterms:W3CDTF">2017-04-04T23:56:13Z</dcterms:created>
  <dcterms:modified xsi:type="dcterms:W3CDTF">2017-04-05T14:15:36Z</dcterms:modified>
</cp:coreProperties>
</file>