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64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413" autoAdjust="0"/>
  </p:normalViewPr>
  <p:slideViewPr>
    <p:cSldViewPr snapToGrid="0">
      <p:cViewPr varScale="1">
        <p:scale>
          <a:sx n="104" d="100"/>
          <a:sy n="104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91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23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8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6,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0392"/>
            <a:ext cx="10688515" cy="4796571"/>
          </a:xfrm>
        </p:spPr>
        <p:txBody>
          <a:bodyPr>
            <a:noAutofit/>
          </a:bodyPr>
          <a:lstStyle/>
          <a:p>
            <a:r>
              <a:rPr lang="en-US" sz="3200" dirty="0"/>
              <a:t>Definition of All-Inclusive Generation Resources re PGRR053, Addition of Proposed All-Inclusive Generation Resources to the Planning Models</a:t>
            </a:r>
            <a:endParaRPr lang="en-US" sz="3200" dirty="0" smtClean="0"/>
          </a:p>
          <a:p>
            <a:pPr lvl="1"/>
            <a:r>
              <a:rPr lang="en-US" sz="2800" dirty="0" smtClean="0"/>
              <a:t>PGRR-058 was created to address this assignment</a:t>
            </a:r>
          </a:p>
          <a:p>
            <a:pPr lvl="2"/>
            <a:r>
              <a:rPr lang="en-US" dirty="0" smtClean="0"/>
              <a:t>PLWG reviewed language at the March meeting and made changes.</a:t>
            </a:r>
          </a:p>
          <a:p>
            <a:pPr lvl="1"/>
            <a:r>
              <a:rPr lang="en-US" sz="2800" dirty="0"/>
              <a:t>Next Step</a:t>
            </a:r>
          </a:p>
          <a:p>
            <a:pPr lvl="2"/>
            <a:r>
              <a:rPr lang="en-US" dirty="0" smtClean="0"/>
              <a:t>PLWG Impact Analysis review at the April meeting.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Active </a:t>
            </a:r>
            <a:r>
              <a:rPr lang="en-US" dirty="0" smtClean="0"/>
              <a:t>PGRRs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80536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dirty="0"/>
              <a:t>PGRR052 – Stability Assessment for Interconnecting Generation</a:t>
            </a:r>
          </a:p>
          <a:p>
            <a:pPr lvl="2"/>
            <a:r>
              <a:rPr lang="en-US" sz="2400" dirty="0" smtClean="0"/>
              <a:t>Pending ERCOT BOD </a:t>
            </a:r>
            <a:r>
              <a:rPr lang="en-US" sz="2400" dirty="0" smtClean="0"/>
              <a:t>consideration </a:t>
            </a:r>
            <a:r>
              <a:rPr lang="en-US" sz="2400" dirty="0"/>
              <a:t>– April 4</a:t>
            </a:r>
            <a:endParaRPr lang="en-US" sz="2400" dirty="0" smtClean="0"/>
          </a:p>
          <a:p>
            <a:pPr lvl="1"/>
            <a:r>
              <a:rPr lang="en-US" sz="2800" dirty="0" smtClean="0"/>
              <a:t>PGRR054 – Stability Limits in the Full Interconnect Study </a:t>
            </a:r>
          </a:p>
          <a:p>
            <a:pPr lvl="2"/>
            <a:r>
              <a:rPr lang="en-US" sz="2400" dirty="0"/>
              <a:t>Pending ERCOT BOD consideration </a:t>
            </a:r>
            <a:r>
              <a:rPr lang="en-US" sz="2400" dirty="0" smtClean="0"/>
              <a:t>– April 4</a:t>
            </a:r>
            <a:endParaRPr lang="en-US" sz="2400" dirty="0"/>
          </a:p>
          <a:p>
            <a:pPr lvl="1"/>
            <a:r>
              <a:rPr lang="en-US" sz="2800" dirty="0" smtClean="0"/>
              <a:t>PGRR055 </a:t>
            </a:r>
            <a:r>
              <a:rPr lang="en-US" sz="2800" dirty="0" smtClean="0"/>
              <a:t>– Planning Guide Revision Request Process</a:t>
            </a:r>
          </a:p>
          <a:p>
            <a:pPr lvl="2"/>
            <a:r>
              <a:rPr lang="en-US" sz="2400" dirty="0"/>
              <a:t>Pending ERCOT BOD </a:t>
            </a:r>
            <a:r>
              <a:rPr lang="en-US" sz="2400" dirty="0" smtClean="0"/>
              <a:t>consideration</a:t>
            </a:r>
            <a:r>
              <a:rPr lang="en-US" sz="2400" dirty="0"/>
              <a:t> – April 4</a:t>
            </a:r>
          </a:p>
          <a:p>
            <a:pPr lvl="1"/>
            <a:r>
              <a:rPr lang="en-US" sz="2800" dirty="0" smtClean="0"/>
              <a:t>PGRR056 </a:t>
            </a:r>
            <a:r>
              <a:rPr lang="en-US" sz="2800" dirty="0"/>
              <a:t>– Alignment With NPRR562, Subsynchronous Resonance</a:t>
            </a:r>
          </a:p>
          <a:p>
            <a:pPr lvl="2"/>
            <a:r>
              <a:rPr lang="en-US" sz="2400" dirty="0" smtClean="0"/>
              <a:t>ROS Vote</a:t>
            </a:r>
            <a:endParaRPr lang="en-US" sz="2400" dirty="0" smtClean="0"/>
          </a:p>
          <a:p>
            <a:pPr lvl="1"/>
            <a:r>
              <a:rPr lang="en-US" sz="2800" dirty="0" smtClean="0"/>
              <a:t>PGRR057 </a:t>
            </a:r>
            <a:r>
              <a:rPr lang="en-US" sz="2800" dirty="0"/>
              <a:t>– Responsibilities for Performing Geomagnetic Disturbance (GMD) Vulnerability Assessments</a:t>
            </a:r>
          </a:p>
          <a:p>
            <a:pPr lvl="2"/>
            <a:r>
              <a:rPr lang="en-US" sz="2400" dirty="0"/>
              <a:t>ROS </a:t>
            </a:r>
            <a:r>
              <a:rPr lang="en-US" sz="2400" dirty="0" smtClean="0"/>
              <a:t>Vote</a:t>
            </a:r>
            <a:endParaRPr lang="en-US" sz="2400" dirty="0"/>
          </a:p>
          <a:p>
            <a:pPr lvl="1"/>
            <a:r>
              <a:rPr lang="en-US" sz="2800" dirty="0"/>
              <a:t>PGRR058 - Clarification of Resources to be Included in the Planning Models </a:t>
            </a:r>
          </a:p>
          <a:p>
            <a:pPr lvl="2"/>
            <a:r>
              <a:rPr lang="en-US" sz="2400" dirty="0"/>
              <a:t>PLWG language review complete; Pending </a:t>
            </a:r>
            <a:r>
              <a:rPr lang="en-US" sz="2400" dirty="0" smtClean="0"/>
              <a:t>PLWG Impact Analysis Review</a:t>
            </a:r>
            <a:endParaRPr lang="en-US" sz="2400" dirty="0"/>
          </a:p>
          <a:p>
            <a:pPr lvl="2"/>
            <a:endParaRPr lang="en-US" dirty="0"/>
          </a:p>
          <a:p>
            <a:pPr lvl="1"/>
            <a:endParaRPr lang="en-US" sz="2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ROS Voting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PGRR056 – Alignment With NPRR562, Subsynchronous Resonance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PGRR057 – Responsibilities for Performing Geomagnetic Disturbance (GMD) Vulnerability Assessments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7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184</Words>
  <Application>Microsoft Office PowerPoint</Application>
  <PresentationFormat>Widescreen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PLWG Report to ROS</vt:lpstr>
      <vt:lpstr>ROS Assignments</vt:lpstr>
      <vt:lpstr>Status of Active PGRRs</vt:lpstr>
      <vt:lpstr>ROS Voting Items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CPS Energy</cp:lastModifiedBy>
  <cp:revision>65</cp:revision>
  <dcterms:created xsi:type="dcterms:W3CDTF">2016-08-31T14:31:10Z</dcterms:created>
  <dcterms:modified xsi:type="dcterms:W3CDTF">2017-03-30T16:49:37Z</dcterms:modified>
</cp:coreProperties>
</file>