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03/27/2017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03/28/2017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724590"/>
              </p:ext>
            </p:extLst>
          </p:nvPr>
        </p:nvGraphicFramePr>
        <p:xfrm>
          <a:off x="304800" y="1386682"/>
          <a:ext cx="8458200" cy="3566311"/>
        </p:xfrm>
        <a:graphic>
          <a:graphicData uri="http://schemas.openxmlformats.org/drawingml/2006/table">
            <a:tbl>
              <a:tblPr/>
              <a:tblGrid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  <a:gridCol w="704850"/>
              </a:tblGrid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6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81,674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248,124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329,798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4,186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229,405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299,747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65,276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215,908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281,184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52,887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181,098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233,985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61,486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189,862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251,348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63,954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193,716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257,670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68,057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212,474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76,235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294,480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70,300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199,804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214,383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247,481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241,844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86,656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2,185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257,916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3,795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January 2017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January 2017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January 2017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221391"/>
              </p:ext>
            </p:extLst>
          </p:nvPr>
        </p:nvGraphicFramePr>
        <p:xfrm>
          <a:off x="2158996" y="1031518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1,518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1,549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583390"/>
              </p:ext>
            </p:extLst>
          </p:nvPr>
        </p:nvGraphicFramePr>
        <p:xfrm>
          <a:off x="4152896" y="513961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6" y="5139611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January 2017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5278"/>
            <a:ext cx="914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77200" y="1006542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77200" y="2588014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1596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January</a:t>
            </a:r>
            <a:r>
              <a:rPr lang="en-US" altLang="en-US" sz="1800" dirty="0" smtClean="0">
                <a:solidFill>
                  <a:schemeClr val="tx1"/>
                </a:solidFill>
              </a:rPr>
              <a:t> 2017 </a:t>
            </a:r>
            <a:r>
              <a:rPr lang="en-US" altLang="en-US" sz="1800" dirty="0" smtClean="0">
                <a:solidFill>
                  <a:schemeClr val="tx1"/>
                </a:solidFill>
              </a:rPr>
              <a:t>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5562600" y="114300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96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January 2017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c34af464-7aa1-4edd-9be4-83dffc1cb926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6680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January 2017 - IAG/IAL Statistics</vt:lpstr>
      <vt:lpstr>Top 10 - January 2017 - IAG/IAL % Greater Than 1% of Enrollments With number of months Greater Than 1%  </vt:lpstr>
      <vt:lpstr>Top 10 - 12 Month Average IAG/IAL % Greater Than 1% of Enrollments thru January 2017 With number of months Greater Than 1% </vt:lpstr>
      <vt:lpstr>Explanation of IAG/IAL Slides Data</vt:lpstr>
      <vt:lpstr>Explanation of IAG/IAL Slides Data (Cont)</vt:lpstr>
      <vt:lpstr>Top - 12 Month Average Rescission % Greater Than 1% of Switches thru January 2017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171</cp:revision>
  <cp:lastPrinted>2016-01-21T20:53:15Z</cp:lastPrinted>
  <dcterms:created xsi:type="dcterms:W3CDTF">2016-01-21T15:20:31Z</dcterms:created>
  <dcterms:modified xsi:type="dcterms:W3CDTF">2017-03-27T17:31:34Z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