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3" r:id="rId3"/>
    <p:sldId id="266" r:id="rId4"/>
    <p:sldId id="259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40" y="-1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7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2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9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4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2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6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0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5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CC"/>
            </a:gs>
            <a:gs pos="3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05000"/>
            <a:ext cx="7772400" cy="1470025"/>
          </a:xfrm>
        </p:spPr>
        <p:txBody>
          <a:bodyPr/>
          <a:lstStyle/>
          <a:p>
            <a:r>
              <a:rPr lang="en-US" dirty="0" smtClean="0"/>
              <a:t>Update to 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March 28, 2017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February &amp; March 2017 Meetings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>
              <a:defRPr/>
            </a:pPr>
            <a:r>
              <a:rPr lang="en-US" dirty="0"/>
              <a:t>Change Controls—Consensus on Language</a:t>
            </a:r>
          </a:p>
          <a:p>
            <a:pPr marL="800100" lvl="3" indent="-342900">
              <a:defRPr/>
            </a:pPr>
            <a:r>
              <a:rPr lang="en-US" dirty="0"/>
              <a:t>2017-805, Update all the TX SET Implementation Guides to allow the receiver of the transaction containing Special Characters to determine to either accept the transaction or to respond with a valid rejection. </a:t>
            </a:r>
          </a:p>
          <a:p>
            <a:pPr marL="800100" lvl="3" indent="-342900">
              <a:defRPr/>
            </a:pPr>
            <a:r>
              <a:rPr lang="en-US" dirty="0"/>
              <a:t>2017-806, Update all the TX SET Implementation Guides to replace  “MCTDSP” with  “MOU/EC TDSP” </a:t>
            </a:r>
          </a:p>
          <a:p>
            <a:pPr marL="342900" lvl="2" indent="-342900">
              <a:defRPr/>
            </a:pPr>
            <a:r>
              <a:rPr lang="en-US" dirty="0"/>
              <a:t>796NPRR-05_ERCOT_Comments_121416, Extended Character Set Clean Up</a:t>
            </a:r>
          </a:p>
          <a:p>
            <a:pPr marL="800100" lvl="3" indent="-342900">
              <a:defRPr/>
            </a:pPr>
            <a:r>
              <a:rPr lang="en-US" dirty="0"/>
              <a:t>2016-I143, Validation Processes When a Character is Included in the Customer Name on a Switch or MVI Transaction</a:t>
            </a:r>
          </a:p>
          <a:p>
            <a:pPr marL="342900" lvl="2" indent="-342900">
              <a:defRPr/>
            </a:pPr>
            <a:r>
              <a:rPr lang="en-US" dirty="0"/>
              <a:t>Flight Update from ERCOT</a:t>
            </a:r>
          </a:p>
          <a:p>
            <a:pPr marL="342900" lvl="2" indent="-342900">
              <a:buClr>
                <a:schemeClr val="bg1"/>
              </a:buClr>
              <a:defRPr/>
            </a:pPr>
            <a:endParaRPr lang="en-US" dirty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06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February &amp; March 2017 Meetings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>
              <a:defRPr/>
            </a:pPr>
            <a:r>
              <a:rPr lang="en-US" dirty="0"/>
              <a:t>Discussion Items</a:t>
            </a:r>
          </a:p>
          <a:p>
            <a:pPr marL="800100" lvl="3" indent="-342900">
              <a:defRPr/>
            </a:pPr>
            <a:r>
              <a:rPr lang="en-US" dirty="0"/>
              <a:t>Update all Swimlanes to replace “MCTDSP” with  “MOU/EC TDSP”</a:t>
            </a:r>
          </a:p>
          <a:p>
            <a:pPr marL="800100" lvl="3" indent="-342900">
              <a:defRPr/>
            </a:pPr>
            <a:r>
              <a:rPr lang="en-US" dirty="0"/>
              <a:t>Update Transaction_Names_Inventory_V4_0_02022017 to replace “MCTDSP” with  “MOU/EC TDSP”</a:t>
            </a:r>
          </a:p>
          <a:p>
            <a:pPr marL="800100" lvl="3" indent="-342900">
              <a:defRPr/>
            </a:pPr>
            <a:r>
              <a:rPr lang="en-US" dirty="0"/>
              <a:t>147RMGRR - Stand-alone Discretionary Meter Tampering Charges</a:t>
            </a:r>
          </a:p>
          <a:p>
            <a:pPr marL="800100" lvl="3" indent="-342900">
              <a:defRPr/>
            </a:pPr>
            <a:r>
              <a:rPr lang="en-US" dirty="0"/>
              <a:t>CNP Method for grouping SAC segments under the SLN loops within their 810_02 TDSP Invoice transactions</a:t>
            </a:r>
          </a:p>
          <a:p>
            <a:pPr marL="342900" lvl="2" indent="-342900">
              <a:defRPr/>
            </a:pPr>
            <a:r>
              <a:rPr lang="en-US" dirty="0"/>
              <a:t>Issues</a:t>
            </a:r>
          </a:p>
          <a:p>
            <a:pPr marL="800100" lvl="3" indent="-342900">
              <a:defRPr/>
            </a:pPr>
            <a:r>
              <a:rPr lang="en-US" dirty="0"/>
              <a:t>2017-I145, Standardization of all 820_02’s received from CRs and their Banks</a:t>
            </a:r>
          </a:p>
          <a:p>
            <a:pPr marL="800100" lvl="3" indent="-342900">
              <a:defRPr/>
            </a:pPr>
            <a:r>
              <a:rPr lang="en-US" dirty="0"/>
              <a:t>2017_I147, Original, cancel, and replacement transactions are being handled differently between TDSPs which is causing exceptions for the CR</a:t>
            </a:r>
          </a:p>
          <a:p>
            <a:pPr marL="342900" lvl="2" indent="-342900">
              <a:defRPr/>
            </a:pPr>
            <a:r>
              <a:rPr lang="en-US" dirty="0"/>
              <a:t>RMG Safety NET </a:t>
            </a:r>
            <a:r>
              <a:rPr lang="en-US" dirty="0" smtClean="0"/>
              <a:t>Timelines</a:t>
            </a:r>
          </a:p>
          <a:p>
            <a:pPr marL="800100" lvl="3" indent="-342900">
              <a:defRPr/>
            </a:pPr>
            <a:endParaRPr lang="en-US" dirty="0"/>
          </a:p>
          <a:p>
            <a:pPr marL="342900" lvl="2" indent="-342900">
              <a:defRPr/>
            </a:pPr>
            <a:endParaRPr lang="en-US" sz="2200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1800" b="1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800" b="1" dirty="0" smtClean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1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b="1" dirty="0" smtClean="0">
                <a:effectLst/>
              </a:rPr>
              <a:t>Next Meeting April 18, 2017</a:t>
            </a:r>
            <a:br>
              <a:rPr lang="en-US" b="1" dirty="0" smtClean="0">
                <a:effectLst/>
              </a:rPr>
            </a:br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endParaRPr lang="en-US" sz="4800" b="1" dirty="0" smtClean="0"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5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800" b="1" dirty="0" smtClean="0">
                <a:effectLst/>
              </a:rPr>
              <a:t>Any questions?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907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204</Words>
  <Application>Microsoft Office PowerPoint</Application>
  <PresentationFormat>On-screen Show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Update to RMS</vt:lpstr>
      <vt:lpstr>PowerPoint Presentation</vt:lpstr>
      <vt:lpstr>PowerPoint Presentation</vt:lpstr>
      <vt:lpstr>  Next Meeting April 18, 2017  </vt:lpstr>
      <vt:lpstr>Any questions?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TXSET02212017</cp:lastModifiedBy>
  <cp:revision>61</cp:revision>
  <dcterms:created xsi:type="dcterms:W3CDTF">2015-12-11T22:27:18Z</dcterms:created>
  <dcterms:modified xsi:type="dcterms:W3CDTF">2017-03-21T21:24:28Z</dcterms:modified>
</cp:coreProperties>
</file>