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37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13" d="100"/>
          <a:sy n="113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6800"/>
            <a:ext cx="9157726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Timeline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05600" y="4038600"/>
            <a:ext cx="1941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Revised Go Live:</a:t>
            </a:r>
          </a:p>
          <a:p>
            <a:pPr algn="ctr"/>
            <a:r>
              <a:rPr lang="en-US" dirty="0" smtClean="0"/>
              <a:t>1/22/2018</a:t>
            </a:r>
            <a:endParaRPr lang="en-US" dirty="0"/>
          </a:p>
        </p:txBody>
      </p:sp>
      <p:cxnSp>
        <p:nvCxnSpPr>
          <p:cNvPr id="9" name="Elbow Connector 8"/>
          <p:cNvCxnSpPr>
            <a:stCxn id="3" idx="3"/>
          </p:cNvCxnSpPr>
          <p:nvPr/>
        </p:nvCxnSpPr>
        <p:spPr>
          <a:xfrm flipH="1">
            <a:off x="8539721" y="4361766"/>
            <a:ext cx="107436" cy="1429434"/>
          </a:xfrm>
          <a:prstGeom prst="bentConnector4">
            <a:avLst>
              <a:gd name="adj1" fmla="val -212778"/>
              <a:gd name="adj2" fmla="val 99589"/>
            </a:avLst>
          </a:prstGeom>
          <a:ln w="635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36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db64cb27-6b28-4b9c-8349-fb9d75ca0197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31917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High Level Timeline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411</cp:revision>
  <cp:lastPrinted>2017-03-10T15:08:27Z</cp:lastPrinted>
  <dcterms:created xsi:type="dcterms:W3CDTF">2016-01-21T15:20:31Z</dcterms:created>
  <dcterms:modified xsi:type="dcterms:W3CDTF">2017-03-20T15:30:07Z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