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23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Fourth Quarter 2016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February 2017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889" y="165856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417" y="171030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4203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232</cp:revision>
  <cp:lastPrinted>2013-01-30T23:16:36Z</cp:lastPrinted>
  <dcterms:created xsi:type="dcterms:W3CDTF">2010-04-12T23:12:02Z</dcterms:created>
  <dcterms:modified xsi:type="dcterms:W3CDTF">2017-02-07T17:31:41Z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