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7"/>
  </p:notesMasterIdLst>
  <p:handoutMasterIdLst>
    <p:handoutMasterId r:id="rId8"/>
  </p:handoutMasterIdLst>
  <p:sldIdLst>
    <p:sldId id="258" r:id="rId5"/>
    <p:sldId id="282" r:id="rId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3375" autoAdjust="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3/24/2017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8/11/2015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3/24/2017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8/11/2015</a:t>
            </a:r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MDWG Accomplishments –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–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NOGRR 166 Daily Grid Operations Summary Report</a:t>
            </a:r>
          </a:p>
          <a:p>
            <a:pPr lvl="1"/>
            <a:r>
              <a:rPr lang="en-US" dirty="0"/>
              <a:t>Formerly known as NOGRR 084</a:t>
            </a:r>
          </a:p>
          <a:p>
            <a:pPr lvl="1"/>
            <a:r>
              <a:rPr lang="en-US" dirty="0"/>
              <a:t>Updated language and data elements</a:t>
            </a:r>
          </a:p>
          <a:p>
            <a:pPr lvl="1"/>
            <a:r>
              <a:rPr lang="en-US" dirty="0"/>
              <a:t>ERCOT proposed internal project to lay groundwork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Reports to be Automated</a:t>
            </a:r>
          </a:p>
          <a:p>
            <a:pPr lvl="1">
              <a:buFont typeface="+mj-lt"/>
              <a:buChar char="–"/>
            </a:pPr>
            <a:r>
              <a:rPr lang="en-US" dirty="0"/>
              <a:t>Effort is complete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Load Forecast Distribution Factor Report change</a:t>
            </a:r>
          </a:p>
          <a:p>
            <a:pPr lvl="1">
              <a:buFont typeface="+mj-lt"/>
              <a:buChar char="–"/>
            </a:pPr>
            <a:r>
              <a:rPr lang="en-US" dirty="0"/>
              <a:t>Complete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MIS Changes Visibility/Change Management</a:t>
            </a:r>
          </a:p>
          <a:p>
            <a:pPr lvl="1">
              <a:buFont typeface="+mj-lt"/>
              <a:buChar char="–"/>
            </a:pPr>
            <a:r>
              <a:rPr lang="en-US" dirty="0"/>
              <a:t>Raised awareness of issues related to down-stream impacts of data product changes</a:t>
            </a:r>
          </a:p>
          <a:p>
            <a:pPr lvl="1">
              <a:buFont typeface="+mj-lt"/>
              <a:buChar char="–"/>
            </a:pPr>
            <a:r>
              <a:rPr lang="en-US" dirty="0"/>
              <a:t>Process improvements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Missed Postings List</a:t>
            </a:r>
          </a:p>
          <a:p>
            <a:pPr lvl="1">
              <a:buFont typeface="+mj-lt"/>
              <a:buChar char="–"/>
            </a:pPr>
            <a:r>
              <a:rPr lang="en-US" dirty="0"/>
              <a:t>Implemented new process to publish and maintain historical archive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EWS Modification</a:t>
            </a:r>
          </a:p>
          <a:p>
            <a:pPr lvl="1">
              <a:buFont typeface="+mj-lt"/>
              <a:buChar char="–"/>
            </a:pPr>
            <a:r>
              <a:rPr lang="en-US" dirty="0"/>
              <a:t>Continued socialization and solution proposals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API Quick-Start Guide</a:t>
            </a:r>
          </a:p>
          <a:p>
            <a:pPr lvl="1">
              <a:buFont typeface="+mj-lt"/>
              <a:buChar char="–"/>
            </a:pPr>
            <a:r>
              <a:rPr lang="en-US" dirty="0"/>
              <a:t>Started process of evaluating and publishing guide for MPs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3/24/2017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47430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206FDB-A00F-4E50-B10F-7F91EE97870B}">
  <ds:schemaRefs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14455</TotalTime>
  <Words>96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Black</vt:lpstr>
      <vt:lpstr>Custom Design</vt:lpstr>
      <vt:lpstr>MDWG Accomplishments – 2017</vt:lpstr>
      <vt:lpstr>Accomplishments –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Thomas, Julie</cp:lastModifiedBy>
  <cp:revision>884</cp:revision>
  <cp:lastPrinted>2015-04-13T14:50:48Z</cp:lastPrinted>
  <dcterms:created xsi:type="dcterms:W3CDTF">2005-04-21T14:28:35Z</dcterms:created>
  <dcterms:modified xsi:type="dcterms:W3CDTF">2017-03-24T21:28:51Z</dcterms:modified>
</cp:coreProperties>
</file>