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4"/>
  </p:sldMasterIdLst>
  <p:notesMasterIdLst>
    <p:notesMasterId r:id="rId7"/>
  </p:notesMasterIdLst>
  <p:handoutMasterIdLst>
    <p:handoutMasterId r:id="rId8"/>
  </p:handoutMasterIdLst>
  <p:sldIdLst>
    <p:sldId id="258" r:id="rId5"/>
    <p:sldId id="282" r:id="rId6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DCC0"/>
    <a:srgbClr val="B6CEEA"/>
    <a:srgbClr val="D3DFBD"/>
    <a:srgbClr val="5469A2"/>
    <a:srgbClr val="40949A"/>
    <a:srgbClr val="0000CC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3375" autoAdjust="0"/>
  </p:normalViewPr>
  <p:slideViewPr>
    <p:cSldViewPr>
      <p:cViewPr varScale="1">
        <p:scale>
          <a:sx n="85" d="100"/>
          <a:sy n="85" d="100"/>
        </p:scale>
        <p:origin x="1152" y="90"/>
      </p:cViewPr>
      <p:guideLst>
        <p:guide orient="horz" pos="4224"/>
        <p:guide pos="1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3576" y="-96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6895" y="0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40AB873-8418-4FF9-B0E9-7EEE62B7D353}" type="datetimeFigureOut">
              <a:rPr lang="en-US"/>
              <a:pPr>
                <a:defRPr/>
              </a:pPr>
              <a:t>3/24/2017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7638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6895" y="8757638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D2BE994-B40A-42B7-A99C-1CC25E30AC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70691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6895" y="0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90563"/>
            <a:ext cx="4613275" cy="3459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4353" y="4380371"/>
            <a:ext cx="5545496" cy="414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7638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6895" y="8757638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EB1E30D-9A37-4BCB-AD80-742C44C0EC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63135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EB1E30D-9A37-4BCB-AD80-742C44C0ECA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201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8/11/2015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</p:spTree>
    <p:extLst>
      <p:ext uri="{BB962C8B-B14F-4D97-AF65-F5344CB8AC3E}">
        <p14:creationId xmlns:p14="http://schemas.microsoft.com/office/powerpoint/2010/main" val="2774632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48400" y="6457950"/>
            <a:ext cx="25146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1143000" y="6457950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890DD-8BB0-466C-ABE3-744940DF90D5}" type="datetime1">
              <a:rPr lang="en-US" smtClean="0"/>
              <a:t>3/24/2017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896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15C95-74DC-4513-A0C6-741B56F2C5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2703522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27DEF-85A0-4C73-A6ED-9422E96817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396192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E7FD1-B434-402C-A8B9-A4C57B57E9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4172232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8626E-994C-4043-99F8-E38CDDD67F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2208904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67EF7-275A-4CBB-9ED3-3C812C3F6A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13689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BB353-2F96-4FCA-B929-B852567D6D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347324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08E-C36B-45E0-B8A3-8A51423F42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1134516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1886128-D83E-425A-9A97-C8B7B01196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1033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8/11/2015</a:t>
            </a:r>
          </a:p>
        </p:txBody>
      </p:sp>
      <p:sp>
        <p:nvSpPr>
          <p:cNvPr id="1035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4BCA8036-EEAC-4AF0-BC5E-EE390FA20DE7}" type="slidenum">
              <a:rPr lang="en-US" altLang="en-US" sz="1200" smtClean="0"/>
              <a:pPr algn="ctr" eaLnBrk="1" hangingPunct="1">
                <a:defRPr/>
              </a:pPr>
              <a:t>‹#›</a:t>
            </a:fld>
            <a:endParaRPr lang="en-US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6" r:id="rId1"/>
    <p:sldLayoutId id="2147484697" r:id="rId2"/>
    <p:sldLayoutId id="2147484665" r:id="rId3"/>
    <p:sldLayoutId id="2147484666" r:id="rId4"/>
    <p:sldLayoutId id="2147484667" r:id="rId5"/>
    <p:sldLayoutId id="2147484668" r:id="rId6"/>
    <p:sldLayoutId id="2147484669" r:id="rId7"/>
    <p:sldLayoutId id="2147484670" r:id="rId8"/>
    <p:sldLayoutId id="2147484671" r:id="rId9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MDWG Accomplishments – 2017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Accomplishments – 2016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NOGRR 166 Daily Grid Operations Summary Report</a:t>
            </a:r>
          </a:p>
          <a:p>
            <a:pPr lvl="1"/>
            <a:r>
              <a:rPr lang="en-US" dirty="0"/>
              <a:t>Formerly known as NOGRR 084</a:t>
            </a:r>
          </a:p>
          <a:p>
            <a:pPr lvl="1"/>
            <a:r>
              <a:rPr lang="en-US" dirty="0"/>
              <a:t>Updated language and data elements</a:t>
            </a:r>
          </a:p>
          <a:p>
            <a:pPr lvl="1"/>
            <a:r>
              <a:rPr lang="en-US" dirty="0"/>
              <a:t>ERCOT proposed internal project to lay groundwork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Reports to be Automated</a:t>
            </a:r>
          </a:p>
          <a:p>
            <a:pPr lvl="1">
              <a:buFont typeface="+mj-lt"/>
              <a:buChar char="–"/>
            </a:pPr>
            <a:r>
              <a:rPr lang="en-US" dirty="0"/>
              <a:t>Effort is complete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Load Forecast Distribution Factor Report change</a:t>
            </a:r>
          </a:p>
          <a:p>
            <a:pPr lvl="1">
              <a:buFont typeface="+mj-lt"/>
              <a:buChar char="–"/>
            </a:pPr>
            <a:r>
              <a:rPr lang="en-US" dirty="0"/>
              <a:t>Complete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MIS Changes Visibility/Change Management</a:t>
            </a:r>
          </a:p>
          <a:p>
            <a:pPr lvl="1">
              <a:buFont typeface="+mj-lt"/>
              <a:buChar char="–"/>
            </a:pPr>
            <a:r>
              <a:rPr lang="en-US" dirty="0"/>
              <a:t>Raised awareness of issues related to down-stream impacts of data product changes</a:t>
            </a:r>
          </a:p>
          <a:p>
            <a:pPr lvl="1">
              <a:buFont typeface="+mj-lt"/>
              <a:buChar char="–"/>
            </a:pPr>
            <a:r>
              <a:rPr lang="en-US" dirty="0"/>
              <a:t>Process improvements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Missed Postings List</a:t>
            </a:r>
          </a:p>
          <a:p>
            <a:pPr lvl="1">
              <a:buFont typeface="+mj-lt"/>
              <a:buChar char="–"/>
            </a:pPr>
            <a:r>
              <a:rPr lang="en-US" dirty="0"/>
              <a:t>Implemented new process to publish and maintain historical archive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EWS Modification</a:t>
            </a:r>
          </a:p>
          <a:p>
            <a:pPr lvl="1">
              <a:buFont typeface="+mj-lt"/>
              <a:buChar char="–"/>
            </a:pPr>
            <a:r>
              <a:rPr lang="en-US" dirty="0"/>
              <a:t>Continued socialization and solution proposals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API Quick-Start Guide</a:t>
            </a:r>
          </a:p>
          <a:p>
            <a:pPr lvl="1">
              <a:buFont typeface="+mj-lt"/>
              <a:buChar char="–"/>
            </a:pPr>
            <a:r>
              <a:rPr lang="en-US" dirty="0"/>
              <a:t>Started process of evaluating and publishing guide for MPs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3/24/2017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47430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206FDB-A00F-4E50-B10F-7F91EE97870B}">
  <ds:schemaRefs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AB91161-3323-48F3-8EC8-C98D5648DB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25E013-A11A-4E41-BBD9-78105CDE0F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14455</TotalTime>
  <Words>96</Words>
  <Application>Microsoft Office PowerPoint</Application>
  <PresentationFormat>On-screen Show (4:3)</PresentationFormat>
  <Paragraphs>21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Arial Black</vt:lpstr>
      <vt:lpstr>Custom Design</vt:lpstr>
      <vt:lpstr>MDWG Accomplishments – 2017</vt:lpstr>
      <vt:lpstr>Accomplishments – 2016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Apodaca, Amy</dc:creator>
  <cp:lastModifiedBy>Thomas, Julie</cp:lastModifiedBy>
  <cp:revision>884</cp:revision>
  <cp:lastPrinted>2015-04-13T14:50:48Z</cp:lastPrinted>
  <dcterms:created xsi:type="dcterms:W3CDTF">2005-04-21T14:28:35Z</dcterms:created>
  <dcterms:modified xsi:type="dcterms:W3CDTF">2017-03-24T21:28:51Z</dcterms:modified>
</cp:coreProperties>
</file>