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03/27/2017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03/28/2017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724590"/>
              </p:ext>
            </p:extLst>
          </p:nvPr>
        </p:nvGraphicFramePr>
        <p:xfrm>
          <a:off x="304800" y="1386682"/>
          <a:ext cx="8458200" cy="3566311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  <a:gridCol w="704850"/>
              </a:tblGrid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8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329,798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January 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January 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January 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21391"/>
              </p:ext>
            </p:extLst>
          </p:nvPr>
        </p:nvGraphicFramePr>
        <p:xfrm>
          <a:off x="2158996" y="1031518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583390"/>
              </p:ext>
            </p:extLst>
          </p:nvPr>
        </p:nvGraphicFramePr>
        <p:xfrm>
          <a:off x="4152896" y="513961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6" y="5139611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January 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5278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77200" y="10065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77200" y="25880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1596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</a:t>
            </a:r>
            <a:r>
              <a:rPr lang="en-US" altLang="en-US" sz="1800" dirty="0" smtClean="0">
                <a:solidFill>
                  <a:schemeClr val="tx1"/>
                </a:solidFill>
              </a:rPr>
              <a:t> 2017 </a:t>
            </a:r>
            <a:r>
              <a:rPr lang="en-US" altLang="en-US" sz="1800" dirty="0" smtClean="0">
                <a:solidFill>
                  <a:schemeClr val="tx1"/>
                </a:solidFill>
              </a:rPr>
              <a:t>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114300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January 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January 2017 - IAG/IAL Statistics</vt:lpstr>
      <vt:lpstr>Top 10 - January 2017 - IAG/IAL % Greater Than 1% of Enrollments With number of months Greater Than 1%  </vt:lpstr>
      <vt:lpstr>Top 10 - 12 Month Average IAG/IAL % Greater Than 1% of Enrollments thru January 2017 With number of months Greater Than 1% </vt:lpstr>
      <vt:lpstr>Explanation of IAG/IAL Slides Data</vt:lpstr>
      <vt:lpstr>Explanation of IAG/IAL Slides Data (Cont)</vt:lpstr>
      <vt:lpstr>Top - 12 Month Average Rescission % Greater Than 1% of Switches thru January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171</cp:revision>
  <cp:lastPrinted>2016-01-21T20:53:15Z</cp:lastPrinted>
  <dcterms:created xsi:type="dcterms:W3CDTF">2016-01-21T15:20:31Z</dcterms:created>
  <dcterms:modified xsi:type="dcterms:W3CDTF">2017-03-27T17:31:34Z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