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80" r:id="rId10"/>
    <p:sldId id="281" r:id="rId11"/>
    <p:sldId id="278" r:id="rId12"/>
    <p:sldId id="279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80"/>
            <p14:sldId id="281"/>
            <p14:sldId id="278"/>
            <p14:sldId id="279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9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03/28/2017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0217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0217 Adhoc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Adhoc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886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DUNS + 4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CR tested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1621 tasks were completed including connectivity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CRs in Flight 0217 have successfully completed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7600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Adhoc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886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DUNS + 4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222 tasks were completed including connectivity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CRs in Flight 0217 Adhoc have successfully completed testing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8340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Flight 0617 Market Notice will be sent 03/29/2017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begins 05/03/2017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deadline is </a:t>
            </a:r>
            <a:r>
              <a:rPr lang="en-US" sz="2000" dirty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05/16/17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06/05/17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0617 is scheduled to conclude on 06/16/17 (Contingency/Adhoc Period until 08/04/17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743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</a:t>
            </a:r>
            <a:r>
              <a:rPr lang="en-US" dirty="0" smtClean="0"/>
              <a:t>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srgbClr val="FF0000"/>
                </a:solidFill>
              </a:rPr>
              <a:t>No Transactions week of July 4, 2017 – (July 3 – July 7)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07/10/17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07/28/17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6488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263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221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0217 Summary</vt:lpstr>
      <vt:lpstr>Flight 0217 Adhoc Summary</vt:lpstr>
      <vt:lpstr>Flight 0617 Schedule</vt:lpstr>
      <vt:lpstr>Flight 0617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58</cp:revision>
  <cp:lastPrinted>2016-01-21T20:53:15Z</cp:lastPrinted>
  <dcterms:created xsi:type="dcterms:W3CDTF">2016-01-21T15:20:31Z</dcterms:created>
  <dcterms:modified xsi:type="dcterms:W3CDTF">2017-03-14T20:06:57Z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