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  <p:sldMasterId id="2147483661" r:id="rId7"/>
  </p:sldMasterIdLst>
  <p:notesMasterIdLst>
    <p:notesMasterId r:id="rId15"/>
  </p:notesMasterIdLst>
  <p:handoutMasterIdLst>
    <p:handoutMasterId r:id="rId16"/>
  </p:handoutMasterIdLst>
  <p:sldIdLst>
    <p:sldId id="260" r:id="rId8"/>
    <p:sldId id="274" r:id="rId9"/>
    <p:sldId id="280" r:id="rId10"/>
    <p:sldId id="281" r:id="rId11"/>
    <p:sldId id="278" r:id="rId12"/>
    <p:sldId id="279" r:id="rId13"/>
    <p:sldId id="263" r:id="rId1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D3AA2BEF-9DB8-4EE9-A732-6737C89D2D7B}">
          <p14:sldIdLst>
            <p14:sldId id="260"/>
            <p14:sldId id="274"/>
            <p14:sldId id="280"/>
            <p14:sldId id="281"/>
            <p14:sldId id="278"/>
            <p14:sldId id="279"/>
            <p14:sldId id="26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00" d="100"/>
          <a:sy n="100" d="100"/>
        </p:scale>
        <p:origin x="294" y="9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5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4.xml"/><Relationship Id="rId5" Type="http://schemas.openxmlformats.org/officeDocument/2006/relationships/slideMaster" Target="slideMasters/slideMaster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3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3/14/2017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3/14/2017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23612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56817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53464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00905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3578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3022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85995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5908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413338"/>
            <a:ext cx="564603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Flight Testing Update</a:t>
            </a:r>
          </a:p>
          <a:p>
            <a:endParaRPr lang="en-US" dirty="0"/>
          </a:p>
          <a:p>
            <a:r>
              <a:rPr lang="en-US" dirty="0"/>
              <a:t>Paul Yockey</a:t>
            </a:r>
          </a:p>
          <a:p>
            <a:r>
              <a:rPr lang="en-US" dirty="0"/>
              <a:t>Flight Administrator</a:t>
            </a:r>
          </a:p>
          <a:p>
            <a:endParaRPr lang="en-US" dirty="0"/>
          </a:p>
          <a:p>
            <a:r>
              <a:rPr lang="en-US" dirty="0"/>
              <a:t>Retail Market Subcommittee</a:t>
            </a:r>
          </a:p>
          <a:p>
            <a:r>
              <a:rPr lang="en-US" dirty="0" smtClean="0"/>
              <a:t>03/28/2017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>
                <a:ea typeface="+mj-ea"/>
                <a:cs typeface="+mj-cs"/>
              </a:rPr>
              <a:t>Agenda</a:t>
            </a:r>
          </a:p>
          <a:p>
            <a:pPr marL="0" indent="0">
              <a:buNone/>
            </a:pPr>
            <a:endParaRPr lang="en-US" sz="2400" dirty="0" smtClean="0"/>
          </a:p>
          <a:p>
            <a:pPr>
              <a:lnSpc>
                <a:spcPct val="150000"/>
              </a:lnSpc>
            </a:pPr>
            <a:r>
              <a:rPr lang="en-US" sz="2400" dirty="0"/>
              <a:t>Flight 0217 Summary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Flight 0217 Adhoc Summary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Flight 0617 Schedule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Flight 0617 Adhoc Schedule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Questions</a:t>
            </a:r>
          </a:p>
        </p:txBody>
      </p:sp>
    </p:spTree>
    <p:extLst>
      <p:ext uri="{BB962C8B-B14F-4D97-AF65-F5344CB8AC3E}">
        <p14:creationId xmlns:p14="http://schemas.microsoft.com/office/powerpoint/2010/main" val="2500750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Flight </a:t>
            </a:r>
            <a:r>
              <a:rPr lang="en-US" dirty="0" smtClean="0"/>
              <a:t>0217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76400"/>
            <a:ext cx="8534400" cy="3886200"/>
          </a:xfrm>
        </p:spPr>
        <p:txBody>
          <a:bodyPr/>
          <a:lstStyle/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>
                <a:solidFill>
                  <a:prstClr val="black"/>
                </a:solidFill>
              </a:rPr>
              <a:t>3 New CRs tested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>
                <a:solidFill>
                  <a:prstClr val="black"/>
                </a:solidFill>
              </a:rPr>
              <a:t>2 New DUNS + 4 CRs tested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>
                <a:solidFill>
                  <a:prstClr val="black"/>
                </a:solidFill>
              </a:rPr>
              <a:t>2 Existing CRs tested for Service Provider Change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>
                <a:solidFill>
                  <a:prstClr val="black"/>
                </a:solidFill>
              </a:rPr>
              <a:t>1 CR tested for Bank Change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>
                <a:solidFill>
                  <a:prstClr val="black"/>
                </a:solidFill>
              </a:rPr>
              <a:t>1621 tasks were completed including connectivity 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>
                <a:solidFill>
                  <a:prstClr val="black"/>
                </a:solidFill>
              </a:rPr>
              <a:t>All CRs in Flight 0217 have successfully completed testing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934200" y="6488668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 smtClean="0"/>
              <a:t>03/28/17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4760073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Flight </a:t>
            </a:r>
            <a:r>
              <a:rPr lang="en-US" dirty="0" smtClean="0"/>
              <a:t>0217 Adhoc </a:t>
            </a:r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76400"/>
            <a:ext cx="8534400" cy="3886200"/>
          </a:xfrm>
        </p:spPr>
        <p:txBody>
          <a:bodyPr/>
          <a:lstStyle/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>
                <a:solidFill>
                  <a:prstClr val="black"/>
                </a:solidFill>
              </a:rPr>
              <a:t>2 New DUNS + 4 CRs tested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>
                <a:solidFill>
                  <a:prstClr val="black"/>
                </a:solidFill>
              </a:rPr>
              <a:t>222 tasks were completed including connectivity 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>
                <a:solidFill>
                  <a:prstClr val="black"/>
                </a:solidFill>
              </a:rPr>
              <a:t>All CRs in Flight 0217 Adhoc have successfully completed testing</a:t>
            </a:r>
            <a:endParaRPr lang="en-US" sz="2000" dirty="0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934200" y="6488668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 smtClean="0"/>
              <a:t>03/28/17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13834056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Flight </a:t>
            </a:r>
            <a:r>
              <a:rPr lang="en-US" dirty="0" smtClean="0"/>
              <a:t>0617 </a:t>
            </a:r>
            <a:r>
              <a:rPr lang="en-US" dirty="0"/>
              <a:t>Schedule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4325" y="1219200"/>
            <a:ext cx="8534400" cy="4876800"/>
          </a:xfrm>
        </p:spPr>
        <p:txBody>
          <a:bodyPr/>
          <a:lstStyle/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Initial Flight 0617 Market Notice will be sent 03/29/2017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Flight 0617 signup begins 05/03/2017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Flight 0617 signup deadline is </a:t>
            </a:r>
            <a:r>
              <a:rPr lang="en-US" sz="2000" dirty="0">
                <a:solidFill>
                  <a:prstClr val="black"/>
                </a:solidFill>
              </a:rPr>
              <a:t>05/10/17</a:t>
            </a:r>
            <a:endParaRPr lang="en-US" sz="2000" dirty="0"/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Connectivity testing begins 05/16/17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Day 1 transactions begin 06/05/17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Flight 0617 is scheduled to conclude on 06/16/17 (Contingency/Adhoc Period until 08/04/17</a:t>
            </a:r>
            <a:r>
              <a:rPr lang="en-US" sz="2000" dirty="0" smtClean="0">
                <a:solidFill>
                  <a:prstClr val="black"/>
                </a:solidFill>
              </a:rPr>
              <a:t>)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934200" y="6488668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 smtClean="0"/>
              <a:t>03/28/17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4374356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Flight </a:t>
            </a:r>
            <a:r>
              <a:rPr lang="en-US" dirty="0" smtClean="0"/>
              <a:t>0617 </a:t>
            </a:r>
            <a:r>
              <a:rPr lang="en-US" dirty="0" smtClean="0"/>
              <a:t>Adhoc Schedule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534400" cy="4319832"/>
          </a:xfrm>
        </p:spPr>
        <p:txBody>
          <a:bodyPr/>
          <a:lstStyle/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Adhoc signup deadline is </a:t>
            </a:r>
            <a:r>
              <a:rPr lang="en-US" sz="2000" dirty="0">
                <a:solidFill>
                  <a:prstClr val="black"/>
                </a:solidFill>
              </a:rPr>
              <a:t>06/16/17</a:t>
            </a:r>
            <a:endParaRPr lang="en-US" sz="2000" dirty="0"/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Adhoc connectivity testing begins 06/19/17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>
                <a:solidFill>
                  <a:srgbClr val="FF0000"/>
                </a:solidFill>
              </a:rPr>
              <a:t>No Transactions week of July 4, 2017 – (July 3 – July 7)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Adhoc testing begins no later than 07/10/17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>
                <a:solidFill>
                  <a:prstClr val="black"/>
                </a:solidFill>
              </a:rPr>
              <a:t>All scripts to be completed by </a:t>
            </a:r>
            <a:r>
              <a:rPr lang="en-US" sz="2000" dirty="0" smtClean="0">
                <a:solidFill>
                  <a:prstClr val="black"/>
                </a:solidFill>
              </a:rPr>
              <a:t>07/28/17</a:t>
            </a:r>
          </a:p>
          <a:p>
            <a:pPr marL="0" indent="0">
              <a:lnSpc>
                <a:spcPct val="150000"/>
              </a:lnSpc>
              <a:spcAft>
                <a:spcPts val="480"/>
              </a:spcAft>
              <a:buNone/>
            </a:pPr>
            <a:endParaRPr lang="en-US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781800" y="6488668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 smtClean="0"/>
              <a:t>03/28/17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1226352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 smtClean="0"/>
              <a:t>Questions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</p:spPr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6000" dirty="0" smtClean="0"/>
              <a:t>Questions?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7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8580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 smtClean="0"/>
              <a:t>03/28/17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4108778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0E9AA12-8AF9-4AA6-90FE-24669859CDF3}">
  <ds:schemaRefs>
    <ds:schemaRef ds:uri="http://purl.org/dc/dcmitype/"/>
    <ds:schemaRef ds:uri="http://www.w3.org/XML/1998/namespace"/>
    <ds:schemaRef ds:uri="http://purl.org/dc/elements/1.1/"/>
    <ds:schemaRef ds:uri="http://schemas.microsoft.com/office/infopath/2007/PartnerControls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c34af464-7aa1-4edd-9be4-83dffc1cb926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2369</TotalTime>
  <Words>221</Words>
  <Application>Microsoft Office PowerPoint</Application>
  <PresentationFormat>On-screen Show (4:3)</PresentationFormat>
  <Paragraphs>63</Paragraphs>
  <Slides>7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1_Custom Design</vt:lpstr>
      <vt:lpstr>Office Theme</vt:lpstr>
      <vt:lpstr>Custom Design</vt:lpstr>
      <vt:lpstr>2_Custom Design</vt:lpstr>
      <vt:lpstr>PowerPoint Presentation</vt:lpstr>
      <vt:lpstr>PowerPoint Presentation</vt:lpstr>
      <vt:lpstr>Flight 0217 Summary</vt:lpstr>
      <vt:lpstr>Flight 0217 Adhoc Summary</vt:lpstr>
      <vt:lpstr>Flight 0617 Schedule</vt:lpstr>
      <vt:lpstr>Flight 0617 Adhoc Schedule</vt:lpstr>
      <vt:lpstr>Questions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Yockey, Paul</cp:lastModifiedBy>
  <cp:revision>58</cp:revision>
  <cp:lastPrinted>2016-01-21T20:53:15Z</cp:lastPrinted>
  <dcterms:created xsi:type="dcterms:W3CDTF">2016-01-21T15:20:31Z</dcterms:created>
  <dcterms:modified xsi:type="dcterms:W3CDTF">2017-03-14T20:06:57Z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