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Digital Certificate Process </a:t>
            </a:r>
            <a:r>
              <a:rPr lang="en-US" sz="2800" kern="0" dirty="0" smtClean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Review</a:t>
            </a:r>
          </a:p>
          <a:p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Leo Angele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IT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March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Process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January 2017 – Market Requested ERCOT initiate a process review for the </a:t>
            </a:r>
            <a:r>
              <a:rPr lang="en-US" sz="1600" b="1" kern="0" smtClean="0">
                <a:solidFill>
                  <a:srgbClr val="000000"/>
                </a:solidFill>
              </a:rPr>
              <a:t>Market Participant </a:t>
            </a:r>
            <a:r>
              <a:rPr lang="en-US" sz="1600" b="1" kern="0" dirty="0" smtClean="0">
                <a:solidFill>
                  <a:srgbClr val="000000"/>
                </a:solidFill>
              </a:rPr>
              <a:t>Identity Management (MPIM) system.</a:t>
            </a: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Streamline Processes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ERCOT will </a:t>
            </a:r>
            <a:r>
              <a:rPr lang="en-US" sz="1600" dirty="0"/>
              <a:t>be able to stream line some processes, including a shortened procedure for creating new </a:t>
            </a:r>
            <a:r>
              <a:rPr lang="en-US" sz="1600" dirty="0" smtClean="0"/>
              <a:t>users </a:t>
            </a:r>
            <a:r>
              <a:rPr lang="en-US" sz="1600" dirty="0"/>
              <a:t>and issuing a certificate within the same screen</a:t>
            </a:r>
            <a:r>
              <a:rPr lang="en-US" sz="1600" dirty="0" smtClean="0"/>
              <a:t>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Given </a:t>
            </a:r>
            <a:r>
              <a:rPr lang="en-US" sz="1600" dirty="0" smtClean="0"/>
              <a:t>the </a:t>
            </a:r>
            <a:r>
              <a:rPr lang="en-US" sz="1600" dirty="0"/>
              <a:t>current technology running the </a:t>
            </a:r>
            <a:r>
              <a:rPr lang="en-US" sz="1600" dirty="0" smtClean="0"/>
              <a:t>MPIM system</a:t>
            </a:r>
            <a:r>
              <a:rPr lang="en-US" sz="1600" dirty="0"/>
              <a:t>, ERCOT will be unable to link relationships between multiple DUNS.  USA’s will continue to manage each DUNS and employees individually.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Changing the Digital Certificate Download Process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Microsoft </a:t>
            </a:r>
            <a:r>
              <a:rPr lang="en-US" sz="1600" dirty="0"/>
              <a:t>has phased out Active-X </a:t>
            </a:r>
            <a:r>
              <a:rPr lang="en-US" sz="1600" dirty="0" smtClean="0"/>
              <a:t>with the release of Microsoft </a:t>
            </a:r>
            <a:r>
              <a:rPr lang="en-US" sz="1600" dirty="0"/>
              <a:t>Edge.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To meet future requirements, ERCOT will shift away </a:t>
            </a:r>
            <a:r>
              <a:rPr lang="en-US" sz="1600" dirty="0"/>
              <a:t>from Active-X for all Digital Certificate </a:t>
            </a:r>
            <a:r>
              <a:rPr lang="en-US" sz="1600" dirty="0" smtClean="0"/>
              <a:t>downloads.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Digital </a:t>
            </a:r>
            <a:r>
              <a:rPr lang="en-US" sz="1600" kern="0" dirty="0">
                <a:solidFill>
                  <a:srgbClr val="000000"/>
                </a:solidFill>
              </a:rPr>
              <a:t>Certificates will be downloaded as a file, instead of being installed </a:t>
            </a:r>
            <a:r>
              <a:rPr lang="en-US" sz="1600" kern="0" dirty="0" smtClean="0">
                <a:solidFill>
                  <a:srgbClr val="000000"/>
                </a:solidFill>
              </a:rPr>
              <a:t>directly into </a:t>
            </a:r>
            <a:r>
              <a:rPr lang="en-US" sz="1600" kern="0" dirty="0">
                <a:solidFill>
                  <a:srgbClr val="000000"/>
                </a:solidFill>
              </a:rPr>
              <a:t>the </a:t>
            </a:r>
            <a:r>
              <a:rPr lang="en-US" sz="1600" kern="0" dirty="0" smtClean="0">
                <a:solidFill>
                  <a:srgbClr val="000000"/>
                </a:solidFill>
              </a:rPr>
              <a:t>browser.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Users </a:t>
            </a:r>
            <a:r>
              <a:rPr lang="en-US" sz="1600" kern="0" dirty="0">
                <a:solidFill>
                  <a:srgbClr val="000000"/>
                </a:solidFill>
              </a:rPr>
              <a:t>will be required to secure the file when </a:t>
            </a:r>
            <a:r>
              <a:rPr lang="en-US" sz="1600" kern="0" dirty="0" smtClean="0">
                <a:solidFill>
                  <a:srgbClr val="000000"/>
                </a:solidFill>
              </a:rPr>
              <a:t>downloaded. A password will be set during </a:t>
            </a:r>
            <a:r>
              <a:rPr lang="en-US" sz="1600" kern="0" dirty="0">
                <a:solidFill>
                  <a:srgbClr val="000000"/>
                </a:solidFill>
              </a:rPr>
              <a:t>the download process.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This </a:t>
            </a:r>
            <a:r>
              <a:rPr lang="en-US" sz="1600" kern="0" dirty="0">
                <a:solidFill>
                  <a:srgbClr val="000000"/>
                </a:solidFill>
              </a:rPr>
              <a:t>new process will be the same for new </a:t>
            </a:r>
            <a:r>
              <a:rPr lang="en-US" sz="1600" kern="0" dirty="0" smtClean="0">
                <a:solidFill>
                  <a:srgbClr val="000000"/>
                </a:solidFill>
              </a:rPr>
              <a:t>Digital Certificates </a:t>
            </a:r>
            <a:r>
              <a:rPr lang="en-US" sz="1600" kern="0" dirty="0">
                <a:solidFill>
                  <a:srgbClr val="000000"/>
                </a:solidFill>
              </a:rPr>
              <a:t>as well as </a:t>
            </a:r>
            <a:r>
              <a:rPr lang="en-US" sz="1600" kern="0" dirty="0" smtClean="0">
                <a:solidFill>
                  <a:srgbClr val="000000"/>
                </a:solidFill>
              </a:rPr>
              <a:t>Digital Certificate </a:t>
            </a:r>
            <a:r>
              <a:rPr lang="en-US" sz="1600" kern="0" dirty="0">
                <a:solidFill>
                  <a:srgbClr val="000000"/>
                </a:solidFill>
              </a:rPr>
              <a:t>renewals.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www.w3.org/XML/1998/namespace"/>
    <ds:schemaRef ds:uri="c34af464-7aa1-4edd-9be4-83dffc1cb926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</TotalTime>
  <Words>192</Words>
  <Application>Microsoft Office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Digital Certificate Process 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Angele, Leo</cp:lastModifiedBy>
  <cp:revision>68</cp:revision>
  <cp:lastPrinted>2016-01-21T20:53:15Z</cp:lastPrinted>
  <dcterms:created xsi:type="dcterms:W3CDTF">2016-01-21T15:20:31Z</dcterms:created>
  <dcterms:modified xsi:type="dcterms:W3CDTF">2017-03-27T20:49:44Z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