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3</a:t>
            </a:r>
            <a:r>
              <a:rPr lang="en-US" dirty="0" smtClean="0"/>
              <a:t>/31/2017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77" y="990600"/>
            <a:ext cx="8644445" cy="175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91</cp:revision>
  <cp:lastPrinted>2016-01-21T20:53:15Z</cp:lastPrinted>
  <dcterms:created xsi:type="dcterms:W3CDTF">2016-01-21T15:20:31Z</dcterms:created>
  <dcterms:modified xsi:type="dcterms:W3CDTF">2017-03-23T17:46:56Z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