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93"/>
    <p:restoredTop sz="94645"/>
  </p:normalViewPr>
  <p:slideViewPr>
    <p:cSldViewPr snapToGrid="0" snapToObjects="1">
      <p:cViewPr varScale="1">
        <p:scale>
          <a:sx n="144" d="100"/>
          <a:sy n="144" d="100"/>
        </p:scale>
        <p:origin x="21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pository_(version_control)" TargetMode="External"/><Relationship Id="rId4" Type="http://schemas.openxmlformats.org/officeDocument/2006/relationships/hyperlink" Target="https://en.wikipedia.org/wiki/Internet_hosting_service" TargetMode="External"/><Relationship Id="rId5" Type="http://schemas.openxmlformats.org/officeDocument/2006/relationships/hyperlink" Target="https://en.wikipedia.org/wiki/Distributed_version_control" TargetMode="External"/><Relationship Id="rId6" Type="http://schemas.openxmlformats.org/officeDocument/2006/relationships/hyperlink" Target="https://en.wikipedia.org/wiki/Source_code_management" TargetMode="External"/><Relationship Id="rId7" Type="http://schemas.openxmlformats.org/officeDocument/2006/relationships/hyperlink" Target="https://en.wikipedia.org/wiki/Access_control" TargetMode="External"/><Relationship Id="rId8" Type="http://schemas.openxmlformats.org/officeDocument/2006/relationships/hyperlink" Target="https://en.wikipedia.org/wiki/Bug_tracking_system" TargetMode="External"/><Relationship Id="rId9" Type="http://schemas.openxmlformats.org/officeDocument/2006/relationships/hyperlink" Target="https://en.wikipedia.org/wiki/Software_feature" TargetMode="External"/><Relationship Id="rId10" Type="http://schemas.openxmlformats.org/officeDocument/2006/relationships/hyperlink" Target="https://en.wikipedia.org/wiki/Task_management" TargetMode="External"/><Relationship Id="rId11" Type="http://schemas.openxmlformats.org/officeDocument/2006/relationships/hyperlink" Target="https://en.wikipedia.org/wiki/Wik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G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ava_(programming_language)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Build_autom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Web Services Quick Start Guide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3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GitHub</a:t>
            </a:r>
            <a:r>
              <a:rPr lang="en-US" dirty="0"/>
              <a:t> is a web-based </a:t>
            </a:r>
            <a:r>
              <a:rPr lang="en-US" dirty="0">
                <a:hlinkClick r:id="rId2" tooltip="Git"/>
              </a:rPr>
              <a:t>Git</a:t>
            </a:r>
            <a:r>
              <a:rPr lang="en-US" dirty="0"/>
              <a:t> or </a:t>
            </a:r>
            <a:r>
              <a:rPr lang="en-US" dirty="0">
                <a:hlinkClick r:id="rId3" tooltip="Repository (version control)"/>
              </a:rPr>
              <a:t>version control repository</a:t>
            </a:r>
            <a:r>
              <a:rPr lang="en-US" dirty="0"/>
              <a:t> and </a:t>
            </a:r>
            <a:r>
              <a:rPr lang="en-US" dirty="0">
                <a:hlinkClick r:id="rId4" tooltip="Internet hosting service"/>
              </a:rPr>
              <a:t>Internet hosting service</a:t>
            </a:r>
            <a:r>
              <a:rPr lang="en-US" dirty="0"/>
              <a:t>. It offers all of the </a:t>
            </a:r>
            <a:r>
              <a:rPr lang="en-US" dirty="0">
                <a:hlinkClick r:id="rId5" tooltip="Distributed version control"/>
              </a:rPr>
              <a:t>distributed version control</a:t>
            </a:r>
            <a:r>
              <a:rPr lang="en-US" dirty="0"/>
              <a:t> and </a:t>
            </a:r>
            <a:r>
              <a:rPr lang="en-US" dirty="0">
                <a:hlinkClick r:id="rId6" tooltip="Source code management"/>
              </a:rPr>
              <a:t>source code management</a:t>
            </a:r>
            <a:r>
              <a:rPr lang="en-US" dirty="0"/>
              <a:t> (SCM) functionality of </a:t>
            </a:r>
            <a:r>
              <a:rPr lang="en-US" dirty="0" err="1"/>
              <a:t>Git</a:t>
            </a:r>
            <a:r>
              <a:rPr lang="en-US" dirty="0"/>
              <a:t> as well as adding its own </a:t>
            </a:r>
            <a:r>
              <a:rPr lang="en-US" dirty="0" smtClean="0"/>
              <a:t>features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 </a:t>
            </a:r>
            <a:r>
              <a:rPr lang="en-US" dirty="0">
                <a:hlinkClick r:id="rId7" tooltip="Access control"/>
              </a:rPr>
              <a:t>access control</a:t>
            </a:r>
            <a:r>
              <a:rPr lang="en-US" dirty="0"/>
              <a:t> and several collaboration features such as </a:t>
            </a:r>
            <a:r>
              <a:rPr lang="en-US" dirty="0">
                <a:hlinkClick r:id="rId8" tooltip="Bug tracking system"/>
              </a:rPr>
              <a:t>bug tracking</a:t>
            </a:r>
            <a:r>
              <a:rPr lang="en-US" dirty="0"/>
              <a:t>, </a:t>
            </a:r>
            <a:r>
              <a:rPr lang="en-US" dirty="0">
                <a:hlinkClick r:id="rId9" tooltip="Software feature"/>
              </a:rPr>
              <a:t>feature requests</a:t>
            </a:r>
            <a:r>
              <a:rPr lang="en-US" dirty="0"/>
              <a:t>, </a:t>
            </a:r>
            <a:r>
              <a:rPr lang="en-US" dirty="0">
                <a:hlinkClick r:id="rId10" tooltip="Task management"/>
              </a:rPr>
              <a:t>task management</a:t>
            </a:r>
            <a:r>
              <a:rPr lang="en-US" dirty="0"/>
              <a:t>, and </a:t>
            </a:r>
            <a:r>
              <a:rPr lang="en-US" dirty="0">
                <a:hlinkClick r:id="rId11" tooltip="Wiki"/>
              </a:rPr>
              <a:t>wikis</a:t>
            </a:r>
            <a:r>
              <a:rPr lang="en-US" dirty="0"/>
              <a:t> for every project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of April 2016, GitHub reports having more than 14 million users and more than 35 million </a:t>
            </a:r>
            <a:r>
              <a:rPr lang="en-US" dirty="0" smtClean="0"/>
              <a:t>repositories,</a:t>
            </a:r>
            <a:r>
              <a:rPr lang="en-US" baseline="30000" dirty="0"/>
              <a:t> </a:t>
            </a:r>
            <a:r>
              <a:rPr lang="en-US" dirty="0" smtClean="0"/>
              <a:t>making </a:t>
            </a:r>
            <a:r>
              <a:rPr lang="en-US" dirty="0"/>
              <a:t>it the largest host of source code in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Takes an opinionated view of building production-ready </a:t>
            </a:r>
            <a:r>
              <a:rPr lang="en-US" dirty="0" smtClean="0"/>
              <a:t>Java applications</a:t>
            </a:r>
            <a:r>
              <a:rPr lang="en-US" dirty="0"/>
              <a:t>. Spring Boot favors convention over configuration and is designed to get you up and running as quickly as </a:t>
            </a:r>
            <a:r>
              <a:rPr lang="en-US" dirty="0" smtClean="0"/>
              <a:t>possible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662" y="2793205"/>
            <a:ext cx="2455804" cy="398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Maven</a:t>
            </a:r>
            <a:r>
              <a:rPr lang="en-US" dirty="0"/>
              <a:t> is a </a:t>
            </a:r>
            <a:r>
              <a:rPr lang="en-US" dirty="0">
                <a:hlinkClick r:id="rId2" tooltip="Build automation"/>
              </a:rPr>
              <a:t>build automation</a:t>
            </a:r>
            <a:r>
              <a:rPr lang="en-US" dirty="0"/>
              <a:t> tool used primarily for </a:t>
            </a:r>
            <a:r>
              <a:rPr lang="en-US" dirty="0">
                <a:hlinkClick r:id="rId3" tooltip="Java (programming language)"/>
              </a:rPr>
              <a:t>Java</a:t>
            </a:r>
            <a:r>
              <a:rPr lang="en-US" dirty="0"/>
              <a:t> </a:t>
            </a:r>
            <a:r>
              <a:rPr lang="en-US" dirty="0" smtClean="0"/>
              <a:t>projects</a:t>
            </a:r>
          </a:p>
          <a:p>
            <a:endParaRPr lang="en-US" dirty="0"/>
          </a:p>
          <a:p>
            <a:r>
              <a:rPr lang="en-US" dirty="0"/>
              <a:t>Maven dynamically downloads </a:t>
            </a:r>
            <a:r>
              <a:rPr lang="en-US" dirty="0">
                <a:hlinkClick r:id="rId3" tooltip="Java (programming language)"/>
              </a:rPr>
              <a:t>Java</a:t>
            </a:r>
            <a:r>
              <a:rPr lang="en-US" dirty="0"/>
              <a:t> libraries and Maven plug-ins from one or more repositories such as the Maven 2 Central Repository, and stores </a:t>
            </a:r>
            <a:r>
              <a:rPr lang="en-US" dirty="0" smtClean="0"/>
              <a:t>them locally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92" y="3875251"/>
            <a:ext cx="7770519" cy="284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2863</TotalTime>
  <Words>41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Trebuchet MS</vt:lpstr>
      <vt:lpstr>Wingdings 3</vt:lpstr>
      <vt:lpstr>Arial</vt:lpstr>
      <vt:lpstr>Facet</vt:lpstr>
      <vt:lpstr>External Web Services Quick Start Guide</vt:lpstr>
      <vt:lpstr>GitHub</vt:lpstr>
      <vt:lpstr>Spring Boot</vt:lpstr>
      <vt:lpstr>Maven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Web Services Quick Start Guide</dc:title>
  <dc:creator>Spence, Daniel</dc:creator>
  <cp:lastModifiedBy>Spence, Daniel</cp:lastModifiedBy>
  <cp:revision>3</cp:revision>
  <dcterms:created xsi:type="dcterms:W3CDTF">2017-02-27T15:12:42Z</dcterms:created>
  <dcterms:modified xsi:type="dcterms:W3CDTF">2017-03-01T14:56:15Z</dcterms:modified>
</cp:coreProperties>
</file>