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99" r:id="rId7"/>
    <p:sldId id="305" r:id="rId8"/>
    <p:sldId id="308" r:id="rId9"/>
    <p:sldId id="306" r:id="rId10"/>
    <p:sldId id="302" r:id="rId11"/>
    <p:sldId id="303" r:id="rId12"/>
    <p:sldId id="289" r:id="rId13"/>
    <p:sldId id="314" r:id="rId14"/>
    <p:sldId id="310" r:id="rId15"/>
    <p:sldId id="315" r:id="rId16"/>
    <p:sldId id="282" r:id="rId17"/>
    <p:sldId id="29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74611" autoAdjust="0"/>
  </p:normalViewPr>
  <p:slideViewPr>
    <p:cSldViewPr showGuides="1">
      <p:cViewPr varScale="1">
        <p:scale>
          <a:sx n="99" d="100"/>
          <a:sy n="99" d="100"/>
        </p:scale>
        <p:origin x="20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Inertia\Overshoot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Inertia\Overshoot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Case1 (Inertia:100GW.s) with only</a:t>
            </a:r>
            <a:r>
              <a:rPr lang="en-US" b="1" baseline="0" dirty="0" smtClean="0"/>
              <a:t> </a:t>
            </a:r>
            <a:r>
              <a:rPr lang="en-US" b="1" dirty="0" smtClean="0"/>
              <a:t>PFR no LRs 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'597'!$S$1</c:f>
              <c:strCache>
                <c:ptCount val="1"/>
                <c:pt idx="0">
                  <c:v>Loss of 985 MW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'597'!$R$2:$R$2403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0.108333</c:v>
                </c:pt>
                <c:pt idx="14">
                  <c:v>0.11666700000000001</c:v>
                </c:pt>
                <c:pt idx="15">
                  <c:v>0.125</c:v>
                </c:pt>
                <c:pt idx="16">
                  <c:v>0.13333300000000001</c:v>
                </c:pt>
                <c:pt idx="17">
                  <c:v>0.14166699999999999</c:v>
                </c:pt>
                <c:pt idx="18">
                  <c:v>0.15</c:v>
                </c:pt>
                <c:pt idx="19">
                  <c:v>0.158333</c:v>
                </c:pt>
                <c:pt idx="20">
                  <c:v>0.16666700000000001</c:v>
                </c:pt>
                <c:pt idx="21">
                  <c:v>0.17499999999999999</c:v>
                </c:pt>
                <c:pt idx="22">
                  <c:v>0.183333</c:v>
                </c:pt>
                <c:pt idx="23">
                  <c:v>0.191667</c:v>
                </c:pt>
                <c:pt idx="24">
                  <c:v>0.2</c:v>
                </c:pt>
                <c:pt idx="25">
                  <c:v>0.20833299999999999</c:v>
                </c:pt>
                <c:pt idx="26">
                  <c:v>0.216667</c:v>
                </c:pt>
                <c:pt idx="27">
                  <c:v>0.22500000000000001</c:v>
                </c:pt>
                <c:pt idx="28">
                  <c:v>0.23333300000000001</c:v>
                </c:pt>
                <c:pt idx="29">
                  <c:v>0.24166699999999999</c:v>
                </c:pt>
                <c:pt idx="30">
                  <c:v>0.25</c:v>
                </c:pt>
                <c:pt idx="31">
                  <c:v>0.25833299999999998</c:v>
                </c:pt>
                <c:pt idx="32">
                  <c:v>0.26666699999999999</c:v>
                </c:pt>
                <c:pt idx="33">
                  <c:v>0.27500000000000002</c:v>
                </c:pt>
                <c:pt idx="34">
                  <c:v>0.283333</c:v>
                </c:pt>
                <c:pt idx="35">
                  <c:v>0.29166700000000001</c:v>
                </c:pt>
                <c:pt idx="36">
                  <c:v>0.3</c:v>
                </c:pt>
                <c:pt idx="37">
                  <c:v>0.30833300000000002</c:v>
                </c:pt>
                <c:pt idx="38">
                  <c:v>0.31666699999999998</c:v>
                </c:pt>
                <c:pt idx="39">
                  <c:v>0.32500000000000001</c:v>
                </c:pt>
                <c:pt idx="40">
                  <c:v>0.33333299999999999</c:v>
                </c:pt>
                <c:pt idx="41">
                  <c:v>0.341667</c:v>
                </c:pt>
                <c:pt idx="42">
                  <c:v>0.35</c:v>
                </c:pt>
                <c:pt idx="43">
                  <c:v>0.35833300000000001</c:v>
                </c:pt>
                <c:pt idx="44">
                  <c:v>0.36666700000000002</c:v>
                </c:pt>
                <c:pt idx="45">
                  <c:v>0.375</c:v>
                </c:pt>
                <c:pt idx="46">
                  <c:v>0.38333299999999998</c:v>
                </c:pt>
                <c:pt idx="47">
                  <c:v>0.39166699999999999</c:v>
                </c:pt>
                <c:pt idx="48">
                  <c:v>0.4</c:v>
                </c:pt>
                <c:pt idx="49">
                  <c:v>0.408333</c:v>
                </c:pt>
                <c:pt idx="50">
                  <c:v>0.41666700000000001</c:v>
                </c:pt>
                <c:pt idx="51">
                  <c:v>0.42499999999999999</c:v>
                </c:pt>
                <c:pt idx="52">
                  <c:v>0.43333300000000002</c:v>
                </c:pt>
                <c:pt idx="53">
                  <c:v>0.44166699999999998</c:v>
                </c:pt>
                <c:pt idx="54">
                  <c:v>0.45</c:v>
                </c:pt>
                <c:pt idx="55">
                  <c:v>0.45833299999999999</c:v>
                </c:pt>
                <c:pt idx="56">
                  <c:v>0.466667</c:v>
                </c:pt>
                <c:pt idx="57">
                  <c:v>0.47499999999999998</c:v>
                </c:pt>
                <c:pt idx="58">
                  <c:v>0.48333300000000001</c:v>
                </c:pt>
                <c:pt idx="59">
                  <c:v>0.49166700000000002</c:v>
                </c:pt>
                <c:pt idx="60">
                  <c:v>0.5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2.016667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2.0916670000000002</c:v>
                </c:pt>
                <c:pt idx="253">
                  <c:v>2.1</c:v>
                </c:pt>
                <c:pt idx="254">
                  <c:v>2.1083340000000002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2.141667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2.1916669999999998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2.2166670000000002</c:v>
                </c:pt>
                <c:pt idx="268">
                  <c:v>2.2250000000000001</c:v>
                </c:pt>
                <c:pt idx="269">
                  <c:v>2.2333340000000002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2.266667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2.3166669999999998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2.3416670000000002</c:v>
                </c:pt>
                <c:pt idx="283">
                  <c:v>2.35</c:v>
                </c:pt>
                <c:pt idx="284">
                  <c:v>2.3583340000000002</c:v>
                </c:pt>
                <c:pt idx="285">
                  <c:v>2.3666670000000001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2.391667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2.4416669999999998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2.4666670000000002</c:v>
                </c:pt>
                <c:pt idx="298">
                  <c:v>2.4750000000000001</c:v>
                </c:pt>
                <c:pt idx="299">
                  <c:v>2.4833340000000002</c:v>
                </c:pt>
                <c:pt idx="300">
                  <c:v>2.4916670000000001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2.516667</c:v>
                </c:pt>
                <c:pt idx="304">
                  <c:v>2.5249999999999999</c:v>
                </c:pt>
                <c:pt idx="305">
                  <c:v>2.533334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2.5666669999999998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2.5916670000000002</c:v>
                </c:pt>
                <c:pt idx="313">
                  <c:v>2.6</c:v>
                </c:pt>
                <c:pt idx="314">
                  <c:v>2.608333</c:v>
                </c:pt>
                <c:pt idx="315">
                  <c:v>2.6166670000000001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2.641667</c:v>
                </c:pt>
                <c:pt idx="319">
                  <c:v>2.65</c:v>
                </c:pt>
                <c:pt idx="320">
                  <c:v>2.658334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2.6833330000000002</c:v>
                </c:pt>
                <c:pt idx="324">
                  <c:v>2.6916669999999998</c:v>
                </c:pt>
                <c:pt idx="325">
                  <c:v>2.7</c:v>
                </c:pt>
                <c:pt idx="326">
                  <c:v>2.7083330000000001</c:v>
                </c:pt>
                <c:pt idx="327">
                  <c:v>2.7166670000000002</c:v>
                </c:pt>
                <c:pt idx="328">
                  <c:v>2.7250000000000001</c:v>
                </c:pt>
                <c:pt idx="329">
                  <c:v>2.733333</c:v>
                </c:pt>
                <c:pt idx="330">
                  <c:v>2.7416670000000001</c:v>
                </c:pt>
                <c:pt idx="331">
                  <c:v>2.75</c:v>
                </c:pt>
                <c:pt idx="332">
                  <c:v>2.7583329999999999</c:v>
                </c:pt>
                <c:pt idx="333">
                  <c:v>2.766667</c:v>
                </c:pt>
                <c:pt idx="334">
                  <c:v>2.7749999999999999</c:v>
                </c:pt>
                <c:pt idx="335">
                  <c:v>2.783334</c:v>
                </c:pt>
                <c:pt idx="336">
                  <c:v>2.7916669999999999</c:v>
                </c:pt>
                <c:pt idx="337">
                  <c:v>2.8</c:v>
                </c:pt>
                <c:pt idx="338">
                  <c:v>2.8083330000000002</c:v>
                </c:pt>
                <c:pt idx="339">
                  <c:v>2.8166669999999998</c:v>
                </c:pt>
                <c:pt idx="340">
                  <c:v>2.8250000000000002</c:v>
                </c:pt>
                <c:pt idx="341">
                  <c:v>2.8333330000000001</c:v>
                </c:pt>
                <c:pt idx="342">
                  <c:v>2.8416670000000002</c:v>
                </c:pt>
                <c:pt idx="343">
                  <c:v>2.85</c:v>
                </c:pt>
                <c:pt idx="344">
                  <c:v>2.858333</c:v>
                </c:pt>
                <c:pt idx="345">
                  <c:v>2.8666670000000001</c:v>
                </c:pt>
                <c:pt idx="346">
                  <c:v>2.875</c:v>
                </c:pt>
                <c:pt idx="347">
                  <c:v>2.8833329999999999</c:v>
                </c:pt>
                <c:pt idx="348">
                  <c:v>2.891667</c:v>
                </c:pt>
                <c:pt idx="349">
                  <c:v>2.9</c:v>
                </c:pt>
                <c:pt idx="350">
                  <c:v>2.908334</c:v>
                </c:pt>
                <c:pt idx="351">
                  <c:v>2.9166669999999999</c:v>
                </c:pt>
                <c:pt idx="352">
                  <c:v>2.9249999999999998</c:v>
                </c:pt>
                <c:pt idx="353">
                  <c:v>2.9333330000000002</c:v>
                </c:pt>
                <c:pt idx="354">
                  <c:v>2.9416669999999998</c:v>
                </c:pt>
                <c:pt idx="355">
                  <c:v>2.95</c:v>
                </c:pt>
                <c:pt idx="356">
                  <c:v>2.9583330000000001</c:v>
                </c:pt>
                <c:pt idx="357">
                  <c:v>2.9666670000000002</c:v>
                </c:pt>
                <c:pt idx="358">
                  <c:v>2.9750000000000001</c:v>
                </c:pt>
                <c:pt idx="359">
                  <c:v>2.983333</c:v>
                </c:pt>
                <c:pt idx="360">
                  <c:v>2.9916670000000001</c:v>
                </c:pt>
                <c:pt idx="361">
                  <c:v>3</c:v>
                </c:pt>
                <c:pt idx="362">
                  <c:v>3.0083329999999999</c:v>
                </c:pt>
                <c:pt idx="363">
                  <c:v>3.016667</c:v>
                </c:pt>
                <c:pt idx="364">
                  <c:v>3.0249999999999999</c:v>
                </c:pt>
                <c:pt idx="365">
                  <c:v>3.033334</c:v>
                </c:pt>
                <c:pt idx="366">
                  <c:v>3.0416669999999999</c:v>
                </c:pt>
                <c:pt idx="367">
                  <c:v>3.05</c:v>
                </c:pt>
                <c:pt idx="368">
                  <c:v>3.0583330000000002</c:v>
                </c:pt>
                <c:pt idx="369">
                  <c:v>3.0666669999999998</c:v>
                </c:pt>
                <c:pt idx="370">
                  <c:v>3.0750000000000002</c:v>
                </c:pt>
                <c:pt idx="371">
                  <c:v>3.0833330000000001</c:v>
                </c:pt>
                <c:pt idx="372">
                  <c:v>3.0916670000000002</c:v>
                </c:pt>
                <c:pt idx="373">
                  <c:v>3.1</c:v>
                </c:pt>
                <c:pt idx="374">
                  <c:v>3.1083340000000002</c:v>
                </c:pt>
                <c:pt idx="375">
                  <c:v>3.1166670000000001</c:v>
                </c:pt>
                <c:pt idx="376">
                  <c:v>3.125</c:v>
                </c:pt>
                <c:pt idx="377">
                  <c:v>3.1333329999999999</c:v>
                </c:pt>
                <c:pt idx="378">
                  <c:v>3.141667</c:v>
                </c:pt>
                <c:pt idx="379">
                  <c:v>3.15</c:v>
                </c:pt>
                <c:pt idx="380">
                  <c:v>3.158334</c:v>
                </c:pt>
                <c:pt idx="381">
                  <c:v>3.1666669999999999</c:v>
                </c:pt>
                <c:pt idx="382">
                  <c:v>3.1749999999999998</c:v>
                </c:pt>
                <c:pt idx="383">
                  <c:v>3.1833330000000002</c:v>
                </c:pt>
                <c:pt idx="384">
                  <c:v>3.1916669999999998</c:v>
                </c:pt>
                <c:pt idx="385">
                  <c:v>3.2</c:v>
                </c:pt>
                <c:pt idx="386">
                  <c:v>3.2083330000000001</c:v>
                </c:pt>
                <c:pt idx="387">
                  <c:v>3.2166670000000002</c:v>
                </c:pt>
                <c:pt idx="388">
                  <c:v>3.2250000000000001</c:v>
                </c:pt>
                <c:pt idx="389">
                  <c:v>3.2333340000000002</c:v>
                </c:pt>
                <c:pt idx="390">
                  <c:v>3.2416670000000001</c:v>
                </c:pt>
                <c:pt idx="391">
                  <c:v>3.25</c:v>
                </c:pt>
                <c:pt idx="392">
                  <c:v>3.2583329999999999</c:v>
                </c:pt>
                <c:pt idx="393">
                  <c:v>3.266667</c:v>
                </c:pt>
                <c:pt idx="394">
                  <c:v>3.2749999999999999</c:v>
                </c:pt>
                <c:pt idx="395">
                  <c:v>3.283334</c:v>
                </c:pt>
                <c:pt idx="396">
                  <c:v>3.2916669999999999</c:v>
                </c:pt>
                <c:pt idx="397">
                  <c:v>3.3</c:v>
                </c:pt>
                <c:pt idx="398">
                  <c:v>3.3083330000000002</c:v>
                </c:pt>
                <c:pt idx="399">
                  <c:v>3.3166669999999998</c:v>
                </c:pt>
                <c:pt idx="400">
                  <c:v>3.3250000000000002</c:v>
                </c:pt>
                <c:pt idx="401">
                  <c:v>3.3333330000000001</c:v>
                </c:pt>
                <c:pt idx="402">
                  <c:v>3.3416670000000002</c:v>
                </c:pt>
                <c:pt idx="403">
                  <c:v>3.35</c:v>
                </c:pt>
                <c:pt idx="404">
                  <c:v>3.3583340000000002</c:v>
                </c:pt>
                <c:pt idx="405">
                  <c:v>3.3666670000000001</c:v>
                </c:pt>
                <c:pt idx="406">
                  <c:v>3.375</c:v>
                </c:pt>
                <c:pt idx="407">
                  <c:v>3.3833329999999999</c:v>
                </c:pt>
                <c:pt idx="408">
                  <c:v>3.391667</c:v>
                </c:pt>
                <c:pt idx="409">
                  <c:v>3.4</c:v>
                </c:pt>
                <c:pt idx="410">
                  <c:v>3.408334</c:v>
                </c:pt>
                <c:pt idx="411">
                  <c:v>3.4166669999999999</c:v>
                </c:pt>
                <c:pt idx="412">
                  <c:v>3.4249999999999998</c:v>
                </c:pt>
                <c:pt idx="413">
                  <c:v>3.4333330000000002</c:v>
                </c:pt>
                <c:pt idx="414">
                  <c:v>3.4416669999999998</c:v>
                </c:pt>
                <c:pt idx="415">
                  <c:v>3.45</c:v>
                </c:pt>
                <c:pt idx="416">
                  <c:v>3.4583330000000001</c:v>
                </c:pt>
                <c:pt idx="417">
                  <c:v>3.4666670000000002</c:v>
                </c:pt>
                <c:pt idx="418">
                  <c:v>3.4750000000000001</c:v>
                </c:pt>
                <c:pt idx="419">
                  <c:v>3.4833340000000002</c:v>
                </c:pt>
                <c:pt idx="420">
                  <c:v>3.4916670000000001</c:v>
                </c:pt>
                <c:pt idx="421">
                  <c:v>3.5</c:v>
                </c:pt>
                <c:pt idx="422">
                  <c:v>3.5083329999999999</c:v>
                </c:pt>
                <c:pt idx="423">
                  <c:v>3.516667</c:v>
                </c:pt>
                <c:pt idx="424">
                  <c:v>3.5249999999999999</c:v>
                </c:pt>
                <c:pt idx="425">
                  <c:v>3.533334</c:v>
                </c:pt>
                <c:pt idx="426">
                  <c:v>3.5416669999999999</c:v>
                </c:pt>
                <c:pt idx="427">
                  <c:v>3.55</c:v>
                </c:pt>
                <c:pt idx="428">
                  <c:v>3.5583330000000002</c:v>
                </c:pt>
                <c:pt idx="429">
                  <c:v>3.5666669999999998</c:v>
                </c:pt>
                <c:pt idx="430">
                  <c:v>3.5750000000000002</c:v>
                </c:pt>
                <c:pt idx="431">
                  <c:v>3.5833330000000001</c:v>
                </c:pt>
                <c:pt idx="432">
                  <c:v>3.5916670000000002</c:v>
                </c:pt>
                <c:pt idx="433">
                  <c:v>3.6</c:v>
                </c:pt>
                <c:pt idx="434">
                  <c:v>3.6083340000000002</c:v>
                </c:pt>
                <c:pt idx="435">
                  <c:v>3.6166670000000001</c:v>
                </c:pt>
                <c:pt idx="436">
                  <c:v>3.625</c:v>
                </c:pt>
                <c:pt idx="437">
                  <c:v>3.6333329999999999</c:v>
                </c:pt>
                <c:pt idx="438">
                  <c:v>3.641667</c:v>
                </c:pt>
                <c:pt idx="439">
                  <c:v>3.65</c:v>
                </c:pt>
                <c:pt idx="440">
                  <c:v>3.658334</c:v>
                </c:pt>
                <c:pt idx="441">
                  <c:v>3.6666669999999999</c:v>
                </c:pt>
                <c:pt idx="442">
                  <c:v>3.6749999999999998</c:v>
                </c:pt>
                <c:pt idx="443">
                  <c:v>3.6833330000000002</c:v>
                </c:pt>
                <c:pt idx="444">
                  <c:v>3.6916669999999998</c:v>
                </c:pt>
                <c:pt idx="445">
                  <c:v>3.7</c:v>
                </c:pt>
                <c:pt idx="446">
                  <c:v>3.7083330000000001</c:v>
                </c:pt>
                <c:pt idx="447">
                  <c:v>3.7166670000000002</c:v>
                </c:pt>
                <c:pt idx="448">
                  <c:v>3.7250000000000001</c:v>
                </c:pt>
                <c:pt idx="449">
                  <c:v>3.7333340000000002</c:v>
                </c:pt>
                <c:pt idx="450">
                  <c:v>3.7416670000000001</c:v>
                </c:pt>
                <c:pt idx="451">
                  <c:v>3.75</c:v>
                </c:pt>
                <c:pt idx="452">
                  <c:v>3.7583329999999999</c:v>
                </c:pt>
                <c:pt idx="453">
                  <c:v>3.766667</c:v>
                </c:pt>
                <c:pt idx="454">
                  <c:v>3.7749999999999999</c:v>
                </c:pt>
                <c:pt idx="455">
                  <c:v>3.783334</c:v>
                </c:pt>
                <c:pt idx="456">
                  <c:v>3.7916669999999999</c:v>
                </c:pt>
                <c:pt idx="457">
                  <c:v>3.8</c:v>
                </c:pt>
                <c:pt idx="458">
                  <c:v>3.8083330000000002</c:v>
                </c:pt>
                <c:pt idx="459">
                  <c:v>3.8166669999999998</c:v>
                </c:pt>
                <c:pt idx="460">
                  <c:v>3.8250000000000002</c:v>
                </c:pt>
                <c:pt idx="461">
                  <c:v>3.8333330000000001</c:v>
                </c:pt>
                <c:pt idx="462">
                  <c:v>3.8416670000000002</c:v>
                </c:pt>
                <c:pt idx="463">
                  <c:v>3.85</c:v>
                </c:pt>
                <c:pt idx="464">
                  <c:v>3.8583340000000002</c:v>
                </c:pt>
                <c:pt idx="465">
                  <c:v>3.8666670000000001</c:v>
                </c:pt>
                <c:pt idx="466">
                  <c:v>3.875</c:v>
                </c:pt>
                <c:pt idx="467">
                  <c:v>3.8833329999999999</c:v>
                </c:pt>
                <c:pt idx="468">
                  <c:v>3.891667</c:v>
                </c:pt>
                <c:pt idx="469">
                  <c:v>3.9</c:v>
                </c:pt>
                <c:pt idx="470">
                  <c:v>3.908334</c:v>
                </c:pt>
                <c:pt idx="471">
                  <c:v>3.9166669999999999</c:v>
                </c:pt>
                <c:pt idx="472">
                  <c:v>3.9249999999999998</c:v>
                </c:pt>
                <c:pt idx="473">
                  <c:v>3.9333330000000002</c:v>
                </c:pt>
                <c:pt idx="474">
                  <c:v>3.9416669999999998</c:v>
                </c:pt>
                <c:pt idx="475">
                  <c:v>3.95</c:v>
                </c:pt>
                <c:pt idx="476">
                  <c:v>3.9583330000000001</c:v>
                </c:pt>
                <c:pt idx="477">
                  <c:v>3.9666670000000002</c:v>
                </c:pt>
                <c:pt idx="478">
                  <c:v>3.9750000000000001</c:v>
                </c:pt>
                <c:pt idx="479">
                  <c:v>3.9833340000000002</c:v>
                </c:pt>
                <c:pt idx="480">
                  <c:v>3.9916670000000001</c:v>
                </c:pt>
                <c:pt idx="481">
                  <c:v>4</c:v>
                </c:pt>
                <c:pt idx="482">
                  <c:v>4.0083330000000004</c:v>
                </c:pt>
                <c:pt idx="483">
                  <c:v>4.016667</c:v>
                </c:pt>
                <c:pt idx="484">
                  <c:v>4.0250000000000004</c:v>
                </c:pt>
                <c:pt idx="485">
                  <c:v>4.033334</c:v>
                </c:pt>
                <c:pt idx="486">
                  <c:v>4.0416670000000003</c:v>
                </c:pt>
                <c:pt idx="487">
                  <c:v>4.05</c:v>
                </c:pt>
                <c:pt idx="488">
                  <c:v>4.0583330000000002</c:v>
                </c:pt>
                <c:pt idx="489">
                  <c:v>4.0666669999999998</c:v>
                </c:pt>
                <c:pt idx="490">
                  <c:v>4.0750000000000002</c:v>
                </c:pt>
                <c:pt idx="491">
                  <c:v>4.0833329999999997</c:v>
                </c:pt>
                <c:pt idx="492">
                  <c:v>4.0916670000000002</c:v>
                </c:pt>
                <c:pt idx="493">
                  <c:v>4.0999999999999996</c:v>
                </c:pt>
                <c:pt idx="494">
                  <c:v>4.1083340000000002</c:v>
                </c:pt>
                <c:pt idx="495">
                  <c:v>4.1166669999999996</c:v>
                </c:pt>
                <c:pt idx="496">
                  <c:v>4.125</c:v>
                </c:pt>
                <c:pt idx="497">
                  <c:v>4.1333330000000004</c:v>
                </c:pt>
                <c:pt idx="498">
                  <c:v>4.141667</c:v>
                </c:pt>
                <c:pt idx="499">
                  <c:v>4.1500000000000004</c:v>
                </c:pt>
                <c:pt idx="500">
                  <c:v>4.158334</c:v>
                </c:pt>
                <c:pt idx="501">
                  <c:v>4.1666670000000003</c:v>
                </c:pt>
                <c:pt idx="502">
                  <c:v>4.1749999999999998</c:v>
                </c:pt>
                <c:pt idx="503">
                  <c:v>4.1833330000000002</c:v>
                </c:pt>
                <c:pt idx="504">
                  <c:v>4.1916669999999998</c:v>
                </c:pt>
                <c:pt idx="505">
                  <c:v>4.2</c:v>
                </c:pt>
                <c:pt idx="506">
                  <c:v>4.2083329999999997</c:v>
                </c:pt>
                <c:pt idx="507">
                  <c:v>4.2166670000000002</c:v>
                </c:pt>
                <c:pt idx="508">
                  <c:v>4.2249999999999996</c:v>
                </c:pt>
                <c:pt idx="509">
                  <c:v>4.2333340000000002</c:v>
                </c:pt>
                <c:pt idx="510">
                  <c:v>4.2416669999999996</c:v>
                </c:pt>
                <c:pt idx="511">
                  <c:v>4.25</c:v>
                </c:pt>
                <c:pt idx="512">
                  <c:v>4.2583330000000004</c:v>
                </c:pt>
                <c:pt idx="513">
                  <c:v>4.266667</c:v>
                </c:pt>
                <c:pt idx="514">
                  <c:v>4.2750000000000004</c:v>
                </c:pt>
                <c:pt idx="515">
                  <c:v>4.283334</c:v>
                </c:pt>
                <c:pt idx="516">
                  <c:v>4.2916670000000003</c:v>
                </c:pt>
                <c:pt idx="517">
                  <c:v>4.3</c:v>
                </c:pt>
                <c:pt idx="518">
                  <c:v>4.3083330000000002</c:v>
                </c:pt>
                <c:pt idx="519">
                  <c:v>4.3166669999999998</c:v>
                </c:pt>
                <c:pt idx="520">
                  <c:v>4.3250000000000002</c:v>
                </c:pt>
                <c:pt idx="521">
                  <c:v>4.3333329999999997</c:v>
                </c:pt>
                <c:pt idx="522">
                  <c:v>4.3416670000000002</c:v>
                </c:pt>
                <c:pt idx="523">
                  <c:v>4.3499999999999996</c:v>
                </c:pt>
                <c:pt idx="524">
                  <c:v>4.3583340000000002</c:v>
                </c:pt>
                <c:pt idx="525">
                  <c:v>4.3666669999999996</c:v>
                </c:pt>
                <c:pt idx="526">
                  <c:v>4.375</c:v>
                </c:pt>
                <c:pt idx="527">
                  <c:v>4.3833330000000004</c:v>
                </c:pt>
                <c:pt idx="528">
                  <c:v>4.391667</c:v>
                </c:pt>
                <c:pt idx="529">
                  <c:v>4.4000000000000004</c:v>
                </c:pt>
                <c:pt idx="530">
                  <c:v>4.408334</c:v>
                </c:pt>
                <c:pt idx="531">
                  <c:v>4.4166670000000003</c:v>
                </c:pt>
                <c:pt idx="532">
                  <c:v>4.4249999999999998</c:v>
                </c:pt>
                <c:pt idx="533">
                  <c:v>4.4333330000000002</c:v>
                </c:pt>
                <c:pt idx="534">
                  <c:v>4.4416669999999998</c:v>
                </c:pt>
                <c:pt idx="535">
                  <c:v>4.45</c:v>
                </c:pt>
                <c:pt idx="536">
                  <c:v>4.4583329999999997</c:v>
                </c:pt>
                <c:pt idx="537">
                  <c:v>4.4666670000000002</c:v>
                </c:pt>
                <c:pt idx="538">
                  <c:v>4.4749999999999996</c:v>
                </c:pt>
                <c:pt idx="539">
                  <c:v>4.4833340000000002</c:v>
                </c:pt>
                <c:pt idx="540">
                  <c:v>4.4916669999999996</c:v>
                </c:pt>
                <c:pt idx="541">
                  <c:v>4.5</c:v>
                </c:pt>
                <c:pt idx="542">
                  <c:v>4.5083339999999996</c:v>
                </c:pt>
                <c:pt idx="543">
                  <c:v>4.516667</c:v>
                </c:pt>
                <c:pt idx="544">
                  <c:v>4.5250000000000004</c:v>
                </c:pt>
                <c:pt idx="545">
                  <c:v>4.533334</c:v>
                </c:pt>
                <c:pt idx="546">
                  <c:v>4.5416670000000003</c:v>
                </c:pt>
                <c:pt idx="547">
                  <c:v>4.55</c:v>
                </c:pt>
                <c:pt idx="548">
                  <c:v>4.5583330000000002</c:v>
                </c:pt>
                <c:pt idx="549">
                  <c:v>4.5666669999999998</c:v>
                </c:pt>
                <c:pt idx="550">
                  <c:v>4.5750000000000002</c:v>
                </c:pt>
                <c:pt idx="551">
                  <c:v>4.5833329999999997</c:v>
                </c:pt>
                <c:pt idx="552">
                  <c:v>4.5916670000000002</c:v>
                </c:pt>
                <c:pt idx="553">
                  <c:v>4.5999999999999996</c:v>
                </c:pt>
                <c:pt idx="554">
                  <c:v>4.6083340000000002</c:v>
                </c:pt>
                <c:pt idx="555">
                  <c:v>4.6166669999999996</c:v>
                </c:pt>
                <c:pt idx="556">
                  <c:v>4.625</c:v>
                </c:pt>
                <c:pt idx="557">
                  <c:v>4.6333339999999996</c:v>
                </c:pt>
                <c:pt idx="558">
                  <c:v>4.641667</c:v>
                </c:pt>
                <c:pt idx="559">
                  <c:v>4.6500000000000004</c:v>
                </c:pt>
                <c:pt idx="560">
                  <c:v>4.658334</c:v>
                </c:pt>
                <c:pt idx="561">
                  <c:v>4.6666670000000003</c:v>
                </c:pt>
                <c:pt idx="562">
                  <c:v>4.6749999999999998</c:v>
                </c:pt>
                <c:pt idx="563">
                  <c:v>4.6833330000000002</c:v>
                </c:pt>
                <c:pt idx="564">
                  <c:v>4.6916669999999998</c:v>
                </c:pt>
                <c:pt idx="565">
                  <c:v>4.7</c:v>
                </c:pt>
                <c:pt idx="566">
                  <c:v>4.7083329999999997</c:v>
                </c:pt>
                <c:pt idx="567">
                  <c:v>4.7166670000000002</c:v>
                </c:pt>
                <c:pt idx="568">
                  <c:v>4.7249999999999996</c:v>
                </c:pt>
                <c:pt idx="569">
                  <c:v>4.7333340000000002</c:v>
                </c:pt>
                <c:pt idx="570">
                  <c:v>4.7416669999999996</c:v>
                </c:pt>
                <c:pt idx="571">
                  <c:v>4.75</c:v>
                </c:pt>
                <c:pt idx="572">
                  <c:v>4.7583339999999996</c:v>
                </c:pt>
                <c:pt idx="573">
                  <c:v>4.766667</c:v>
                </c:pt>
                <c:pt idx="574">
                  <c:v>4.7750000000000004</c:v>
                </c:pt>
                <c:pt idx="575">
                  <c:v>4.783334</c:v>
                </c:pt>
                <c:pt idx="576">
                  <c:v>4.7916670000000003</c:v>
                </c:pt>
                <c:pt idx="577">
                  <c:v>4.8</c:v>
                </c:pt>
                <c:pt idx="578">
                  <c:v>4.8083330000000002</c:v>
                </c:pt>
                <c:pt idx="579">
                  <c:v>4.8166669999999998</c:v>
                </c:pt>
                <c:pt idx="580">
                  <c:v>4.8250000000000002</c:v>
                </c:pt>
                <c:pt idx="581">
                  <c:v>4.8333329999999997</c:v>
                </c:pt>
                <c:pt idx="582">
                  <c:v>4.8416670000000002</c:v>
                </c:pt>
                <c:pt idx="583">
                  <c:v>4.8499999999999996</c:v>
                </c:pt>
                <c:pt idx="584">
                  <c:v>4.8583340000000002</c:v>
                </c:pt>
                <c:pt idx="585">
                  <c:v>4.8666669999999996</c:v>
                </c:pt>
                <c:pt idx="586">
                  <c:v>4.875</c:v>
                </c:pt>
                <c:pt idx="587">
                  <c:v>4.8833339999999996</c:v>
                </c:pt>
                <c:pt idx="588">
                  <c:v>4.891667</c:v>
                </c:pt>
                <c:pt idx="589">
                  <c:v>4.9000000000000004</c:v>
                </c:pt>
                <c:pt idx="590">
                  <c:v>4.908334</c:v>
                </c:pt>
                <c:pt idx="591">
                  <c:v>4.9166670000000003</c:v>
                </c:pt>
                <c:pt idx="592">
                  <c:v>4.9249999999999998</c:v>
                </c:pt>
                <c:pt idx="593">
                  <c:v>4.9333330000000002</c:v>
                </c:pt>
                <c:pt idx="594">
                  <c:v>4.9416669999999998</c:v>
                </c:pt>
                <c:pt idx="595">
                  <c:v>4.95</c:v>
                </c:pt>
                <c:pt idx="596">
                  <c:v>4.9583329999999997</c:v>
                </c:pt>
                <c:pt idx="597">
                  <c:v>4.9666670000000002</c:v>
                </c:pt>
                <c:pt idx="598">
                  <c:v>4.9749999999999996</c:v>
                </c:pt>
                <c:pt idx="599">
                  <c:v>4.9833340000000002</c:v>
                </c:pt>
                <c:pt idx="600">
                  <c:v>4.9916669999999996</c:v>
                </c:pt>
                <c:pt idx="601">
                  <c:v>5</c:v>
                </c:pt>
                <c:pt idx="602">
                  <c:v>5.0083339999999996</c:v>
                </c:pt>
                <c:pt idx="603">
                  <c:v>5.016667</c:v>
                </c:pt>
                <c:pt idx="604">
                  <c:v>5.0250000000000004</c:v>
                </c:pt>
                <c:pt idx="605">
                  <c:v>5.033334</c:v>
                </c:pt>
                <c:pt idx="606">
                  <c:v>5.0416670000000003</c:v>
                </c:pt>
                <c:pt idx="607">
                  <c:v>5.05</c:v>
                </c:pt>
                <c:pt idx="608">
                  <c:v>5.0583330000000002</c:v>
                </c:pt>
                <c:pt idx="609">
                  <c:v>5.0666669999999998</c:v>
                </c:pt>
                <c:pt idx="610">
                  <c:v>5.0750000000000002</c:v>
                </c:pt>
                <c:pt idx="611">
                  <c:v>5.0833329999999997</c:v>
                </c:pt>
                <c:pt idx="612">
                  <c:v>5.0916670000000002</c:v>
                </c:pt>
                <c:pt idx="613">
                  <c:v>5.0999999999999996</c:v>
                </c:pt>
                <c:pt idx="614">
                  <c:v>5.1083340000000002</c:v>
                </c:pt>
                <c:pt idx="615">
                  <c:v>5.1166669999999996</c:v>
                </c:pt>
                <c:pt idx="616">
                  <c:v>5.125</c:v>
                </c:pt>
                <c:pt idx="617">
                  <c:v>5.1333339999999996</c:v>
                </c:pt>
                <c:pt idx="618">
                  <c:v>5.141667</c:v>
                </c:pt>
                <c:pt idx="619">
                  <c:v>5.15</c:v>
                </c:pt>
                <c:pt idx="620">
                  <c:v>5.158334</c:v>
                </c:pt>
                <c:pt idx="621">
                  <c:v>5.1666670000000003</c:v>
                </c:pt>
                <c:pt idx="622">
                  <c:v>5.1749999999999998</c:v>
                </c:pt>
                <c:pt idx="623">
                  <c:v>5.1833330000000002</c:v>
                </c:pt>
                <c:pt idx="624">
                  <c:v>5.1916669999999998</c:v>
                </c:pt>
                <c:pt idx="625">
                  <c:v>5.2</c:v>
                </c:pt>
                <c:pt idx="626">
                  <c:v>5.2083329999999997</c:v>
                </c:pt>
                <c:pt idx="627">
                  <c:v>5.2166670000000002</c:v>
                </c:pt>
                <c:pt idx="628">
                  <c:v>5.2249999999999996</c:v>
                </c:pt>
                <c:pt idx="629">
                  <c:v>5.2333340000000002</c:v>
                </c:pt>
                <c:pt idx="630">
                  <c:v>5.2416669999999996</c:v>
                </c:pt>
                <c:pt idx="631">
                  <c:v>5.25</c:v>
                </c:pt>
                <c:pt idx="632">
                  <c:v>5.2583339999999996</c:v>
                </c:pt>
                <c:pt idx="633">
                  <c:v>5.266667</c:v>
                </c:pt>
                <c:pt idx="634">
                  <c:v>5.2750000000000004</c:v>
                </c:pt>
                <c:pt idx="635">
                  <c:v>5.283334</c:v>
                </c:pt>
                <c:pt idx="636">
                  <c:v>5.2916670000000003</c:v>
                </c:pt>
                <c:pt idx="637">
                  <c:v>5.3</c:v>
                </c:pt>
                <c:pt idx="638">
                  <c:v>5.3083330000000002</c:v>
                </c:pt>
                <c:pt idx="639">
                  <c:v>5.3166669999999998</c:v>
                </c:pt>
                <c:pt idx="640">
                  <c:v>5.3250000000000002</c:v>
                </c:pt>
                <c:pt idx="641">
                  <c:v>5.3333329999999997</c:v>
                </c:pt>
                <c:pt idx="642">
                  <c:v>5.3416670000000002</c:v>
                </c:pt>
                <c:pt idx="643">
                  <c:v>5.35</c:v>
                </c:pt>
                <c:pt idx="644">
                  <c:v>5.3583340000000002</c:v>
                </c:pt>
                <c:pt idx="645">
                  <c:v>5.3666669999999996</c:v>
                </c:pt>
                <c:pt idx="646">
                  <c:v>5.375</c:v>
                </c:pt>
                <c:pt idx="647">
                  <c:v>5.3833339999999996</c:v>
                </c:pt>
                <c:pt idx="648">
                  <c:v>5.391667</c:v>
                </c:pt>
                <c:pt idx="649">
                  <c:v>5.4</c:v>
                </c:pt>
                <c:pt idx="650">
                  <c:v>5.408334</c:v>
                </c:pt>
                <c:pt idx="651">
                  <c:v>5.4166670000000003</c:v>
                </c:pt>
                <c:pt idx="652">
                  <c:v>5.4249999999999998</c:v>
                </c:pt>
                <c:pt idx="653">
                  <c:v>5.4333330000000002</c:v>
                </c:pt>
                <c:pt idx="654">
                  <c:v>5.4416669999999998</c:v>
                </c:pt>
                <c:pt idx="655">
                  <c:v>5.45</c:v>
                </c:pt>
                <c:pt idx="656">
                  <c:v>5.4583329999999997</c:v>
                </c:pt>
                <c:pt idx="657">
                  <c:v>5.4666670000000002</c:v>
                </c:pt>
                <c:pt idx="658">
                  <c:v>5.4749999999999996</c:v>
                </c:pt>
                <c:pt idx="659">
                  <c:v>5.4833340000000002</c:v>
                </c:pt>
                <c:pt idx="660">
                  <c:v>5.4916669999999996</c:v>
                </c:pt>
                <c:pt idx="661">
                  <c:v>5.5</c:v>
                </c:pt>
                <c:pt idx="662">
                  <c:v>5.5083339999999996</c:v>
                </c:pt>
                <c:pt idx="663">
                  <c:v>5.516667</c:v>
                </c:pt>
                <c:pt idx="664">
                  <c:v>5.5250000000000004</c:v>
                </c:pt>
                <c:pt idx="665">
                  <c:v>5.533334</c:v>
                </c:pt>
                <c:pt idx="666">
                  <c:v>5.5416670000000003</c:v>
                </c:pt>
                <c:pt idx="667">
                  <c:v>5.55</c:v>
                </c:pt>
                <c:pt idx="668">
                  <c:v>5.5583330000000002</c:v>
                </c:pt>
                <c:pt idx="669">
                  <c:v>5.5666669999999998</c:v>
                </c:pt>
                <c:pt idx="670">
                  <c:v>5.5750000000000002</c:v>
                </c:pt>
                <c:pt idx="671">
                  <c:v>5.5833329999999997</c:v>
                </c:pt>
                <c:pt idx="672">
                  <c:v>5.5916670000000002</c:v>
                </c:pt>
                <c:pt idx="673">
                  <c:v>5.6</c:v>
                </c:pt>
                <c:pt idx="674">
                  <c:v>5.6083340000000002</c:v>
                </c:pt>
                <c:pt idx="675">
                  <c:v>5.6166669999999996</c:v>
                </c:pt>
                <c:pt idx="676">
                  <c:v>5.625</c:v>
                </c:pt>
                <c:pt idx="677">
                  <c:v>5.6333339999999996</c:v>
                </c:pt>
                <c:pt idx="678">
                  <c:v>5.641667</c:v>
                </c:pt>
                <c:pt idx="679">
                  <c:v>5.65</c:v>
                </c:pt>
                <c:pt idx="680">
                  <c:v>5.658334</c:v>
                </c:pt>
                <c:pt idx="681">
                  <c:v>5.6666670000000003</c:v>
                </c:pt>
                <c:pt idx="682">
                  <c:v>5.6749999999999998</c:v>
                </c:pt>
                <c:pt idx="683">
                  <c:v>5.6833330000000002</c:v>
                </c:pt>
                <c:pt idx="684">
                  <c:v>5.6916669999999998</c:v>
                </c:pt>
                <c:pt idx="685">
                  <c:v>5.7</c:v>
                </c:pt>
                <c:pt idx="686">
                  <c:v>5.7083329999999997</c:v>
                </c:pt>
                <c:pt idx="687">
                  <c:v>5.7166670000000002</c:v>
                </c:pt>
                <c:pt idx="688">
                  <c:v>5.7249999999999996</c:v>
                </c:pt>
                <c:pt idx="689">
                  <c:v>5.7333340000000002</c:v>
                </c:pt>
                <c:pt idx="690">
                  <c:v>5.7416669999999996</c:v>
                </c:pt>
                <c:pt idx="691">
                  <c:v>5.75</c:v>
                </c:pt>
                <c:pt idx="692">
                  <c:v>5.7583339999999996</c:v>
                </c:pt>
                <c:pt idx="693">
                  <c:v>5.766667</c:v>
                </c:pt>
                <c:pt idx="694">
                  <c:v>5.7750000000000004</c:v>
                </c:pt>
                <c:pt idx="695">
                  <c:v>5.783334</c:v>
                </c:pt>
                <c:pt idx="696">
                  <c:v>5.7916670000000003</c:v>
                </c:pt>
                <c:pt idx="697">
                  <c:v>5.8</c:v>
                </c:pt>
                <c:pt idx="698">
                  <c:v>5.8083330000000002</c:v>
                </c:pt>
                <c:pt idx="699">
                  <c:v>5.8166669999999998</c:v>
                </c:pt>
                <c:pt idx="700">
                  <c:v>5.8250000000000002</c:v>
                </c:pt>
                <c:pt idx="701">
                  <c:v>5.8333329999999997</c:v>
                </c:pt>
                <c:pt idx="702">
                  <c:v>5.8416670000000002</c:v>
                </c:pt>
                <c:pt idx="703">
                  <c:v>5.85</c:v>
                </c:pt>
                <c:pt idx="704">
                  <c:v>5.8583340000000002</c:v>
                </c:pt>
                <c:pt idx="705">
                  <c:v>5.8666669999999996</c:v>
                </c:pt>
                <c:pt idx="706">
                  <c:v>5.875</c:v>
                </c:pt>
                <c:pt idx="707">
                  <c:v>5.8833339999999996</c:v>
                </c:pt>
                <c:pt idx="708">
                  <c:v>5.891667</c:v>
                </c:pt>
                <c:pt idx="709">
                  <c:v>5.9</c:v>
                </c:pt>
                <c:pt idx="710">
                  <c:v>5.908334</c:v>
                </c:pt>
                <c:pt idx="711">
                  <c:v>5.9166670000000003</c:v>
                </c:pt>
                <c:pt idx="712">
                  <c:v>5.9249999999999998</c:v>
                </c:pt>
                <c:pt idx="713">
                  <c:v>5.9333330000000002</c:v>
                </c:pt>
                <c:pt idx="714">
                  <c:v>5.9416669999999998</c:v>
                </c:pt>
                <c:pt idx="715">
                  <c:v>5.95</c:v>
                </c:pt>
                <c:pt idx="716">
                  <c:v>5.9583329999999997</c:v>
                </c:pt>
                <c:pt idx="717">
                  <c:v>5.9666670000000002</c:v>
                </c:pt>
                <c:pt idx="718">
                  <c:v>5.9749999999999996</c:v>
                </c:pt>
                <c:pt idx="719">
                  <c:v>5.9833340000000002</c:v>
                </c:pt>
                <c:pt idx="720">
                  <c:v>5.9916669999999996</c:v>
                </c:pt>
                <c:pt idx="721">
                  <c:v>6</c:v>
                </c:pt>
                <c:pt idx="722">
                  <c:v>6.0083339999999996</c:v>
                </c:pt>
                <c:pt idx="723">
                  <c:v>6.016667</c:v>
                </c:pt>
                <c:pt idx="724">
                  <c:v>6.0250000000000004</c:v>
                </c:pt>
                <c:pt idx="725">
                  <c:v>6.033334</c:v>
                </c:pt>
                <c:pt idx="726">
                  <c:v>6.0416670000000003</c:v>
                </c:pt>
                <c:pt idx="727">
                  <c:v>6.05</c:v>
                </c:pt>
                <c:pt idx="728">
                  <c:v>6.0583330000000002</c:v>
                </c:pt>
                <c:pt idx="729">
                  <c:v>6.0666669999999998</c:v>
                </c:pt>
                <c:pt idx="730">
                  <c:v>6.0750000000000002</c:v>
                </c:pt>
                <c:pt idx="731">
                  <c:v>6.0833329999999997</c:v>
                </c:pt>
                <c:pt idx="732">
                  <c:v>6.0916670000000002</c:v>
                </c:pt>
                <c:pt idx="733">
                  <c:v>6.1</c:v>
                </c:pt>
                <c:pt idx="734">
                  <c:v>6.1083340000000002</c:v>
                </c:pt>
                <c:pt idx="735">
                  <c:v>6.1166669999999996</c:v>
                </c:pt>
                <c:pt idx="736">
                  <c:v>6.125</c:v>
                </c:pt>
                <c:pt idx="737">
                  <c:v>6.1333339999999996</c:v>
                </c:pt>
                <c:pt idx="738">
                  <c:v>6.141667</c:v>
                </c:pt>
                <c:pt idx="739">
                  <c:v>6.15</c:v>
                </c:pt>
                <c:pt idx="740">
                  <c:v>6.158334</c:v>
                </c:pt>
                <c:pt idx="741">
                  <c:v>6.1666670000000003</c:v>
                </c:pt>
                <c:pt idx="742">
                  <c:v>6.1749999999999998</c:v>
                </c:pt>
                <c:pt idx="743">
                  <c:v>6.1833330000000002</c:v>
                </c:pt>
                <c:pt idx="744">
                  <c:v>6.1916669999999998</c:v>
                </c:pt>
                <c:pt idx="745">
                  <c:v>6.2</c:v>
                </c:pt>
                <c:pt idx="746">
                  <c:v>6.2083329999999997</c:v>
                </c:pt>
                <c:pt idx="747">
                  <c:v>6.2166670000000002</c:v>
                </c:pt>
                <c:pt idx="748">
                  <c:v>6.2249999999999996</c:v>
                </c:pt>
                <c:pt idx="749">
                  <c:v>6.2333340000000002</c:v>
                </c:pt>
                <c:pt idx="750">
                  <c:v>6.2416669999999996</c:v>
                </c:pt>
                <c:pt idx="751">
                  <c:v>6.25</c:v>
                </c:pt>
                <c:pt idx="752">
                  <c:v>6.2583339999999996</c:v>
                </c:pt>
                <c:pt idx="753">
                  <c:v>6.266667</c:v>
                </c:pt>
                <c:pt idx="754">
                  <c:v>6.2750000000000004</c:v>
                </c:pt>
                <c:pt idx="755">
                  <c:v>6.283334</c:v>
                </c:pt>
                <c:pt idx="756">
                  <c:v>6.2916670000000003</c:v>
                </c:pt>
                <c:pt idx="757">
                  <c:v>6.3</c:v>
                </c:pt>
                <c:pt idx="758">
                  <c:v>6.3083340000000003</c:v>
                </c:pt>
                <c:pt idx="759">
                  <c:v>6.3166669999999998</c:v>
                </c:pt>
                <c:pt idx="760">
                  <c:v>6.3250000000000002</c:v>
                </c:pt>
                <c:pt idx="761">
                  <c:v>6.3333329999999997</c:v>
                </c:pt>
                <c:pt idx="762">
                  <c:v>6.3416670000000002</c:v>
                </c:pt>
                <c:pt idx="763">
                  <c:v>6.35</c:v>
                </c:pt>
                <c:pt idx="764">
                  <c:v>6.3583340000000002</c:v>
                </c:pt>
                <c:pt idx="765">
                  <c:v>6.3666669999999996</c:v>
                </c:pt>
                <c:pt idx="766">
                  <c:v>6.375</c:v>
                </c:pt>
                <c:pt idx="767">
                  <c:v>6.3833339999999996</c:v>
                </c:pt>
                <c:pt idx="768">
                  <c:v>6.391667</c:v>
                </c:pt>
                <c:pt idx="769">
                  <c:v>6.4</c:v>
                </c:pt>
                <c:pt idx="770">
                  <c:v>6.408334</c:v>
                </c:pt>
                <c:pt idx="771">
                  <c:v>6.4166670000000003</c:v>
                </c:pt>
                <c:pt idx="772">
                  <c:v>6.4249999999999998</c:v>
                </c:pt>
                <c:pt idx="773">
                  <c:v>6.4333340000000003</c:v>
                </c:pt>
                <c:pt idx="774">
                  <c:v>6.4416669999999998</c:v>
                </c:pt>
                <c:pt idx="775">
                  <c:v>6.45</c:v>
                </c:pt>
                <c:pt idx="776">
                  <c:v>6.4583329999999997</c:v>
                </c:pt>
                <c:pt idx="777">
                  <c:v>6.4666670000000002</c:v>
                </c:pt>
                <c:pt idx="778">
                  <c:v>6.4749999999999996</c:v>
                </c:pt>
                <c:pt idx="779">
                  <c:v>6.4833340000000002</c:v>
                </c:pt>
                <c:pt idx="780">
                  <c:v>6.4916669999999996</c:v>
                </c:pt>
                <c:pt idx="781">
                  <c:v>6.5</c:v>
                </c:pt>
                <c:pt idx="782">
                  <c:v>6.5083339999999996</c:v>
                </c:pt>
                <c:pt idx="783">
                  <c:v>6.516667</c:v>
                </c:pt>
                <c:pt idx="784">
                  <c:v>6.5250000000000004</c:v>
                </c:pt>
                <c:pt idx="785">
                  <c:v>6.533334</c:v>
                </c:pt>
                <c:pt idx="786">
                  <c:v>6.5416670000000003</c:v>
                </c:pt>
                <c:pt idx="787">
                  <c:v>6.55</c:v>
                </c:pt>
                <c:pt idx="788">
                  <c:v>6.5583340000000003</c:v>
                </c:pt>
                <c:pt idx="789">
                  <c:v>6.5666669999999998</c:v>
                </c:pt>
                <c:pt idx="790">
                  <c:v>6.5750000000000002</c:v>
                </c:pt>
                <c:pt idx="791">
                  <c:v>6.5833329999999997</c:v>
                </c:pt>
                <c:pt idx="792">
                  <c:v>6.5916670000000002</c:v>
                </c:pt>
                <c:pt idx="793">
                  <c:v>6.6</c:v>
                </c:pt>
                <c:pt idx="794">
                  <c:v>6.6083340000000002</c:v>
                </c:pt>
                <c:pt idx="795">
                  <c:v>6.6166669999999996</c:v>
                </c:pt>
                <c:pt idx="796">
                  <c:v>6.625</c:v>
                </c:pt>
                <c:pt idx="797">
                  <c:v>6.6333339999999996</c:v>
                </c:pt>
                <c:pt idx="798">
                  <c:v>6.641667</c:v>
                </c:pt>
                <c:pt idx="799">
                  <c:v>6.65</c:v>
                </c:pt>
                <c:pt idx="800">
                  <c:v>6.658334</c:v>
                </c:pt>
                <c:pt idx="801">
                  <c:v>6.6666670000000003</c:v>
                </c:pt>
                <c:pt idx="802">
                  <c:v>6.6749999999999998</c:v>
                </c:pt>
                <c:pt idx="803">
                  <c:v>6.6833340000000003</c:v>
                </c:pt>
                <c:pt idx="804">
                  <c:v>6.6916669999999998</c:v>
                </c:pt>
                <c:pt idx="805">
                  <c:v>6.7</c:v>
                </c:pt>
                <c:pt idx="806">
                  <c:v>6.7083329999999997</c:v>
                </c:pt>
                <c:pt idx="807">
                  <c:v>6.7166670000000002</c:v>
                </c:pt>
                <c:pt idx="808">
                  <c:v>6.7249999999999996</c:v>
                </c:pt>
                <c:pt idx="809">
                  <c:v>6.7333340000000002</c:v>
                </c:pt>
                <c:pt idx="810">
                  <c:v>6.7416669999999996</c:v>
                </c:pt>
                <c:pt idx="811">
                  <c:v>6.75</c:v>
                </c:pt>
                <c:pt idx="812">
                  <c:v>6.7583339999999996</c:v>
                </c:pt>
                <c:pt idx="813">
                  <c:v>6.766667</c:v>
                </c:pt>
                <c:pt idx="814">
                  <c:v>6.7750000000000004</c:v>
                </c:pt>
                <c:pt idx="815">
                  <c:v>6.783334</c:v>
                </c:pt>
                <c:pt idx="816">
                  <c:v>6.7916670000000003</c:v>
                </c:pt>
                <c:pt idx="817">
                  <c:v>6.8</c:v>
                </c:pt>
                <c:pt idx="818">
                  <c:v>6.8083340000000003</c:v>
                </c:pt>
                <c:pt idx="819">
                  <c:v>6.8166669999999998</c:v>
                </c:pt>
                <c:pt idx="820">
                  <c:v>6.8250000000000002</c:v>
                </c:pt>
                <c:pt idx="821">
                  <c:v>6.8333329999999997</c:v>
                </c:pt>
                <c:pt idx="822">
                  <c:v>6.8416670000000002</c:v>
                </c:pt>
                <c:pt idx="823">
                  <c:v>6.85</c:v>
                </c:pt>
                <c:pt idx="824">
                  <c:v>6.8583340000000002</c:v>
                </c:pt>
                <c:pt idx="825">
                  <c:v>6.8666669999999996</c:v>
                </c:pt>
                <c:pt idx="826">
                  <c:v>6.875</c:v>
                </c:pt>
                <c:pt idx="827">
                  <c:v>6.8833339999999996</c:v>
                </c:pt>
                <c:pt idx="828">
                  <c:v>6.891667</c:v>
                </c:pt>
                <c:pt idx="829">
                  <c:v>6.9000009999999996</c:v>
                </c:pt>
                <c:pt idx="830">
                  <c:v>6.908334</c:v>
                </c:pt>
                <c:pt idx="831">
                  <c:v>6.9166670000000003</c:v>
                </c:pt>
                <c:pt idx="832">
                  <c:v>6.9249999999999998</c:v>
                </c:pt>
                <c:pt idx="833">
                  <c:v>6.9333340000000003</c:v>
                </c:pt>
                <c:pt idx="834">
                  <c:v>6.9416669999999998</c:v>
                </c:pt>
                <c:pt idx="835">
                  <c:v>6.95</c:v>
                </c:pt>
                <c:pt idx="836">
                  <c:v>6.9583329999999997</c:v>
                </c:pt>
                <c:pt idx="837">
                  <c:v>6.9666670000000002</c:v>
                </c:pt>
                <c:pt idx="838">
                  <c:v>6.9749999999999996</c:v>
                </c:pt>
                <c:pt idx="839">
                  <c:v>6.9833340000000002</c:v>
                </c:pt>
                <c:pt idx="840">
                  <c:v>6.9916669999999996</c:v>
                </c:pt>
                <c:pt idx="841">
                  <c:v>7</c:v>
                </c:pt>
                <c:pt idx="842">
                  <c:v>7.0083339999999996</c:v>
                </c:pt>
                <c:pt idx="843">
                  <c:v>7.016667</c:v>
                </c:pt>
                <c:pt idx="844">
                  <c:v>7.0250009999999996</c:v>
                </c:pt>
                <c:pt idx="845">
                  <c:v>7.033334</c:v>
                </c:pt>
                <c:pt idx="846">
                  <c:v>7.0416670000000003</c:v>
                </c:pt>
                <c:pt idx="847">
                  <c:v>7.05</c:v>
                </c:pt>
                <c:pt idx="848">
                  <c:v>7.0583340000000003</c:v>
                </c:pt>
                <c:pt idx="849">
                  <c:v>7.0666669999999998</c:v>
                </c:pt>
                <c:pt idx="850">
                  <c:v>7.0750000000000002</c:v>
                </c:pt>
                <c:pt idx="851">
                  <c:v>7.0833329999999997</c:v>
                </c:pt>
                <c:pt idx="852">
                  <c:v>7.0916670000000002</c:v>
                </c:pt>
                <c:pt idx="853">
                  <c:v>7.1</c:v>
                </c:pt>
                <c:pt idx="854">
                  <c:v>7.1083340000000002</c:v>
                </c:pt>
                <c:pt idx="855">
                  <c:v>7.1166669999999996</c:v>
                </c:pt>
                <c:pt idx="856">
                  <c:v>7.125</c:v>
                </c:pt>
                <c:pt idx="857">
                  <c:v>7.1333339999999996</c:v>
                </c:pt>
                <c:pt idx="858">
                  <c:v>7.141667</c:v>
                </c:pt>
                <c:pt idx="859">
                  <c:v>7.1500009999999996</c:v>
                </c:pt>
                <c:pt idx="860">
                  <c:v>7.158334</c:v>
                </c:pt>
                <c:pt idx="861">
                  <c:v>7.1666670000000003</c:v>
                </c:pt>
                <c:pt idx="862">
                  <c:v>7.1749999999999998</c:v>
                </c:pt>
                <c:pt idx="863">
                  <c:v>7.1833340000000003</c:v>
                </c:pt>
                <c:pt idx="864">
                  <c:v>7.1916669999999998</c:v>
                </c:pt>
                <c:pt idx="865">
                  <c:v>7.2</c:v>
                </c:pt>
                <c:pt idx="866">
                  <c:v>7.2083329999999997</c:v>
                </c:pt>
                <c:pt idx="867">
                  <c:v>7.2166670000000002</c:v>
                </c:pt>
                <c:pt idx="868">
                  <c:v>7.2249999999999996</c:v>
                </c:pt>
                <c:pt idx="869">
                  <c:v>7.2333340000000002</c:v>
                </c:pt>
                <c:pt idx="870">
                  <c:v>7.2416669999999996</c:v>
                </c:pt>
                <c:pt idx="871">
                  <c:v>7.25</c:v>
                </c:pt>
                <c:pt idx="872">
                  <c:v>7.2583339999999996</c:v>
                </c:pt>
                <c:pt idx="873">
                  <c:v>7.266667</c:v>
                </c:pt>
                <c:pt idx="874">
                  <c:v>7.2750009999999996</c:v>
                </c:pt>
                <c:pt idx="875">
                  <c:v>7.283334</c:v>
                </c:pt>
                <c:pt idx="876">
                  <c:v>7.2916670000000003</c:v>
                </c:pt>
                <c:pt idx="877">
                  <c:v>7.3</c:v>
                </c:pt>
                <c:pt idx="878">
                  <c:v>7.3083340000000003</c:v>
                </c:pt>
                <c:pt idx="879">
                  <c:v>7.3166669999999998</c:v>
                </c:pt>
                <c:pt idx="880">
                  <c:v>7.3250000000000002</c:v>
                </c:pt>
                <c:pt idx="881">
                  <c:v>7.3333329999999997</c:v>
                </c:pt>
                <c:pt idx="882">
                  <c:v>7.3416670000000002</c:v>
                </c:pt>
                <c:pt idx="883">
                  <c:v>7.35</c:v>
                </c:pt>
                <c:pt idx="884">
                  <c:v>7.3583340000000002</c:v>
                </c:pt>
                <c:pt idx="885">
                  <c:v>7.3666669999999996</c:v>
                </c:pt>
                <c:pt idx="886">
                  <c:v>7.375</c:v>
                </c:pt>
                <c:pt idx="887">
                  <c:v>7.3833339999999996</c:v>
                </c:pt>
                <c:pt idx="888">
                  <c:v>7.391667</c:v>
                </c:pt>
                <c:pt idx="889">
                  <c:v>7.4000009999999996</c:v>
                </c:pt>
                <c:pt idx="890">
                  <c:v>7.408334</c:v>
                </c:pt>
                <c:pt idx="891">
                  <c:v>7.4166670000000003</c:v>
                </c:pt>
                <c:pt idx="892">
                  <c:v>7.4249999999999998</c:v>
                </c:pt>
                <c:pt idx="893">
                  <c:v>7.4333340000000003</c:v>
                </c:pt>
                <c:pt idx="894">
                  <c:v>7.4416669999999998</c:v>
                </c:pt>
                <c:pt idx="895">
                  <c:v>7.45</c:v>
                </c:pt>
                <c:pt idx="896">
                  <c:v>7.4583329999999997</c:v>
                </c:pt>
                <c:pt idx="897">
                  <c:v>7.4666670000000002</c:v>
                </c:pt>
                <c:pt idx="898">
                  <c:v>7.4749999999999996</c:v>
                </c:pt>
                <c:pt idx="899">
                  <c:v>7.4833340000000002</c:v>
                </c:pt>
                <c:pt idx="900">
                  <c:v>7.4916669999999996</c:v>
                </c:pt>
                <c:pt idx="901">
                  <c:v>7.5</c:v>
                </c:pt>
                <c:pt idx="902">
                  <c:v>7.5083339999999996</c:v>
                </c:pt>
                <c:pt idx="903">
                  <c:v>7.516667</c:v>
                </c:pt>
                <c:pt idx="904">
                  <c:v>7.5250009999999996</c:v>
                </c:pt>
                <c:pt idx="905">
                  <c:v>7.533334</c:v>
                </c:pt>
                <c:pt idx="906">
                  <c:v>7.5416670000000003</c:v>
                </c:pt>
                <c:pt idx="907">
                  <c:v>7.55</c:v>
                </c:pt>
                <c:pt idx="908">
                  <c:v>7.5583340000000003</c:v>
                </c:pt>
                <c:pt idx="909">
                  <c:v>7.5666669999999998</c:v>
                </c:pt>
                <c:pt idx="910">
                  <c:v>7.5750000000000002</c:v>
                </c:pt>
                <c:pt idx="911">
                  <c:v>7.5833329999999997</c:v>
                </c:pt>
                <c:pt idx="912">
                  <c:v>7.5916670000000002</c:v>
                </c:pt>
                <c:pt idx="913">
                  <c:v>7.6</c:v>
                </c:pt>
                <c:pt idx="914">
                  <c:v>7.6083340000000002</c:v>
                </c:pt>
                <c:pt idx="915">
                  <c:v>7.6166669999999996</c:v>
                </c:pt>
                <c:pt idx="916">
                  <c:v>7.625</c:v>
                </c:pt>
                <c:pt idx="917">
                  <c:v>7.6333339999999996</c:v>
                </c:pt>
                <c:pt idx="918">
                  <c:v>7.641667</c:v>
                </c:pt>
                <c:pt idx="919">
                  <c:v>7.6500009999999996</c:v>
                </c:pt>
                <c:pt idx="920">
                  <c:v>7.658334</c:v>
                </c:pt>
                <c:pt idx="921">
                  <c:v>7.6666670000000003</c:v>
                </c:pt>
                <c:pt idx="922">
                  <c:v>7.6749999999999998</c:v>
                </c:pt>
                <c:pt idx="923">
                  <c:v>7.6833340000000003</c:v>
                </c:pt>
                <c:pt idx="924">
                  <c:v>7.6916669999999998</c:v>
                </c:pt>
                <c:pt idx="925">
                  <c:v>7.7</c:v>
                </c:pt>
                <c:pt idx="926">
                  <c:v>7.7083329999999997</c:v>
                </c:pt>
                <c:pt idx="927">
                  <c:v>7.7166670000000002</c:v>
                </c:pt>
                <c:pt idx="928">
                  <c:v>7.7249999999999996</c:v>
                </c:pt>
                <c:pt idx="929">
                  <c:v>7.7333340000000002</c:v>
                </c:pt>
                <c:pt idx="930">
                  <c:v>7.7416669999999996</c:v>
                </c:pt>
                <c:pt idx="931">
                  <c:v>7.75</c:v>
                </c:pt>
                <c:pt idx="932">
                  <c:v>7.7583339999999996</c:v>
                </c:pt>
                <c:pt idx="933">
                  <c:v>7.766667</c:v>
                </c:pt>
                <c:pt idx="934">
                  <c:v>7.7750009999999996</c:v>
                </c:pt>
                <c:pt idx="935">
                  <c:v>7.783334</c:v>
                </c:pt>
                <c:pt idx="936">
                  <c:v>7.7916670000000003</c:v>
                </c:pt>
                <c:pt idx="937">
                  <c:v>7.8</c:v>
                </c:pt>
                <c:pt idx="938">
                  <c:v>7.8083340000000003</c:v>
                </c:pt>
                <c:pt idx="939">
                  <c:v>7.8166669999999998</c:v>
                </c:pt>
                <c:pt idx="940">
                  <c:v>7.8250000000000002</c:v>
                </c:pt>
                <c:pt idx="941">
                  <c:v>7.8333329999999997</c:v>
                </c:pt>
                <c:pt idx="942">
                  <c:v>7.8416670000000002</c:v>
                </c:pt>
                <c:pt idx="943">
                  <c:v>7.85</c:v>
                </c:pt>
                <c:pt idx="944">
                  <c:v>7.8583340000000002</c:v>
                </c:pt>
                <c:pt idx="945">
                  <c:v>7.8666669999999996</c:v>
                </c:pt>
                <c:pt idx="946">
                  <c:v>7.875</c:v>
                </c:pt>
                <c:pt idx="947">
                  <c:v>7.8833339999999996</c:v>
                </c:pt>
                <c:pt idx="948">
                  <c:v>7.891667</c:v>
                </c:pt>
                <c:pt idx="949">
                  <c:v>7.9000009999999996</c:v>
                </c:pt>
                <c:pt idx="950">
                  <c:v>7.908334</c:v>
                </c:pt>
                <c:pt idx="951">
                  <c:v>7.9166670000000003</c:v>
                </c:pt>
                <c:pt idx="952">
                  <c:v>7.9249999999999998</c:v>
                </c:pt>
                <c:pt idx="953">
                  <c:v>7.9333340000000003</c:v>
                </c:pt>
                <c:pt idx="954">
                  <c:v>7.9416669999999998</c:v>
                </c:pt>
                <c:pt idx="955">
                  <c:v>7.95</c:v>
                </c:pt>
                <c:pt idx="956">
                  <c:v>7.9583329999999997</c:v>
                </c:pt>
                <c:pt idx="957">
                  <c:v>7.9666670000000002</c:v>
                </c:pt>
                <c:pt idx="958">
                  <c:v>7.9749999999999996</c:v>
                </c:pt>
                <c:pt idx="959">
                  <c:v>7.9833340000000002</c:v>
                </c:pt>
                <c:pt idx="960">
                  <c:v>7.9916669999999996</c:v>
                </c:pt>
                <c:pt idx="961">
                  <c:v>8</c:v>
                </c:pt>
                <c:pt idx="962">
                  <c:v>8.0083330000000004</c:v>
                </c:pt>
                <c:pt idx="963">
                  <c:v>8.0166660000000007</c:v>
                </c:pt>
                <c:pt idx="964">
                  <c:v>8.0250009999999996</c:v>
                </c:pt>
                <c:pt idx="965">
                  <c:v>8.033334</c:v>
                </c:pt>
                <c:pt idx="966">
                  <c:v>8.0416670000000003</c:v>
                </c:pt>
                <c:pt idx="967">
                  <c:v>8.0500000000000007</c:v>
                </c:pt>
                <c:pt idx="968">
                  <c:v>8.0583340000000003</c:v>
                </c:pt>
                <c:pt idx="969">
                  <c:v>8.0666679999999999</c:v>
                </c:pt>
                <c:pt idx="970">
                  <c:v>8.0750010000000003</c:v>
                </c:pt>
                <c:pt idx="971">
                  <c:v>8.0833340000000007</c:v>
                </c:pt>
                <c:pt idx="972">
                  <c:v>8.0916669999999993</c:v>
                </c:pt>
                <c:pt idx="973">
                  <c:v>8.1</c:v>
                </c:pt>
                <c:pt idx="974">
                  <c:v>8.1083339999999993</c:v>
                </c:pt>
                <c:pt idx="975">
                  <c:v>8.1166669999999996</c:v>
                </c:pt>
                <c:pt idx="976">
                  <c:v>8.125</c:v>
                </c:pt>
                <c:pt idx="977">
                  <c:v>8.1333330000000004</c:v>
                </c:pt>
                <c:pt idx="978">
                  <c:v>8.1416660000000007</c:v>
                </c:pt>
                <c:pt idx="979">
                  <c:v>8.1500009999999996</c:v>
                </c:pt>
                <c:pt idx="980">
                  <c:v>8.158334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8.1833340000000003</c:v>
                </c:pt>
                <c:pt idx="984">
                  <c:v>8.1916679999999999</c:v>
                </c:pt>
                <c:pt idx="985">
                  <c:v>8.2000010000000003</c:v>
                </c:pt>
                <c:pt idx="986">
                  <c:v>8.2083340000000007</c:v>
                </c:pt>
                <c:pt idx="987">
                  <c:v>8.2166669999999993</c:v>
                </c:pt>
                <c:pt idx="988">
                  <c:v>8.2249999999999996</c:v>
                </c:pt>
                <c:pt idx="989">
                  <c:v>8.2333339999999993</c:v>
                </c:pt>
                <c:pt idx="990">
                  <c:v>8.2416669999999996</c:v>
                </c:pt>
                <c:pt idx="991">
                  <c:v>8.25</c:v>
                </c:pt>
                <c:pt idx="992">
                  <c:v>8.2583330000000004</c:v>
                </c:pt>
                <c:pt idx="993">
                  <c:v>8.2666660000000007</c:v>
                </c:pt>
                <c:pt idx="994">
                  <c:v>8.2750009999999996</c:v>
                </c:pt>
                <c:pt idx="995">
                  <c:v>8.283334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8.3083340000000003</c:v>
                </c:pt>
                <c:pt idx="999">
                  <c:v>8.3166679999999999</c:v>
                </c:pt>
                <c:pt idx="1000">
                  <c:v>8.3250010000000003</c:v>
                </c:pt>
                <c:pt idx="1001">
                  <c:v>8.3333340000000007</c:v>
                </c:pt>
                <c:pt idx="1002">
                  <c:v>8.3416669999999993</c:v>
                </c:pt>
                <c:pt idx="1003">
                  <c:v>8.35</c:v>
                </c:pt>
                <c:pt idx="1004">
                  <c:v>8.3583339999999993</c:v>
                </c:pt>
                <c:pt idx="1005">
                  <c:v>8.3666669999999996</c:v>
                </c:pt>
                <c:pt idx="1006">
                  <c:v>8.375</c:v>
                </c:pt>
                <c:pt idx="1007">
                  <c:v>8.3833330000000004</c:v>
                </c:pt>
                <c:pt idx="1008">
                  <c:v>8.3916660000000007</c:v>
                </c:pt>
                <c:pt idx="1009">
                  <c:v>8.4000009999999996</c:v>
                </c:pt>
                <c:pt idx="1010">
                  <c:v>8.408334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8.4333340000000003</c:v>
                </c:pt>
                <c:pt idx="1014">
                  <c:v>8.4416679999999999</c:v>
                </c:pt>
                <c:pt idx="1015">
                  <c:v>8.4500010000000003</c:v>
                </c:pt>
                <c:pt idx="1016">
                  <c:v>8.4583340000000007</c:v>
                </c:pt>
                <c:pt idx="1017">
                  <c:v>8.4666669999999993</c:v>
                </c:pt>
                <c:pt idx="1018">
                  <c:v>8.4749999999999996</c:v>
                </c:pt>
                <c:pt idx="1019">
                  <c:v>8.4833339999999993</c:v>
                </c:pt>
                <c:pt idx="1020">
                  <c:v>8.4916669999999996</c:v>
                </c:pt>
                <c:pt idx="1021">
                  <c:v>8.5</c:v>
                </c:pt>
                <c:pt idx="1022">
                  <c:v>8.5083339999999996</c:v>
                </c:pt>
                <c:pt idx="1023">
                  <c:v>8.516667</c:v>
                </c:pt>
                <c:pt idx="1024">
                  <c:v>8.5250009999999996</c:v>
                </c:pt>
                <c:pt idx="1025">
                  <c:v>8.533334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8.5583329999999993</c:v>
                </c:pt>
                <c:pt idx="1029">
                  <c:v>8.5666679999999999</c:v>
                </c:pt>
                <c:pt idx="1030">
                  <c:v>8.5750010000000003</c:v>
                </c:pt>
                <c:pt idx="1031">
                  <c:v>8.5833340000000007</c:v>
                </c:pt>
                <c:pt idx="1032">
                  <c:v>8.5916669999999993</c:v>
                </c:pt>
                <c:pt idx="1033">
                  <c:v>8.6</c:v>
                </c:pt>
                <c:pt idx="1034">
                  <c:v>8.6083339999999993</c:v>
                </c:pt>
                <c:pt idx="1035">
                  <c:v>8.6166669999999996</c:v>
                </c:pt>
                <c:pt idx="1036">
                  <c:v>8.625</c:v>
                </c:pt>
                <c:pt idx="1037">
                  <c:v>8.6333339999999996</c:v>
                </c:pt>
                <c:pt idx="1038">
                  <c:v>8.641667</c:v>
                </c:pt>
                <c:pt idx="1039">
                  <c:v>8.6500009999999996</c:v>
                </c:pt>
                <c:pt idx="1040">
                  <c:v>8.658334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8.6833329999999993</c:v>
                </c:pt>
                <c:pt idx="1044">
                  <c:v>8.6916679999999999</c:v>
                </c:pt>
                <c:pt idx="1045">
                  <c:v>8.7000010000000003</c:v>
                </c:pt>
                <c:pt idx="1046">
                  <c:v>8.7083340000000007</c:v>
                </c:pt>
                <c:pt idx="1047">
                  <c:v>8.7166669999999993</c:v>
                </c:pt>
                <c:pt idx="1048">
                  <c:v>8.7249999999999996</c:v>
                </c:pt>
                <c:pt idx="1049">
                  <c:v>8.7333339999999993</c:v>
                </c:pt>
                <c:pt idx="1050">
                  <c:v>8.7416669999999996</c:v>
                </c:pt>
                <c:pt idx="1051">
                  <c:v>8.75</c:v>
                </c:pt>
                <c:pt idx="1052">
                  <c:v>8.7583339999999996</c:v>
                </c:pt>
                <c:pt idx="1053">
                  <c:v>8.766667</c:v>
                </c:pt>
                <c:pt idx="1054">
                  <c:v>8.7750009999999996</c:v>
                </c:pt>
                <c:pt idx="1055">
                  <c:v>8.783334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8.8083329999999993</c:v>
                </c:pt>
                <c:pt idx="1059">
                  <c:v>8.8166679999999999</c:v>
                </c:pt>
                <c:pt idx="1060">
                  <c:v>8.8250010000000003</c:v>
                </c:pt>
                <c:pt idx="1061">
                  <c:v>8.8333340000000007</c:v>
                </c:pt>
                <c:pt idx="1062">
                  <c:v>8.8416669999999993</c:v>
                </c:pt>
                <c:pt idx="1063">
                  <c:v>8.85</c:v>
                </c:pt>
                <c:pt idx="1064">
                  <c:v>8.8583339999999993</c:v>
                </c:pt>
                <c:pt idx="1065">
                  <c:v>8.8666669999999996</c:v>
                </c:pt>
                <c:pt idx="1066">
                  <c:v>8.875</c:v>
                </c:pt>
                <c:pt idx="1067">
                  <c:v>8.8833339999999996</c:v>
                </c:pt>
                <c:pt idx="1068">
                  <c:v>8.891667</c:v>
                </c:pt>
                <c:pt idx="1069">
                  <c:v>8.9000009999999996</c:v>
                </c:pt>
                <c:pt idx="1070">
                  <c:v>8.908334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8.9333329999999993</c:v>
                </c:pt>
                <c:pt idx="1074">
                  <c:v>8.9416679999999999</c:v>
                </c:pt>
                <c:pt idx="1075">
                  <c:v>8.9500010000000003</c:v>
                </c:pt>
                <c:pt idx="1076">
                  <c:v>8.9583340000000007</c:v>
                </c:pt>
                <c:pt idx="1077">
                  <c:v>8.9666669999999993</c:v>
                </c:pt>
                <c:pt idx="1078">
                  <c:v>8.9749999999999996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</c:v>
                </c:pt>
                <c:pt idx="1082">
                  <c:v>9.0083339999999996</c:v>
                </c:pt>
                <c:pt idx="1083">
                  <c:v>9.016667</c:v>
                </c:pt>
                <c:pt idx="1084">
                  <c:v>9.0250009999999996</c:v>
                </c:pt>
                <c:pt idx="1085">
                  <c:v>9.033334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9.0583329999999993</c:v>
                </c:pt>
                <c:pt idx="1089">
                  <c:v>9.0666679999999999</c:v>
                </c:pt>
                <c:pt idx="1090">
                  <c:v>9.0750010000000003</c:v>
                </c:pt>
                <c:pt idx="1091">
                  <c:v>9.0833340000000007</c:v>
                </c:pt>
                <c:pt idx="1092">
                  <c:v>9.0916669999999993</c:v>
                </c:pt>
                <c:pt idx="1093">
                  <c:v>9.1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</c:v>
                </c:pt>
                <c:pt idx="1097">
                  <c:v>9.1333339999999996</c:v>
                </c:pt>
                <c:pt idx="1098">
                  <c:v>9.141667</c:v>
                </c:pt>
                <c:pt idx="1099">
                  <c:v>9.1500009999999996</c:v>
                </c:pt>
                <c:pt idx="1100">
                  <c:v>9.158334</c:v>
                </c:pt>
                <c:pt idx="1101">
                  <c:v>9.1666670000000003</c:v>
                </c:pt>
                <c:pt idx="1102">
                  <c:v>9.1750000000000007</c:v>
                </c:pt>
                <c:pt idx="1103">
                  <c:v>9.1833329999999993</c:v>
                </c:pt>
                <c:pt idx="1104">
                  <c:v>9.1916679999999999</c:v>
                </c:pt>
                <c:pt idx="1105">
                  <c:v>9.2000010000000003</c:v>
                </c:pt>
                <c:pt idx="1106">
                  <c:v>9.2083340000000007</c:v>
                </c:pt>
                <c:pt idx="1107">
                  <c:v>9.2166669999999993</c:v>
                </c:pt>
                <c:pt idx="1108">
                  <c:v>9.2249999999999996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</c:v>
                </c:pt>
                <c:pt idx="1112">
                  <c:v>9.2583339999999996</c:v>
                </c:pt>
                <c:pt idx="1113">
                  <c:v>9.266667</c:v>
                </c:pt>
                <c:pt idx="1114">
                  <c:v>9.2750009999999996</c:v>
                </c:pt>
                <c:pt idx="1115">
                  <c:v>9.283334</c:v>
                </c:pt>
                <c:pt idx="1116">
                  <c:v>9.2916670000000003</c:v>
                </c:pt>
                <c:pt idx="1117">
                  <c:v>9.3000000000000007</c:v>
                </c:pt>
                <c:pt idx="1118">
                  <c:v>9.3083329999999993</c:v>
                </c:pt>
                <c:pt idx="1119">
                  <c:v>9.3166679999999999</c:v>
                </c:pt>
                <c:pt idx="1120">
                  <c:v>9.3250010000000003</c:v>
                </c:pt>
                <c:pt idx="1121">
                  <c:v>9.3333340000000007</c:v>
                </c:pt>
                <c:pt idx="1122">
                  <c:v>9.3416669999999993</c:v>
                </c:pt>
                <c:pt idx="1123">
                  <c:v>9.35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</c:v>
                </c:pt>
                <c:pt idx="1127">
                  <c:v>9.3833339999999996</c:v>
                </c:pt>
                <c:pt idx="1128">
                  <c:v>9.391667</c:v>
                </c:pt>
                <c:pt idx="1129">
                  <c:v>9.4000009999999996</c:v>
                </c:pt>
                <c:pt idx="1130">
                  <c:v>9.408334</c:v>
                </c:pt>
                <c:pt idx="1131">
                  <c:v>9.4166670000000003</c:v>
                </c:pt>
                <c:pt idx="1132">
                  <c:v>9.4250000000000007</c:v>
                </c:pt>
                <c:pt idx="1133">
                  <c:v>9.4333329999999993</c:v>
                </c:pt>
                <c:pt idx="1134">
                  <c:v>9.4416679999999999</c:v>
                </c:pt>
                <c:pt idx="1135">
                  <c:v>9.4500010000000003</c:v>
                </c:pt>
                <c:pt idx="1136">
                  <c:v>9.4583340000000007</c:v>
                </c:pt>
                <c:pt idx="1137">
                  <c:v>9.4666669999999993</c:v>
                </c:pt>
                <c:pt idx="1138">
                  <c:v>9.4749999999999996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</c:v>
                </c:pt>
                <c:pt idx="1142">
                  <c:v>9.5083339999999996</c:v>
                </c:pt>
                <c:pt idx="1143">
                  <c:v>9.516667</c:v>
                </c:pt>
                <c:pt idx="1144">
                  <c:v>9.5250009999999996</c:v>
                </c:pt>
                <c:pt idx="1145">
                  <c:v>9.533334</c:v>
                </c:pt>
                <c:pt idx="1146">
                  <c:v>9.5416670000000003</c:v>
                </c:pt>
                <c:pt idx="1147">
                  <c:v>9.5500000000000007</c:v>
                </c:pt>
                <c:pt idx="1148">
                  <c:v>9.5583329999999993</c:v>
                </c:pt>
                <c:pt idx="1149">
                  <c:v>9.5666679999999999</c:v>
                </c:pt>
                <c:pt idx="1150">
                  <c:v>9.5750010000000003</c:v>
                </c:pt>
                <c:pt idx="1151">
                  <c:v>9.5833340000000007</c:v>
                </c:pt>
                <c:pt idx="1152">
                  <c:v>9.5916669999999993</c:v>
                </c:pt>
                <c:pt idx="1153">
                  <c:v>9.6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</c:v>
                </c:pt>
                <c:pt idx="1157">
                  <c:v>9.6333339999999996</c:v>
                </c:pt>
                <c:pt idx="1158">
                  <c:v>9.641667</c:v>
                </c:pt>
                <c:pt idx="1159">
                  <c:v>9.6500009999999996</c:v>
                </c:pt>
                <c:pt idx="1160">
                  <c:v>9.658334</c:v>
                </c:pt>
                <c:pt idx="1161">
                  <c:v>9.6666670000000003</c:v>
                </c:pt>
                <c:pt idx="1162">
                  <c:v>9.6750000000000007</c:v>
                </c:pt>
                <c:pt idx="1163">
                  <c:v>9.6833329999999993</c:v>
                </c:pt>
                <c:pt idx="1164">
                  <c:v>9.6916679999999999</c:v>
                </c:pt>
                <c:pt idx="1165">
                  <c:v>9.7000010000000003</c:v>
                </c:pt>
                <c:pt idx="1166">
                  <c:v>9.7083340000000007</c:v>
                </c:pt>
                <c:pt idx="1167">
                  <c:v>9.7166669999999993</c:v>
                </c:pt>
                <c:pt idx="1168">
                  <c:v>9.7249999999999996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9.7500009999999993</c:v>
                </c:pt>
                <c:pt idx="1172">
                  <c:v>9.7583339999999996</c:v>
                </c:pt>
                <c:pt idx="1173">
                  <c:v>9.766667</c:v>
                </c:pt>
                <c:pt idx="1174">
                  <c:v>9.7750009999999996</c:v>
                </c:pt>
                <c:pt idx="1175">
                  <c:v>9.783334</c:v>
                </c:pt>
                <c:pt idx="1176">
                  <c:v>9.7916670000000003</c:v>
                </c:pt>
                <c:pt idx="1177">
                  <c:v>9.8000000000000007</c:v>
                </c:pt>
                <c:pt idx="1178">
                  <c:v>9.8083329999999993</c:v>
                </c:pt>
                <c:pt idx="1179">
                  <c:v>9.8166679999999999</c:v>
                </c:pt>
                <c:pt idx="1180">
                  <c:v>9.8250010000000003</c:v>
                </c:pt>
                <c:pt idx="1181">
                  <c:v>9.8333340000000007</c:v>
                </c:pt>
                <c:pt idx="1182">
                  <c:v>9.8416669999999993</c:v>
                </c:pt>
                <c:pt idx="1183">
                  <c:v>9.85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9.8750009999999993</c:v>
                </c:pt>
                <c:pt idx="1187">
                  <c:v>9.8833339999999996</c:v>
                </c:pt>
                <c:pt idx="1188">
                  <c:v>9.891667</c:v>
                </c:pt>
                <c:pt idx="1189">
                  <c:v>9.9000009999999996</c:v>
                </c:pt>
                <c:pt idx="1190">
                  <c:v>9.908334</c:v>
                </c:pt>
                <c:pt idx="1191">
                  <c:v>9.9166670000000003</c:v>
                </c:pt>
                <c:pt idx="1192">
                  <c:v>9.9250000000000007</c:v>
                </c:pt>
                <c:pt idx="1193">
                  <c:v>9.9333329999999993</c:v>
                </c:pt>
                <c:pt idx="1194">
                  <c:v>9.9416679999999999</c:v>
                </c:pt>
                <c:pt idx="1195">
                  <c:v>9.9500010000000003</c:v>
                </c:pt>
                <c:pt idx="1196">
                  <c:v>9.9583340000000007</c:v>
                </c:pt>
                <c:pt idx="1197">
                  <c:v>9.9666669999999993</c:v>
                </c:pt>
                <c:pt idx="1198">
                  <c:v>9.9749999999999996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10.000000999999999</c:v>
                </c:pt>
                <c:pt idx="1202">
                  <c:v>10.008334</c:v>
                </c:pt>
                <c:pt idx="1203">
                  <c:v>10.016667</c:v>
                </c:pt>
                <c:pt idx="1204">
                  <c:v>10.025001</c:v>
                </c:pt>
                <c:pt idx="1205">
                  <c:v>10.033334</c:v>
                </c:pt>
                <c:pt idx="1206">
                  <c:v>10.041667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10.066668</c:v>
                </c:pt>
                <c:pt idx="1210">
                  <c:v>10.075001</c:v>
                </c:pt>
                <c:pt idx="1211">
                  <c:v>10.083334000000001</c:v>
                </c:pt>
                <c:pt idx="1212">
                  <c:v>10.091666999999999</c:v>
                </c:pt>
                <c:pt idx="1213">
                  <c:v>10.1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10.125000999999999</c:v>
                </c:pt>
                <c:pt idx="1217">
                  <c:v>10.133334</c:v>
                </c:pt>
                <c:pt idx="1218">
                  <c:v>10.141667</c:v>
                </c:pt>
                <c:pt idx="1219">
                  <c:v>10.150001</c:v>
                </c:pt>
                <c:pt idx="1220">
                  <c:v>10.158334</c:v>
                </c:pt>
                <c:pt idx="1221">
                  <c:v>10.166667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10.191668</c:v>
                </c:pt>
                <c:pt idx="1225">
                  <c:v>10.200001</c:v>
                </c:pt>
                <c:pt idx="1226">
                  <c:v>10.208334000000001</c:v>
                </c:pt>
                <c:pt idx="1227">
                  <c:v>10.216666999999999</c:v>
                </c:pt>
                <c:pt idx="1228">
                  <c:v>10.225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10.250000999999999</c:v>
                </c:pt>
                <c:pt idx="1232">
                  <c:v>10.258334</c:v>
                </c:pt>
                <c:pt idx="1233">
                  <c:v>10.266667</c:v>
                </c:pt>
                <c:pt idx="1234">
                  <c:v>10.275001</c:v>
                </c:pt>
                <c:pt idx="1235">
                  <c:v>10.283334</c:v>
                </c:pt>
                <c:pt idx="1236">
                  <c:v>10.291667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10.316668</c:v>
                </c:pt>
                <c:pt idx="1240">
                  <c:v>10.325001</c:v>
                </c:pt>
                <c:pt idx="1241">
                  <c:v>10.333334000000001</c:v>
                </c:pt>
                <c:pt idx="1242">
                  <c:v>10.341666999999999</c:v>
                </c:pt>
                <c:pt idx="1243">
                  <c:v>10.35</c:v>
                </c:pt>
                <c:pt idx="1244">
                  <c:v>10.358333999999999</c:v>
                </c:pt>
                <c:pt idx="1245">
                  <c:v>10.366667</c:v>
                </c:pt>
                <c:pt idx="1246">
                  <c:v>10.375000999999999</c:v>
                </c:pt>
                <c:pt idx="1247">
                  <c:v>10.383334</c:v>
                </c:pt>
                <c:pt idx="1248">
                  <c:v>10.391667</c:v>
                </c:pt>
                <c:pt idx="1249">
                  <c:v>10.400001</c:v>
                </c:pt>
                <c:pt idx="1250">
                  <c:v>10.408334</c:v>
                </c:pt>
                <c:pt idx="1251">
                  <c:v>10.416667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10.441668</c:v>
                </c:pt>
                <c:pt idx="1255">
                  <c:v>10.450001</c:v>
                </c:pt>
                <c:pt idx="1256">
                  <c:v>10.458334000000001</c:v>
                </c:pt>
                <c:pt idx="1257">
                  <c:v>10.466666999999999</c:v>
                </c:pt>
                <c:pt idx="1258">
                  <c:v>10.475</c:v>
                </c:pt>
                <c:pt idx="1259">
                  <c:v>10.483333999999999</c:v>
                </c:pt>
                <c:pt idx="1260">
                  <c:v>10.491667</c:v>
                </c:pt>
                <c:pt idx="1261">
                  <c:v>10.500000999999999</c:v>
                </c:pt>
                <c:pt idx="1262">
                  <c:v>10.508334</c:v>
                </c:pt>
                <c:pt idx="1263">
                  <c:v>10.516667</c:v>
                </c:pt>
                <c:pt idx="1264">
                  <c:v>10.525001</c:v>
                </c:pt>
                <c:pt idx="1265">
                  <c:v>10.533334</c:v>
                </c:pt>
                <c:pt idx="1266">
                  <c:v>10.541667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10.566668</c:v>
                </c:pt>
                <c:pt idx="1270">
                  <c:v>10.575001</c:v>
                </c:pt>
                <c:pt idx="1271">
                  <c:v>10.583334000000001</c:v>
                </c:pt>
                <c:pt idx="1272">
                  <c:v>10.591666999999999</c:v>
                </c:pt>
                <c:pt idx="1273">
                  <c:v>10.6</c:v>
                </c:pt>
                <c:pt idx="1274">
                  <c:v>10.608333999999999</c:v>
                </c:pt>
                <c:pt idx="1275">
                  <c:v>10.616667</c:v>
                </c:pt>
                <c:pt idx="1276">
                  <c:v>10.625000999999999</c:v>
                </c:pt>
                <c:pt idx="1277">
                  <c:v>10.633334</c:v>
                </c:pt>
                <c:pt idx="1278">
                  <c:v>10.641667</c:v>
                </c:pt>
                <c:pt idx="1279">
                  <c:v>10.650001</c:v>
                </c:pt>
                <c:pt idx="1280">
                  <c:v>10.658334</c:v>
                </c:pt>
                <c:pt idx="1281">
                  <c:v>10.666667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10.691668</c:v>
                </c:pt>
                <c:pt idx="1285">
                  <c:v>10.700001</c:v>
                </c:pt>
                <c:pt idx="1286">
                  <c:v>10.708334000000001</c:v>
                </c:pt>
                <c:pt idx="1287">
                  <c:v>10.716666999999999</c:v>
                </c:pt>
                <c:pt idx="1288">
                  <c:v>10.725</c:v>
                </c:pt>
                <c:pt idx="1289">
                  <c:v>10.733333999999999</c:v>
                </c:pt>
                <c:pt idx="1290">
                  <c:v>10.741667</c:v>
                </c:pt>
                <c:pt idx="1291">
                  <c:v>10.750000999999999</c:v>
                </c:pt>
                <c:pt idx="1292">
                  <c:v>10.758334</c:v>
                </c:pt>
                <c:pt idx="1293">
                  <c:v>10.766667</c:v>
                </c:pt>
                <c:pt idx="1294">
                  <c:v>10.775001</c:v>
                </c:pt>
                <c:pt idx="1295">
                  <c:v>10.783334</c:v>
                </c:pt>
                <c:pt idx="1296">
                  <c:v>10.791667</c:v>
                </c:pt>
                <c:pt idx="1297">
                  <c:v>10.8</c:v>
                </c:pt>
                <c:pt idx="1298">
                  <c:v>10.808332999999999</c:v>
                </c:pt>
                <c:pt idx="1299">
                  <c:v>10.816668</c:v>
                </c:pt>
                <c:pt idx="1300">
                  <c:v>10.825001</c:v>
                </c:pt>
                <c:pt idx="1301">
                  <c:v>10.833334000000001</c:v>
                </c:pt>
                <c:pt idx="1302">
                  <c:v>10.841666999999999</c:v>
                </c:pt>
                <c:pt idx="1303">
                  <c:v>10.85</c:v>
                </c:pt>
                <c:pt idx="1304">
                  <c:v>10.858333999999999</c:v>
                </c:pt>
                <c:pt idx="1305">
                  <c:v>10.866667</c:v>
                </c:pt>
                <c:pt idx="1306">
                  <c:v>10.875000999999999</c:v>
                </c:pt>
                <c:pt idx="1307">
                  <c:v>10.883334</c:v>
                </c:pt>
                <c:pt idx="1308">
                  <c:v>10.891667</c:v>
                </c:pt>
                <c:pt idx="1309">
                  <c:v>10.900001</c:v>
                </c:pt>
                <c:pt idx="1310">
                  <c:v>10.908334</c:v>
                </c:pt>
                <c:pt idx="1311">
                  <c:v>10.916667</c:v>
                </c:pt>
                <c:pt idx="1312">
                  <c:v>10.925000000000001</c:v>
                </c:pt>
                <c:pt idx="1313">
                  <c:v>10.933334</c:v>
                </c:pt>
                <c:pt idx="1314">
                  <c:v>10.941668</c:v>
                </c:pt>
                <c:pt idx="1315">
                  <c:v>10.950001</c:v>
                </c:pt>
                <c:pt idx="1316">
                  <c:v>10.958334000000001</c:v>
                </c:pt>
                <c:pt idx="1317">
                  <c:v>10.966666999999999</c:v>
                </c:pt>
                <c:pt idx="1318">
                  <c:v>10.975</c:v>
                </c:pt>
                <c:pt idx="1319">
                  <c:v>10.983333999999999</c:v>
                </c:pt>
                <c:pt idx="1320">
                  <c:v>10.991667</c:v>
                </c:pt>
                <c:pt idx="1321">
                  <c:v>11.000000999999999</c:v>
                </c:pt>
                <c:pt idx="1322">
                  <c:v>11.008334</c:v>
                </c:pt>
                <c:pt idx="1323">
                  <c:v>11.016667</c:v>
                </c:pt>
                <c:pt idx="1324">
                  <c:v>11.025001</c:v>
                </c:pt>
                <c:pt idx="1325">
                  <c:v>11.033334</c:v>
                </c:pt>
                <c:pt idx="1326">
                  <c:v>11.041667</c:v>
                </c:pt>
                <c:pt idx="1327">
                  <c:v>11.05</c:v>
                </c:pt>
                <c:pt idx="1328">
                  <c:v>11.058334</c:v>
                </c:pt>
                <c:pt idx="1329">
                  <c:v>11.066668</c:v>
                </c:pt>
                <c:pt idx="1330">
                  <c:v>11.075001</c:v>
                </c:pt>
                <c:pt idx="1331">
                  <c:v>11.083334000000001</c:v>
                </c:pt>
                <c:pt idx="1332">
                  <c:v>11.091666999999999</c:v>
                </c:pt>
                <c:pt idx="1333">
                  <c:v>11.1</c:v>
                </c:pt>
                <c:pt idx="1334">
                  <c:v>11.108333999999999</c:v>
                </c:pt>
                <c:pt idx="1335">
                  <c:v>11.116667</c:v>
                </c:pt>
                <c:pt idx="1336">
                  <c:v>11.125000999999999</c:v>
                </c:pt>
                <c:pt idx="1337">
                  <c:v>11.133334</c:v>
                </c:pt>
                <c:pt idx="1338">
                  <c:v>11.141667</c:v>
                </c:pt>
                <c:pt idx="1339">
                  <c:v>11.150001</c:v>
                </c:pt>
                <c:pt idx="1340">
                  <c:v>11.158334</c:v>
                </c:pt>
                <c:pt idx="1341">
                  <c:v>11.166667</c:v>
                </c:pt>
                <c:pt idx="1342">
                  <c:v>11.175000000000001</c:v>
                </c:pt>
                <c:pt idx="1343">
                  <c:v>11.183334</c:v>
                </c:pt>
                <c:pt idx="1344">
                  <c:v>11.191668</c:v>
                </c:pt>
                <c:pt idx="1345">
                  <c:v>11.200001</c:v>
                </c:pt>
                <c:pt idx="1346">
                  <c:v>11.208334000000001</c:v>
                </c:pt>
                <c:pt idx="1347">
                  <c:v>11.216666999999999</c:v>
                </c:pt>
                <c:pt idx="1348">
                  <c:v>11.225</c:v>
                </c:pt>
                <c:pt idx="1349">
                  <c:v>11.233333999999999</c:v>
                </c:pt>
                <c:pt idx="1350">
                  <c:v>11.241667</c:v>
                </c:pt>
                <c:pt idx="1351">
                  <c:v>11.250000999999999</c:v>
                </c:pt>
                <c:pt idx="1352">
                  <c:v>11.258334</c:v>
                </c:pt>
                <c:pt idx="1353">
                  <c:v>11.266667</c:v>
                </c:pt>
                <c:pt idx="1354">
                  <c:v>11.275001</c:v>
                </c:pt>
                <c:pt idx="1355">
                  <c:v>11.283334</c:v>
                </c:pt>
                <c:pt idx="1356">
                  <c:v>11.291667</c:v>
                </c:pt>
                <c:pt idx="1357">
                  <c:v>11.3</c:v>
                </c:pt>
                <c:pt idx="1358">
                  <c:v>11.308334</c:v>
                </c:pt>
                <c:pt idx="1359">
                  <c:v>11.316668</c:v>
                </c:pt>
                <c:pt idx="1360">
                  <c:v>11.325001</c:v>
                </c:pt>
                <c:pt idx="1361">
                  <c:v>11.333334000000001</c:v>
                </c:pt>
                <c:pt idx="1362">
                  <c:v>11.341666999999999</c:v>
                </c:pt>
                <c:pt idx="1363">
                  <c:v>11.35</c:v>
                </c:pt>
                <c:pt idx="1364">
                  <c:v>11.358333999999999</c:v>
                </c:pt>
                <c:pt idx="1365">
                  <c:v>11.366667</c:v>
                </c:pt>
                <c:pt idx="1366">
                  <c:v>11.375000999999999</c:v>
                </c:pt>
                <c:pt idx="1367">
                  <c:v>11.383334</c:v>
                </c:pt>
                <c:pt idx="1368">
                  <c:v>11.391667</c:v>
                </c:pt>
                <c:pt idx="1369">
                  <c:v>11.400001</c:v>
                </c:pt>
                <c:pt idx="1370">
                  <c:v>11.408334</c:v>
                </c:pt>
                <c:pt idx="1371">
                  <c:v>11.416667</c:v>
                </c:pt>
                <c:pt idx="1372">
                  <c:v>11.425000000000001</c:v>
                </c:pt>
                <c:pt idx="1373">
                  <c:v>11.433334</c:v>
                </c:pt>
                <c:pt idx="1374">
                  <c:v>11.441668</c:v>
                </c:pt>
                <c:pt idx="1375">
                  <c:v>11.450001</c:v>
                </c:pt>
                <c:pt idx="1376">
                  <c:v>11.458334000000001</c:v>
                </c:pt>
                <c:pt idx="1377">
                  <c:v>11.466666999999999</c:v>
                </c:pt>
                <c:pt idx="1378">
                  <c:v>11.475</c:v>
                </c:pt>
                <c:pt idx="1379">
                  <c:v>11.483333999999999</c:v>
                </c:pt>
                <c:pt idx="1380">
                  <c:v>11.491667</c:v>
                </c:pt>
                <c:pt idx="1381">
                  <c:v>11.500000999999999</c:v>
                </c:pt>
                <c:pt idx="1382">
                  <c:v>11.508334</c:v>
                </c:pt>
                <c:pt idx="1383">
                  <c:v>11.516667</c:v>
                </c:pt>
                <c:pt idx="1384">
                  <c:v>11.525001</c:v>
                </c:pt>
                <c:pt idx="1385">
                  <c:v>11.533334</c:v>
                </c:pt>
                <c:pt idx="1386">
                  <c:v>11.541667</c:v>
                </c:pt>
                <c:pt idx="1387">
                  <c:v>11.55</c:v>
                </c:pt>
                <c:pt idx="1388">
                  <c:v>11.558334</c:v>
                </c:pt>
                <c:pt idx="1389">
                  <c:v>11.566668</c:v>
                </c:pt>
                <c:pt idx="1390">
                  <c:v>11.575001</c:v>
                </c:pt>
                <c:pt idx="1391">
                  <c:v>11.583334000000001</c:v>
                </c:pt>
                <c:pt idx="1392">
                  <c:v>11.591666999999999</c:v>
                </c:pt>
                <c:pt idx="1393">
                  <c:v>11.6</c:v>
                </c:pt>
                <c:pt idx="1394">
                  <c:v>11.608333999999999</c:v>
                </c:pt>
                <c:pt idx="1395">
                  <c:v>11.616667</c:v>
                </c:pt>
                <c:pt idx="1396">
                  <c:v>11.625000999999999</c:v>
                </c:pt>
                <c:pt idx="1397">
                  <c:v>11.633334</c:v>
                </c:pt>
                <c:pt idx="1398">
                  <c:v>11.641667</c:v>
                </c:pt>
                <c:pt idx="1399">
                  <c:v>11.650001</c:v>
                </c:pt>
                <c:pt idx="1400">
                  <c:v>11.658334</c:v>
                </c:pt>
                <c:pt idx="1401">
                  <c:v>11.666667</c:v>
                </c:pt>
                <c:pt idx="1402">
                  <c:v>11.675000000000001</c:v>
                </c:pt>
                <c:pt idx="1403">
                  <c:v>11.683334</c:v>
                </c:pt>
                <c:pt idx="1404">
                  <c:v>11.691668</c:v>
                </c:pt>
                <c:pt idx="1405">
                  <c:v>11.700001</c:v>
                </c:pt>
                <c:pt idx="1406">
                  <c:v>11.708334000000001</c:v>
                </c:pt>
                <c:pt idx="1407">
                  <c:v>11.716666999999999</c:v>
                </c:pt>
                <c:pt idx="1408">
                  <c:v>11.725</c:v>
                </c:pt>
                <c:pt idx="1409">
                  <c:v>11.733333999999999</c:v>
                </c:pt>
                <c:pt idx="1410">
                  <c:v>11.741667</c:v>
                </c:pt>
                <c:pt idx="1411">
                  <c:v>11.750000999999999</c:v>
                </c:pt>
                <c:pt idx="1412">
                  <c:v>11.758334</c:v>
                </c:pt>
                <c:pt idx="1413">
                  <c:v>11.766667</c:v>
                </c:pt>
                <c:pt idx="1414">
                  <c:v>11.775001</c:v>
                </c:pt>
                <c:pt idx="1415">
                  <c:v>11.783334</c:v>
                </c:pt>
                <c:pt idx="1416">
                  <c:v>11.791667</c:v>
                </c:pt>
                <c:pt idx="1417">
                  <c:v>11.8</c:v>
                </c:pt>
                <c:pt idx="1418">
                  <c:v>11.808334</c:v>
                </c:pt>
                <c:pt idx="1419">
                  <c:v>11.816668</c:v>
                </c:pt>
                <c:pt idx="1420">
                  <c:v>11.825001</c:v>
                </c:pt>
                <c:pt idx="1421">
                  <c:v>11.833334000000001</c:v>
                </c:pt>
                <c:pt idx="1422">
                  <c:v>11.841666999999999</c:v>
                </c:pt>
                <c:pt idx="1423">
                  <c:v>11.85</c:v>
                </c:pt>
                <c:pt idx="1424">
                  <c:v>11.858333999999999</c:v>
                </c:pt>
                <c:pt idx="1425">
                  <c:v>11.866667</c:v>
                </c:pt>
                <c:pt idx="1426">
                  <c:v>11.875000999999999</c:v>
                </c:pt>
                <c:pt idx="1427">
                  <c:v>11.883334</c:v>
                </c:pt>
                <c:pt idx="1428">
                  <c:v>11.891667</c:v>
                </c:pt>
                <c:pt idx="1429">
                  <c:v>11.900001</c:v>
                </c:pt>
                <c:pt idx="1430">
                  <c:v>11.908334</c:v>
                </c:pt>
                <c:pt idx="1431">
                  <c:v>11.916667</c:v>
                </c:pt>
                <c:pt idx="1432">
                  <c:v>11.925000000000001</c:v>
                </c:pt>
                <c:pt idx="1433">
                  <c:v>11.933334</c:v>
                </c:pt>
                <c:pt idx="1434">
                  <c:v>11.941668</c:v>
                </c:pt>
                <c:pt idx="1435">
                  <c:v>11.950001</c:v>
                </c:pt>
                <c:pt idx="1436">
                  <c:v>11.958334000000001</c:v>
                </c:pt>
                <c:pt idx="1437">
                  <c:v>11.966666999999999</c:v>
                </c:pt>
                <c:pt idx="1438">
                  <c:v>11.975</c:v>
                </c:pt>
                <c:pt idx="1439">
                  <c:v>11.983333999999999</c:v>
                </c:pt>
                <c:pt idx="1440">
                  <c:v>11.991667</c:v>
                </c:pt>
                <c:pt idx="1441">
                  <c:v>12.000000999999999</c:v>
                </c:pt>
                <c:pt idx="1442">
                  <c:v>12.008334</c:v>
                </c:pt>
                <c:pt idx="1443">
                  <c:v>12.016667</c:v>
                </c:pt>
                <c:pt idx="1444">
                  <c:v>12.025001</c:v>
                </c:pt>
                <c:pt idx="1445">
                  <c:v>12.033334</c:v>
                </c:pt>
                <c:pt idx="1446">
                  <c:v>12.041667</c:v>
                </c:pt>
                <c:pt idx="1447">
                  <c:v>12.05</c:v>
                </c:pt>
                <c:pt idx="1448">
                  <c:v>12.058334</c:v>
                </c:pt>
                <c:pt idx="1449">
                  <c:v>12.066668</c:v>
                </c:pt>
                <c:pt idx="1450">
                  <c:v>12.075001</c:v>
                </c:pt>
                <c:pt idx="1451">
                  <c:v>12.083334000000001</c:v>
                </c:pt>
                <c:pt idx="1452">
                  <c:v>12.091666999999999</c:v>
                </c:pt>
                <c:pt idx="1453">
                  <c:v>12.1</c:v>
                </c:pt>
                <c:pt idx="1454">
                  <c:v>12.108333999999999</c:v>
                </c:pt>
                <c:pt idx="1455">
                  <c:v>12.116668000000001</c:v>
                </c:pt>
                <c:pt idx="1456">
                  <c:v>12.125000999999999</c:v>
                </c:pt>
                <c:pt idx="1457">
                  <c:v>12.133334</c:v>
                </c:pt>
                <c:pt idx="1458">
                  <c:v>12.141667</c:v>
                </c:pt>
                <c:pt idx="1459">
                  <c:v>12.150001</c:v>
                </c:pt>
                <c:pt idx="1460">
                  <c:v>12.158334</c:v>
                </c:pt>
                <c:pt idx="1461">
                  <c:v>12.166667</c:v>
                </c:pt>
                <c:pt idx="1462">
                  <c:v>12.175000000000001</c:v>
                </c:pt>
                <c:pt idx="1463">
                  <c:v>12.183334</c:v>
                </c:pt>
                <c:pt idx="1464">
                  <c:v>12.191668</c:v>
                </c:pt>
                <c:pt idx="1465">
                  <c:v>12.200001</c:v>
                </c:pt>
                <c:pt idx="1466">
                  <c:v>12.208334000000001</c:v>
                </c:pt>
                <c:pt idx="1467">
                  <c:v>12.216666999999999</c:v>
                </c:pt>
                <c:pt idx="1468">
                  <c:v>12.225</c:v>
                </c:pt>
                <c:pt idx="1469">
                  <c:v>12.233333999999999</c:v>
                </c:pt>
                <c:pt idx="1470">
                  <c:v>12.241668000000001</c:v>
                </c:pt>
                <c:pt idx="1471">
                  <c:v>12.250000999999999</c:v>
                </c:pt>
                <c:pt idx="1472">
                  <c:v>12.258334</c:v>
                </c:pt>
                <c:pt idx="1473">
                  <c:v>12.266667</c:v>
                </c:pt>
                <c:pt idx="1474">
                  <c:v>12.275001</c:v>
                </c:pt>
                <c:pt idx="1475">
                  <c:v>12.283334</c:v>
                </c:pt>
                <c:pt idx="1476">
                  <c:v>12.291667</c:v>
                </c:pt>
                <c:pt idx="1477">
                  <c:v>12.3</c:v>
                </c:pt>
                <c:pt idx="1478">
                  <c:v>12.308334</c:v>
                </c:pt>
                <c:pt idx="1479">
                  <c:v>12.316668</c:v>
                </c:pt>
                <c:pt idx="1480">
                  <c:v>12.325001</c:v>
                </c:pt>
                <c:pt idx="1481">
                  <c:v>12.333334000000001</c:v>
                </c:pt>
                <c:pt idx="1482">
                  <c:v>12.341666999999999</c:v>
                </c:pt>
                <c:pt idx="1483">
                  <c:v>12.35</c:v>
                </c:pt>
                <c:pt idx="1484">
                  <c:v>12.358333999999999</c:v>
                </c:pt>
                <c:pt idx="1485">
                  <c:v>12.366668000000001</c:v>
                </c:pt>
                <c:pt idx="1486">
                  <c:v>12.375000999999999</c:v>
                </c:pt>
                <c:pt idx="1487">
                  <c:v>12.383334</c:v>
                </c:pt>
                <c:pt idx="1488">
                  <c:v>12.391667</c:v>
                </c:pt>
                <c:pt idx="1489">
                  <c:v>12.400001</c:v>
                </c:pt>
                <c:pt idx="1490">
                  <c:v>12.408334</c:v>
                </c:pt>
                <c:pt idx="1491">
                  <c:v>12.416667</c:v>
                </c:pt>
                <c:pt idx="1492">
                  <c:v>12.425000000000001</c:v>
                </c:pt>
                <c:pt idx="1493">
                  <c:v>12.433334</c:v>
                </c:pt>
                <c:pt idx="1494">
                  <c:v>12.441668</c:v>
                </c:pt>
                <c:pt idx="1495">
                  <c:v>12.450001</c:v>
                </c:pt>
                <c:pt idx="1496">
                  <c:v>12.458334000000001</c:v>
                </c:pt>
                <c:pt idx="1497">
                  <c:v>12.466666999999999</c:v>
                </c:pt>
                <c:pt idx="1498">
                  <c:v>12.475</c:v>
                </c:pt>
                <c:pt idx="1499">
                  <c:v>12.483333999999999</c:v>
                </c:pt>
                <c:pt idx="1500">
                  <c:v>12.491668000000001</c:v>
                </c:pt>
                <c:pt idx="1501">
                  <c:v>12.500000999999999</c:v>
                </c:pt>
                <c:pt idx="1502">
                  <c:v>12.508334</c:v>
                </c:pt>
                <c:pt idx="1503">
                  <c:v>12.516667</c:v>
                </c:pt>
                <c:pt idx="1504">
                  <c:v>12.525001</c:v>
                </c:pt>
                <c:pt idx="1505">
                  <c:v>12.533334</c:v>
                </c:pt>
                <c:pt idx="1506">
                  <c:v>12.541667</c:v>
                </c:pt>
                <c:pt idx="1507">
                  <c:v>12.55</c:v>
                </c:pt>
                <c:pt idx="1508">
                  <c:v>12.558334</c:v>
                </c:pt>
                <c:pt idx="1509">
                  <c:v>12.566668</c:v>
                </c:pt>
                <c:pt idx="1510">
                  <c:v>12.575001</c:v>
                </c:pt>
                <c:pt idx="1511">
                  <c:v>12.583334000000001</c:v>
                </c:pt>
                <c:pt idx="1512">
                  <c:v>12.591666999999999</c:v>
                </c:pt>
                <c:pt idx="1513">
                  <c:v>12.6</c:v>
                </c:pt>
                <c:pt idx="1514">
                  <c:v>12.608333999999999</c:v>
                </c:pt>
                <c:pt idx="1515">
                  <c:v>12.616668000000001</c:v>
                </c:pt>
                <c:pt idx="1516">
                  <c:v>12.625000999999999</c:v>
                </c:pt>
                <c:pt idx="1517">
                  <c:v>12.633334</c:v>
                </c:pt>
                <c:pt idx="1518">
                  <c:v>12.641667</c:v>
                </c:pt>
                <c:pt idx="1519">
                  <c:v>12.650001</c:v>
                </c:pt>
                <c:pt idx="1520">
                  <c:v>12.658334</c:v>
                </c:pt>
                <c:pt idx="1521">
                  <c:v>12.666667</c:v>
                </c:pt>
                <c:pt idx="1522">
                  <c:v>12.675000000000001</c:v>
                </c:pt>
                <c:pt idx="1523">
                  <c:v>12.683334</c:v>
                </c:pt>
                <c:pt idx="1524">
                  <c:v>12.691668</c:v>
                </c:pt>
                <c:pt idx="1525">
                  <c:v>12.700001</c:v>
                </c:pt>
                <c:pt idx="1526">
                  <c:v>12.708334000000001</c:v>
                </c:pt>
                <c:pt idx="1527">
                  <c:v>12.716666999999999</c:v>
                </c:pt>
                <c:pt idx="1528">
                  <c:v>12.725</c:v>
                </c:pt>
                <c:pt idx="1529">
                  <c:v>12.733333999999999</c:v>
                </c:pt>
                <c:pt idx="1530">
                  <c:v>12.741668000000001</c:v>
                </c:pt>
                <c:pt idx="1531">
                  <c:v>12.750000999999999</c:v>
                </c:pt>
                <c:pt idx="1532">
                  <c:v>12.758334</c:v>
                </c:pt>
                <c:pt idx="1533">
                  <c:v>12.766667</c:v>
                </c:pt>
                <c:pt idx="1534">
                  <c:v>12.775001</c:v>
                </c:pt>
                <c:pt idx="1535">
                  <c:v>12.783334</c:v>
                </c:pt>
                <c:pt idx="1536">
                  <c:v>12.791667</c:v>
                </c:pt>
                <c:pt idx="1537">
                  <c:v>12.8</c:v>
                </c:pt>
                <c:pt idx="1538">
                  <c:v>12.808334</c:v>
                </c:pt>
                <c:pt idx="1539">
                  <c:v>12.816668</c:v>
                </c:pt>
                <c:pt idx="1540">
                  <c:v>12.825001</c:v>
                </c:pt>
                <c:pt idx="1541">
                  <c:v>12.833334000000001</c:v>
                </c:pt>
                <c:pt idx="1542">
                  <c:v>12.841666999999999</c:v>
                </c:pt>
                <c:pt idx="1543">
                  <c:v>12.85</c:v>
                </c:pt>
                <c:pt idx="1544">
                  <c:v>12.858333999999999</c:v>
                </c:pt>
                <c:pt idx="1545">
                  <c:v>12.866668000000001</c:v>
                </c:pt>
                <c:pt idx="1546">
                  <c:v>12.875000999999999</c:v>
                </c:pt>
                <c:pt idx="1547">
                  <c:v>12.883334</c:v>
                </c:pt>
                <c:pt idx="1548">
                  <c:v>12.891667</c:v>
                </c:pt>
                <c:pt idx="1549">
                  <c:v>12.900001</c:v>
                </c:pt>
                <c:pt idx="1550">
                  <c:v>12.908334</c:v>
                </c:pt>
                <c:pt idx="1551">
                  <c:v>12.916667</c:v>
                </c:pt>
                <c:pt idx="1552">
                  <c:v>12.925000000000001</c:v>
                </c:pt>
                <c:pt idx="1553">
                  <c:v>12.933334</c:v>
                </c:pt>
                <c:pt idx="1554">
                  <c:v>12.941668</c:v>
                </c:pt>
                <c:pt idx="1555">
                  <c:v>12.950001</c:v>
                </c:pt>
                <c:pt idx="1556">
                  <c:v>12.958334000000001</c:v>
                </c:pt>
                <c:pt idx="1557">
                  <c:v>12.966666999999999</c:v>
                </c:pt>
                <c:pt idx="1558">
                  <c:v>12.975</c:v>
                </c:pt>
                <c:pt idx="1559">
                  <c:v>12.983333999999999</c:v>
                </c:pt>
                <c:pt idx="1560">
                  <c:v>12.991668000000001</c:v>
                </c:pt>
                <c:pt idx="1561">
                  <c:v>13.000000999999999</c:v>
                </c:pt>
                <c:pt idx="1562">
                  <c:v>13.008334</c:v>
                </c:pt>
                <c:pt idx="1563">
                  <c:v>13.016667</c:v>
                </c:pt>
                <c:pt idx="1564">
                  <c:v>13.025001</c:v>
                </c:pt>
                <c:pt idx="1565">
                  <c:v>13.033334</c:v>
                </c:pt>
                <c:pt idx="1566">
                  <c:v>13.041667</c:v>
                </c:pt>
                <c:pt idx="1567">
                  <c:v>13.05</c:v>
                </c:pt>
                <c:pt idx="1568">
                  <c:v>13.058334</c:v>
                </c:pt>
                <c:pt idx="1569">
                  <c:v>13.066668</c:v>
                </c:pt>
                <c:pt idx="1570">
                  <c:v>13.075001</c:v>
                </c:pt>
                <c:pt idx="1571">
                  <c:v>13.083334000000001</c:v>
                </c:pt>
                <c:pt idx="1572">
                  <c:v>13.091666999999999</c:v>
                </c:pt>
                <c:pt idx="1573">
                  <c:v>13.1</c:v>
                </c:pt>
                <c:pt idx="1574">
                  <c:v>13.108333999999999</c:v>
                </c:pt>
                <c:pt idx="1575">
                  <c:v>13.116668000000001</c:v>
                </c:pt>
                <c:pt idx="1576">
                  <c:v>13.125000999999999</c:v>
                </c:pt>
                <c:pt idx="1577">
                  <c:v>13.133334</c:v>
                </c:pt>
                <c:pt idx="1578">
                  <c:v>13.141667</c:v>
                </c:pt>
                <c:pt idx="1579">
                  <c:v>13.150001</c:v>
                </c:pt>
                <c:pt idx="1580">
                  <c:v>13.158334</c:v>
                </c:pt>
                <c:pt idx="1581">
                  <c:v>13.166667</c:v>
                </c:pt>
                <c:pt idx="1582">
                  <c:v>13.175000000000001</c:v>
                </c:pt>
                <c:pt idx="1583">
                  <c:v>13.183334</c:v>
                </c:pt>
                <c:pt idx="1584">
                  <c:v>13.191668</c:v>
                </c:pt>
                <c:pt idx="1585">
                  <c:v>13.200001</c:v>
                </c:pt>
                <c:pt idx="1586">
                  <c:v>13.208334000000001</c:v>
                </c:pt>
                <c:pt idx="1587">
                  <c:v>13.216666999999999</c:v>
                </c:pt>
                <c:pt idx="1588">
                  <c:v>13.225</c:v>
                </c:pt>
                <c:pt idx="1589">
                  <c:v>13.233333999999999</c:v>
                </c:pt>
                <c:pt idx="1590">
                  <c:v>13.241668000000001</c:v>
                </c:pt>
                <c:pt idx="1591">
                  <c:v>13.250000999999999</c:v>
                </c:pt>
                <c:pt idx="1592">
                  <c:v>13.258334</c:v>
                </c:pt>
                <c:pt idx="1593">
                  <c:v>13.266667</c:v>
                </c:pt>
                <c:pt idx="1594">
                  <c:v>13.275001</c:v>
                </c:pt>
                <c:pt idx="1595">
                  <c:v>13.283334</c:v>
                </c:pt>
                <c:pt idx="1596">
                  <c:v>13.291667</c:v>
                </c:pt>
                <c:pt idx="1597">
                  <c:v>13.300001</c:v>
                </c:pt>
                <c:pt idx="1598">
                  <c:v>13.308334</c:v>
                </c:pt>
                <c:pt idx="1599">
                  <c:v>13.316668</c:v>
                </c:pt>
                <c:pt idx="1600">
                  <c:v>13.325001</c:v>
                </c:pt>
                <c:pt idx="1601">
                  <c:v>13.333334000000001</c:v>
                </c:pt>
                <c:pt idx="1602">
                  <c:v>13.341666999999999</c:v>
                </c:pt>
                <c:pt idx="1603">
                  <c:v>13.35</c:v>
                </c:pt>
                <c:pt idx="1604">
                  <c:v>13.358333999999999</c:v>
                </c:pt>
                <c:pt idx="1605">
                  <c:v>13.366668000000001</c:v>
                </c:pt>
                <c:pt idx="1606">
                  <c:v>13.375000999999999</c:v>
                </c:pt>
                <c:pt idx="1607">
                  <c:v>13.383334</c:v>
                </c:pt>
                <c:pt idx="1608">
                  <c:v>13.391667</c:v>
                </c:pt>
                <c:pt idx="1609">
                  <c:v>13.400001</c:v>
                </c:pt>
                <c:pt idx="1610">
                  <c:v>13.408334</c:v>
                </c:pt>
                <c:pt idx="1611">
                  <c:v>13.416667</c:v>
                </c:pt>
                <c:pt idx="1612">
                  <c:v>13.425001</c:v>
                </c:pt>
                <c:pt idx="1613">
                  <c:v>13.433334</c:v>
                </c:pt>
                <c:pt idx="1614">
                  <c:v>13.441668</c:v>
                </c:pt>
                <c:pt idx="1615">
                  <c:v>13.450001</c:v>
                </c:pt>
                <c:pt idx="1616">
                  <c:v>13.458334000000001</c:v>
                </c:pt>
                <c:pt idx="1617">
                  <c:v>13.466666999999999</c:v>
                </c:pt>
                <c:pt idx="1618">
                  <c:v>13.475</c:v>
                </c:pt>
                <c:pt idx="1619">
                  <c:v>13.483333999999999</c:v>
                </c:pt>
                <c:pt idx="1620">
                  <c:v>13.491668000000001</c:v>
                </c:pt>
                <c:pt idx="1621">
                  <c:v>13.500000999999999</c:v>
                </c:pt>
                <c:pt idx="1622">
                  <c:v>13.508334</c:v>
                </c:pt>
                <c:pt idx="1623">
                  <c:v>13.516667</c:v>
                </c:pt>
                <c:pt idx="1624">
                  <c:v>13.525001</c:v>
                </c:pt>
                <c:pt idx="1625">
                  <c:v>13.533334</c:v>
                </c:pt>
                <c:pt idx="1626">
                  <c:v>13.541667</c:v>
                </c:pt>
                <c:pt idx="1627">
                  <c:v>13.550001</c:v>
                </c:pt>
                <c:pt idx="1628">
                  <c:v>13.558334</c:v>
                </c:pt>
                <c:pt idx="1629">
                  <c:v>13.566668</c:v>
                </c:pt>
                <c:pt idx="1630">
                  <c:v>13.575001</c:v>
                </c:pt>
                <c:pt idx="1631">
                  <c:v>13.583334000000001</c:v>
                </c:pt>
                <c:pt idx="1632">
                  <c:v>13.591666999999999</c:v>
                </c:pt>
                <c:pt idx="1633">
                  <c:v>13.6</c:v>
                </c:pt>
                <c:pt idx="1634">
                  <c:v>13.608333999999999</c:v>
                </c:pt>
                <c:pt idx="1635">
                  <c:v>13.616668000000001</c:v>
                </c:pt>
                <c:pt idx="1636">
                  <c:v>13.625000999999999</c:v>
                </c:pt>
                <c:pt idx="1637">
                  <c:v>13.633334</c:v>
                </c:pt>
                <c:pt idx="1638">
                  <c:v>13.641667</c:v>
                </c:pt>
                <c:pt idx="1639">
                  <c:v>13.650001</c:v>
                </c:pt>
                <c:pt idx="1640">
                  <c:v>13.658334</c:v>
                </c:pt>
                <c:pt idx="1641">
                  <c:v>13.666667</c:v>
                </c:pt>
                <c:pt idx="1642">
                  <c:v>13.675001</c:v>
                </c:pt>
                <c:pt idx="1643">
                  <c:v>13.683334</c:v>
                </c:pt>
                <c:pt idx="1644">
                  <c:v>13.691668</c:v>
                </c:pt>
                <c:pt idx="1645">
                  <c:v>13.700001</c:v>
                </c:pt>
                <c:pt idx="1646">
                  <c:v>13.708334000000001</c:v>
                </c:pt>
                <c:pt idx="1647">
                  <c:v>13.716666999999999</c:v>
                </c:pt>
                <c:pt idx="1648">
                  <c:v>13.725</c:v>
                </c:pt>
                <c:pt idx="1649">
                  <c:v>13.733333999999999</c:v>
                </c:pt>
                <c:pt idx="1650">
                  <c:v>13.741668000000001</c:v>
                </c:pt>
                <c:pt idx="1651">
                  <c:v>13.750000999999999</c:v>
                </c:pt>
                <c:pt idx="1652">
                  <c:v>13.758334</c:v>
                </c:pt>
                <c:pt idx="1653">
                  <c:v>13.766667</c:v>
                </c:pt>
                <c:pt idx="1654">
                  <c:v>13.775001</c:v>
                </c:pt>
                <c:pt idx="1655">
                  <c:v>13.783334</c:v>
                </c:pt>
                <c:pt idx="1656">
                  <c:v>13.791667</c:v>
                </c:pt>
                <c:pt idx="1657">
                  <c:v>13.800001</c:v>
                </c:pt>
                <c:pt idx="1658">
                  <c:v>13.808334</c:v>
                </c:pt>
                <c:pt idx="1659">
                  <c:v>13.816668</c:v>
                </c:pt>
                <c:pt idx="1660">
                  <c:v>13.825001</c:v>
                </c:pt>
                <c:pt idx="1661">
                  <c:v>13.833334000000001</c:v>
                </c:pt>
                <c:pt idx="1662">
                  <c:v>13.841666999999999</c:v>
                </c:pt>
                <c:pt idx="1663">
                  <c:v>13.85</c:v>
                </c:pt>
                <c:pt idx="1664">
                  <c:v>13.858333999999999</c:v>
                </c:pt>
                <c:pt idx="1665">
                  <c:v>13.866668000000001</c:v>
                </c:pt>
                <c:pt idx="1666">
                  <c:v>13.875000999999999</c:v>
                </c:pt>
                <c:pt idx="1667">
                  <c:v>13.883334</c:v>
                </c:pt>
                <c:pt idx="1668">
                  <c:v>13.891667</c:v>
                </c:pt>
                <c:pt idx="1669">
                  <c:v>13.900001</c:v>
                </c:pt>
                <c:pt idx="1670">
                  <c:v>13.908334</c:v>
                </c:pt>
                <c:pt idx="1671">
                  <c:v>13.916667</c:v>
                </c:pt>
                <c:pt idx="1672">
                  <c:v>13.925001</c:v>
                </c:pt>
                <c:pt idx="1673">
                  <c:v>13.933334</c:v>
                </c:pt>
                <c:pt idx="1674">
                  <c:v>13.941668</c:v>
                </c:pt>
                <c:pt idx="1675">
                  <c:v>13.950001</c:v>
                </c:pt>
                <c:pt idx="1676">
                  <c:v>13.958334000000001</c:v>
                </c:pt>
                <c:pt idx="1677">
                  <c:v>13.966666999999999</c:v>
                </c:pt>
                <c:pt idx="1678">
                  <c:v>13.975</c:v>
                </c:pt>
                <c:pt idx="1679">
                  <c:v>13.983333999999999</c:v>
                </c:pt>
                <c:pt idx="1680">
                  <c:v>13.991668000000001</c:v>
                </c:pt>
                <c:pt idx="1681">
                  <c:v>14.000000999999999</c:v>
                </c:pt>
                <c:pt idx="1682">
                  <c:v>14.008334</c:v>
                </c:pt>
                <c:pt idx="1683">
                  <c:v>14.016667</c:v>
                </c:pt>
                <c:pt idx="1684">
                  <c:v>14.025001</c:v>
                </c:pt>
                <c:pt idx="1685">
                  <c:v>14.033334</c:v>
                </c:pt>
                <c:pt idx="1686">
                  <c:v>14.041667</c:v>
                </c:pt>
                <c:pt idx="1687">
                  <c:v>14.050001</c:v>
                </c:pt>
                <c:pt idx="1688">
                  <c:v>14.058334</c:v>
                </c:pt>
                <c:pt idx="1689">
                  <c:v>14.066668</c:v>
                </c:pt>
                <c:pt idx="1690">
                  <c:v>14.075001</c:v>
                </c:pt>
                <c:pt idx="1691">
                  <c:v>14.083334000000001</c:v>
                </c:pt>
                <c:pt idx="1692">
                  <c:v>14.091666999999999</c:v>
                </c:pt>
                <c:pt idx="1693">
                  <c:v>14.1</c:v>
                </c:pt>
                <c:pt idx="1694">
                  <c:v>14.108333999999999</c:v>
                </c:pt>
                <c:pt idx="1695">
                  <c:v>14.116668000000001</c:v>
                </c:pt>
                <c:pt idx="1696">
                  <c:v>14.125000999999999</c:v>
                </c:pt>
                <c:pt idx="1697">
                  <c:v>14.133334</c:v>
                </c:pt>
                <c:pt idx="1698">
                  <c:v>14.141667</c:v>
                </c:pt>
                <c:pt idx="1699">
                  <c:v>14.150001</c:v>
                </c:pt>
                <c:pt idx="1700">
                  <c:v>14.158334</c:v>
                </c:pt>
                <c:pt idx="1701">
                  <c:v>14.166667</c:v>
                </c:pt>
                <c:pt idx="1702">
                  <c:v>14.175001</c:v>
                </c:pt>
                <c:pt idx="1703">
                  <c:v>14.183334</c:v>
                </c:pt>
                <c:pt idx="1704">
                  <c:v>14.191668</c:v>
                </c:pt>
                <c:pt idx="1705">
                  <c:v>14.200001</c:v>
                </c:pt>
                <c:pt idx="1706">
                  <c:v>14.208334000000001</c:v>
                </c:pt>
                <c:pt idx="1707">
                  <c:v>14.216666999999999</c:v>
                </c:pt>
                <c:pt idx="1708">
                  <c:v>14.225</c:v>
                </c:pt>
                <c:pt idx="1709">
                  <c:v>14.233333999999999</c:v>
                </c:pt>
                <c:pt idx="1710">
                  <c:v>14.241668000000001</c:v>
                </c:pt>
                <c:pt idx="1711">
                  <c:v>14.250000999999999</c:v>
                </c:pt>
                <c:pt idx="1712">
                  <c:v>14.258334</c:v>
                </c:pt>
                <c:pt idx="1713">
                  <c:v>14.266667</c:v>
                </c:pt>
                <c:pt idx="1714">
                  <c:v>14.275001</c:v>
                </c:pt>
                <c:pt idx="1715">
                  <c:v>14.283334</c:v>
                </c:pt>
                <c:pt idx="1716">
                  <c:v>14.291667</c:v>
                </c:pt>
                <c:pt idx="1717">
                  <c:v>14.300001</c:v>
                </c:pt>
                <c:pt idx="1718">
                  <c:v>14.308334</c:v>
                </c:pt>
                <c:pt idx="1719">
                  <c:v>14.316668</c:v>
                </c:pt>
                <c:pt idx="1720">
                  <c:v>14.325001</c:v>
                </c:pt>
                <c:pt idx="1721">
                  <c:v>14.333334000000001</c:v>
                </c:pt>
                <c:pt idx="1722">
                  <c:v>14.341666999999999</c:v>
                </c:pt>
                <c:pt idx="1723">
                  <c:v>14.35</c:v>
                </c:pt>
                <c:pt idx="1724">
                  <c:v>14.358333999999999</c:v>
                </c:pt>
                <c:pt idx="1725">
                  <c:v>14.366668000000001</c:v>
                </c:pt>
                <c:pt idx="1726">
                  <c:v>14.375000999999999</c:v>
                </c:pt>
                <c:pt idx="1727">
                  <c:v>14.383334</c:v>
                </c:pt>
                <c:pt idx="1728">
                  <c:v>14.391667</c:v>
                </c:pt>
                <c:pt idx="1729">
                  <c:v>14.400001</c:v>
                </c:pt>
                <c:pt idx="1730">
                  <c:v>14.408334</c:v>
                </c:pt>
                <c:pt idx="1731">
                  <c:v>14.416667</c:v>
                </c:pt>
                <c:pt idx="1732">
                  <c:v>14.425001</c:v>
                </c:pt>
                <c:pt idx="1733">
                  <c:v>14.433334</c:v>
                </c:pt>
                <c:pt idx="1734">
                  <c:v>14.441668</c:v>
                </c:pt>
                <c:pt idx="1735">
                  <c:v>14.450001</c:v>
                </c:pt>
                <c:pt idx="1736">
                  <c:v>14.458334000000001</c:v>
                </c:pt>
                <c:pt idx="1737">
                  <c:v>14.466666999999999</c:v>
                </c:pt>
                <c:pt idx="1738">
                  <c:v>14.475</c:v>
                </c:pt>
                <c:pt idx="1739">
                  <c:v>14.483333999999999</c:v>
                </c:pt>
                <c:pt idx="1740">
                  <c:v>14.491668000000001</c:v>
                </c:pt>
                <c:pt idx="1741">
                  <c:v>14.500000999999999</c:v>
                </c:pt>
                <c:pt idx="1742">
                  <c:v>14.508334</c:v>
                </c:pt>
                <c:pt idx="1743">
                  <c:v>14.516667</c:v>
                </c:pt>
                <c:pt idx="1744">
                  <c:v>14.525001</c:v>
                </c:pt>
                <c:pt idx="1745">
                  <c:v>14.533334</c:v>
                </c:pt>
                <c:pt idx="1746">
                  <c:v>14.541667</c:v>
                </c:pt>
                <c:pt idx="1747">
                  <c:v>14.550001</c:v>
                </c:pt>
                <c:pt idx="1748">
                  <c:v>14.558334</c:v>
                </c:pt>
                <c:pt idx="1749">
                  <c:v>14.566668</c:v>
                </c:pt>
                <c:pt idx="1750">
                  <c:v>14.575001</c:v>
                </c:pt>
                <c:pt idx="1751">
                  <c:v>14.583334000000001</c:v>
                </c:pt>
                <c:pt idx="1752">
                  <c:v>14.591666999999999</c:v>
                </c:pt>
                <c:pt idx="1753">
                  <c:v>14.6</c:v>
                </c:pt>
                <c:pt idx="1754">
                  <c:v>14.608335</c:v>
                </c:pt>
                <c:pt idx="1755">
                  <c:v>14.616668000000001</c:v>
                </c:pt>
                <c:pt idx="1756">
                  <c:v>14.625000999999999</c:v>
                </c:pt>
                <c:pt idx="1757">
                  <c:v>14.633334</c:v>
                </c:pt>
                <c:pt idx="1758">
                  <c:v>14.641667</c:v>
                </c:pt>
                <c:pt idx="1759">
                  <c:v>14.650001</c:v>
                </c:pt>
                <c:pt idx="1760">
                  <c:v>14.658334</c:v>
                </c:pt>
                <c:pt idx="1761">
                  <c:v>14.666667</c:v>
                </c:pt>
                <c:pt idx="1762">
                  <c:v>14.675001</c:v>
                </c:pt>
                <c:pt idx="1763">
                  <c:v>14.683334</c:v>
                </c:pt>
                <c:pt idx="1764">
                  <c:v>14.691668</c:v>
                </c:pt>
                <c:pt idx="1765">
                  <c:v>14.700001</c:v>
                </c:pt>
                <c:pt idx="1766">
                  <c:v>14.708334000000001</c:v>
                </c:pt>
                <c:pt idx="1767">
                  <c:v>14.716666999999999</c:v>
                </c:pt>
                <c:pt idx="1768">
                  <c:v>14.725</c:v>
                </c:pt>
                <c:pt idx="1769">
                  <c:v>14.733335</c:v>
                </c:pt>
                <c:pt idx="1770">
                  <c:v>14.741668000000001</c:v>
                </c:pt>
                <c:pt idx="1771">
                  <c:v>14.750000999999999</c:v>
                </c:pt>
                <c:pt idx="1772">
                  <c:v>14.758334</c:v>
                </c:pt>
                <c:pt idx="1773">
                  <c:v>14.766667</c:v>
                </c:pt>
                <c:pt idx="1774">
                  <c:v>14.775001</c:v>
                </c:pt>
                <c:pt idx="1775">
                  <c:v>14.783334</c:v>
                </c:pt>
                <c:pt idx="1776">
                  <c:v>14.791667</c:v>
                </c:pt>
                <c:pt idx="1777">
                  <c:v>14.800001</c:v>
                </c:pt>
                <c:pt idx="1778">
                  <c:v>14.808334</c:v>
                </c:pt>
                <c:pt idx="1779">
                  <c:v>14.816668</c:v>
                </c:pt>
                <c:pt idx="1780">
                  <c:v>14.825001</c:v>
                </c:pt>
                <c:pt idx="1781">
                  <c:v>14.833334000000001</c:v>
                </c:pt>
                <c:pt idx="1782">
                  <c:v>14.841666999999999</c:v>
                </c:pt>
                <c:pt idx="1783">
                  <c:v>14.85</c:v>
                </c:pt>
                <c:pt idx="1784">
                  <c:v>14.858335</c:v>
                </c:pt>
                <c:pt idx="1785">
                  <c:v>14.866668000000001</c:v>
                </c:pt>
                <c:pt idx="1786">
                  <c:v>14.875000999999999</c:v>
                </c:pt>
                <c:pt idx="1787">
                  <c:v>14.883334</c:v>
                </c:pt>
                <c:pt idx="1788">
                  <c:v>14.891667</c:v>
                </c:pt>
                <c:pt idx="1789">
                  <c:v>14.900001</c:v>
                </c:pt>
                <c:pt idx="1790">
                  <c:v>14.908334</c:v>
                </c:pt>
                <c:pt idx="1791">
                  <c:v>14.916667</c:v>
                </c:pt>
                <c:pt idx="1792">
                  <c:v>14.925001</c:v>
                </c:pt>
                <c:pt idx="1793">
                  <c:v>14.933334</c:v>
                </c:pt>
                <c:pt idx="1794">
                  <c:v>14.941668</c:v>
                </c:pt>
                <c:pt idx="1795">
                  <c:v>14.950001</c:v>
                </c:pt>
                <c:pt idx="1796">
                  <c:v>14.958334000000001</c:v>
                </c:pt>
                <c:pt idx="1797">
                  <c:v>14.966666999999999</c:v>
                </c:pt>
                <c:pt idx="1798">
                  <c:v>14.975</c:v>
                </c:pt>
                <c:pt idx="1799">
                  <c:v>14.983335</c:v>
                </c:pt>
                <c:pt idx="1800">
                  <c:v>14.991668000000001</c:v>
                </c:pt>
                <c:pt idx="1801">
                  <c:v>15.000000999999999</c:v>
                </c:pt>
                <c:pt idx="1802">
                  <c:v>15.008334</c:v>
                </c:pt>
                <c:pt idx="1803">
                  <c:v>15.016667</c:v>
                </c:pt>
                <c:pt idx="1804">
                  <c:v>15.025001</c:v>
                </c:pt>
                <c:pt idx="1805">
                  <c:v>15.033334</c:v>
                </c:pt>
                <c:pt idx="1806">
                  <c:v>15.041667</c:v>
                </c:pt>
                <c:pt idx="1807">
                  <c:v>15.050001</c:v>
                </c:pt>
                <c:pt idx="1808">
                  <c:v>15.058334</c:v>
                </c:pt>
                <c:pt idx="1809">
                  <c:v>15.066668</c:v>
                </c:pt>
                <c:pt idx="1810">
                  <c:v>15.075001</c:v>
                </c:pt>
                <c:pt idx="1811">
                  <c:v>15.083334000000001</c:v>
                </c:pt>
                <c:pt idx="1812">
                  <c:v>15.091666999999999</c:v>
                </c:pt>
                <c:pt idx="1813">
                  <c:v>15.1</c:v>
                </c:pt>
                <c:pt idx="1814">
                  <c:v>15.108335</c:v>
                </c:pt>
                <c:pt idx="1815">
                  <c:v>15.116668000000001</c:v>
                </c:pt>
                <c:pt idx="1816">
                  <c:v>15.125000999999999</c:v>
                </c:pt>
                <c:pt idx="1817">
                  <c:v>15.133334</c:v>
                </c:pt>
                <c:pt idx="1818">
                  <c:v>15.141667</c:v>
                </c:pt>
                <c:pt idx="1819">
                  <c:v>15.150001</c:v>
                </c:pt>
                <c:pt idx="1820">
                  <c:v>15.158334</c:v>
                </c:pt>
                <c:pt idx="1821">
                  <c:v>15.166667</c:v>
                </c:pt>
                <c:pt idx="1822">
                  <c:v>15.175001</c:v>
                </c:pt>
                <c:pt idx="1823">
                  <c:v>15.183334</c:v>
                </c:pt>
                <c:pt idx="1824">
                  <c:v>15.191668</c:v>
                </c:pt>
                <c:pt idx="1825">
                  <c:v>15.200001</c:v>
                </c:pt>
                <c:pt idx="1826">
                  <c:v>15.208334000000001</c:v>
                </c:pt>
                <c:pt idx="1827">
                  <c:v>15.216666999999999</c:v>
                </c:pt>
                <c:pt idx="1828">
                  <c:v>15.225</c:v>
                </c:pt>
                <c:pt idx="1829">
                  <c:v>15.233335</c:v>
                </c:pt>
                <c:pt idx="1830">
                  <c:v>15.241668000000001</c:v>
                </c:pt>
                <c:pt idx="1831">
                  <c:v>15.250000999999999</c:v>
                </c:pt>
                <c:pt idx="1832">
                  <c:v>15.258334</c:v>
                </c:pt>
                <c:pt idx="1833">
                  <c:v>15.266667</c:v>
                </c:pt>
                <c:pt idx="1834">
                  <c:v>15.275001</c:v>
                </c:pt>
                <c:pt idx="1835">
                  <c:v>15.283334</c:v>
                </c:pt>
                <c:pt idx="1836">
                  <c:v>15.291667</c:v>
                </c:pt>
                <c:pt idx="1837">
                  <c:v>15.300001</c:v>
                </c:pt>
                <c:pt idx="1838">
                  <c:v>15.308334</c:v>
                </c:pt>
                <c:pt idx="1839">
                  <c:v>15.316668</c:v>
                </c:pt>
                <c:pt idx="1840">
                  <c:v>15.325001</c:v>
                </c:pt>
                <c:pt idx="1841">
                  <c:v>15.333334000000001</c:v>
                </c:pt>
                <c:pt idx="1842">
                  <c:v>15.341666999999999</c:v>
                </c:pt>
                <c:pt idx="1843">
                  <c:v>15.35</c:v>
                </c:pt>
                <c:pt idx="1844">
                  <c:v>15.358335</c:v>
                </c:pt>
                <c:pt idx="1845">
                  <c:v>15.366668000000001</c:v>
                </c:pt>
                <c:pt idx="1846">
                  <c:v>15.375000999999999</c:v>
                </c:pt>
                <c:pt idx="1847">
                  <c:v>15.383334</c:v>
                </c:pt>
                <c:pt idx="1848">
                  <c:v>15.391667</c:v>
                </c:pt>
                <c:pt idx="1849">
                  <c:v>15.400001</c:v>
                </c:pt>
                <c:pt idx="1850">
                  <c:v>15.408334</c:v>
                </c:pt>
                <c:pt idx="1851">
                  <c:v>15.416667</c:v>
                </c:pt>
                <c:pt idx="1852">
                  <c:v>15.425001</c:v>
                </c:pt>
                <c:pt idx="1853">
                  <c:v>15.433334</c:v>
                </c:pt>
                <c:pt idx="1854">
                  <c:v>15.441668</c:v>
                </c:pt>
                <c:pt idx="1855">
                  <c:v>15.450001</c:v>
                </c:pt>
                <c:pt idx="1856">
                  <c:v>15.458334000000001</c:v>
                </c:pt>
                <c:pt idx="1857">
                  <c:v>15.466666999999999</c:v>
                </c:pt>
                <c:pt idx="1858">
                  <c:v>15.475</c:v>
                </c:pt>
                <c:pt idx="1859">
                  <c:v>15.483335</c:v>
                </c:pt>
                <c:pt idx="1860">
                  <c:v>15.491668000000001</c:v>
                </c:pt>
                <c:pt idx="1861">
                  <c:v>15.500000999999999</c:v>
                </c:pt>
                <c:pt idx="1862">
                  <c:v>15.508334</c:v>
                </c:pt>
                <c:pt idx="1863">
                  <c:v>15.516667</c:v>
                </c:pt>
                <c:pt idx="1864">
                  <c:v>15.525001</c:v>
                </c:pt>
                <c:pt idx="1865">
                  <c:v>15.533334</c:v>
                </c:pt>
                <c:pt idx="1866">
                  <c:v>15.541667</c:v>
                </c:pt>
                <c:pt idx="1867">
                  <c:v>15.550001</c:v>
                </c:pt>
                <c:pt idx="1868">
                  <c:v>15.558334</c:v>
                </c:pt>
                <c:pt idx="1869">
                  <c:v>15.566668</c:v>
                </c:pt>
                <c:pt idx="1870">
                  <c:v>15.575001</c:v>
                </c:pt>
                <c:pt idx="1871">
                  <c:v>15.583334000000001</c:v>
                </c:pt>
                <c:pt idx="1872">
                  <c:v>15.591666999999999</c:v>
                </c:pt>
                <c:pt idx="1873">
                  <c:v>15.6</c:v>
                </c:pt>
                <c:pt idx="1874">
                  <c:v>15.608335</c:v>
                </c:pt>
                <c:pt idx="1875">
                  <c:v>15.616668000000001</c:v>
                </c:pt>
                <c:pt idx="1876">
                  <c:v>15.625000999999999</c:v>
                </c:pt>
                <c:pt idx="1877">
                  <c:v>15.633334</c:v>
                </c:pt>
                <c:pt idx="1878">
                  <c:v>15.641667</c:v>
                </c:pt>
                <c:pt idx="1879">
                  <c:v>15.650001</c:v>
                </c:pt>
                <c:pt idx="1880">
                  <c:v>15.658334</c:v>
                </c:pt>
                <c:pt idx="1881">
                  <c:v>15.666667</c:v>
                </c:pt>
                <c:pt idx="1882">
                  <c:v>15.675001</c:v>
                </c:pt>
                <c:pt idx="1883">
                  <c:v>15.683334</c:v>
                </c:pt>
                <c:pt idx="1884">
                  <c:v>15.691668</c:v>
                </c:pt>
                <c:pt idx="1885">
                  <c:v>15.700001</c:v>
                </c:pt>
                <c:pt idx="1886">
                  <c:v>15.708334000000001</c:v>
                </c:pt>
                <c:pt idx="1887">
                  <c:v>15.716666999999999</c:v>
                </c:pt>
                <c:pt idx="1888">
                  <c:v>15.725</c:v>
                </c:pt>
                <c:pt idx="1889">
                  <c:v>15.733335</c:v>
                </c:pt>
                <c:pt idx="1890">
                  <c:v>15.741668000000001</c:v>
                </c:pt>
                <c:pt idx="1891">
                  <c:v>15.750000999999999</c:v>
                </c:pt>
                <c:pt idx="1892">
                  <c:v>15.758334</c:v>
                </c:pt>
                <c:pt idx="1893">
                  <c:v>15.766667</c:v>
                </c:pt>
                <c:pt idx="1894">
                  <c:v>15.775001</c:v>
                </c:pt>
                <c:pt idx="1895">
                  <c:v>15.783334</c:v>
                </c:pt>
                <c:pt idx="1896">
                  <c:v>15.791668</c:v>
                </c:pt>
                <c:pt idx="1897">
                  <c:v>15.800001</c:v>
                </c:pt>
                <c:pt idx="1898">
                  <c:v>15.808334</c:v>
                </c:pt>
                <c:pt idx="1899">
                  <c:v>15.816668</c:v>
                </c:pt>
                <c:pt idx="1900">
                  <c:v>15.825001</c:v>
                </c:pt>
                <c:pt idx="1901">
                  <c:v>15.833334000000001</c:v>
                </c:pt>
                <c:pt idx="1902">
                  <c:v>15.841666999999999</c:v>
                </c:pt>
                <c:pt idx="1903">
                  <c:v>15.85</c:v>
                </c:pt>
                <c:pt idx="1904">
                  <c:v>15.858335</c:v>
                </c:pt>
                <c:pt idx="1905">
                  <c:v>15.866668000000001</c:v>
                </c:pt>
                <c:pt idx="1906">
                  <c:v>15.875000999999999</c:v>
                </c:pt>
                <c:pt idx="1907">
                  <c:v>15.883334</c:v>
                </c:pt>
                <c:pt idx="1908">
                  <c:v>15.891667</c:v>
                </c:pt>
                <c:pt idx="1909">
                  <c:v>15.900001</c:v>
                </c:pt>
                <c:pt idx="1910">
                  <c:v>15.908334</c:v>
                </c:pt>
                <c:pt idx="1911">
                  <c:v>15.916668</c:v>
                </c:pt>
                <c:pt idx="1912">
                  <c:v>15.925001</c:v>
                </c:pt>
                <c:pt idx="1913">
                  <c:v>15.933334</c:v>
                </c:pt>
                <c:pt idx="1914">
                  <c:v>15.941668</c:v>
                </c:pt>
                <c:pt idx="1915">
                  <c:v>15.950001</c:v>
                </c:pt>
                <c:pt idx="1916">
                  <c:v>15.958334000000001</c:v>
                </c:pt>
                <c:pt idx="1917">
                  <c:v>15.966666999999999</c:v>
                </c:pt>
                <c:pt idx="1918">
                  <c:v>15.975</c:v>
                </c:pt>
                <c:pt idx="1919">
                  <c:v>15.983335</c:v>
                </c:pt>
                <c:pt idx="1920">
                  <c:v>15.991668000000001</c:v>
                </c:pt>
                <c:pt idx="1921">
                  <c:v>16</c:v>
                </c:pt>
                <c:pt idx="1922">
                  <c:v>16.008334999999999</c:v>
                </c:pt>
                <c:pt idx="1923">
                  <c:v>16.016666000000001</c:v>
                </c:pt>
                <c:pt idx="1924">
                  <c:v>16.025002000000001</c:v>
                </c:pt>
                <c:pt idx="1925">
                  <c:v>16.033332999999999</c:v>
                </c:pt>
                <c:pt idx="1926">
                  <c:v>16.041668000000001</c:v>
                </c:pt>
                <c:pt idx="1927">
                  <c:v>16.050001000000002</c:v>
                </c:pt>
                <c:pt idx="1928">
                  <c:v>16.058333999999999</c:v>
                </c:pt>
                <c:pt idx="1929">
                  <c:v>16.066668</c:v>
                </c:pt>
                <c:pt idx="1930">
                  <c:v>16.075001</c:v>
                </c:pt>
                <c:pt idx="1931">
                  <c:v>16.083334000000001</c:v>
                </c:pt>
                <c:pt idx="1932">
                  <c:v>16.091667000000001</c:v>
                </c:pt>
                <c:pt idx="1933">
                  <c:v>16.100000000000001</c:v>
                </c:pt>
                <c:pt idx="1934">
                  <c:v>16.108333999999999</c:v>
                </c:pt>
                <c:pt idx="1935">
                  <c:v>16.116669000000002</c:v>
                </c:pt>
                <c:pt idx="1936">
                  <c:v>16.125</c:v>
                </c:pt>
                <c:pt idx="1937">
                  <c:v>16.133334999999999</c:v>
                </c:pt>
                <c:pt idx="1938">
                  <c:v>16.141666000000001</c:v>
                </c:pt>
                <c:pt idx="1939">
                  <c:v>16.150002000000001</c:v>
                </c:pt>
                <c:pt idx="1940">
                  <c:v>16.158332999999999</c:v>
                </c:pt>
                <c:pt idx="1941">
                  <c:v>16.166668000000001</c:v>
                </c:pt>
                <c:pt idx="1942">
                  <c:v>16.175001000000002</c:v>
                </c:pt>
                <c:pt idx="1943">
                  <c:v>16.183333999999999</c:v>
                </c:pt>
                <c:pt idx="1944">
                  <c:v>16.191668</c:v>
                </c:pt>
                <c:pt idx="1945">
                  <c:v>16.200001</c:v>
                </c:pt>
                <c:pt idx="1946">
                  <c:v>16.208334000000001</c:v>
                </c:pt>
                <c:pt idx="1947">
                  <c:v>16.216667000000001</c:v>
                </c:pt>
                <c:pt idx="1948">
                  <c:v>16.225000000000001</c:v>
                </c:pt>
                <c:pt idx="1949">
                  <c:v>16.233333999999999</c:v>
                </c:pt>
                <c:pt idx="1950">
                  <c:v>16.241669000000002</c:v>
                </c:pt>
                <c:pt idx="1951">
                  <c:v>16.25</c:v>
                </c:pt>
                <c:pt idx="1952">
                  <c:v>16.258334999999999</c:v>
                </c:pt>
                <c:pt idx="1953">
                  <c:v>16.266666000000001</c:v>
                </c:pt>
                <c:pt idx="1954">
                  <c:v>16.275002000000001</c:v>
                </c:pt>
                <c:pt idx="1955">
                  <c:v>16.283332999999999</c:v>
                </c:pt>
                <c:pt idx="1956">
                  <c:v>16.291668000000001</c:v>
                </c:pt>
                <c:pt idx="1957">
                  <c:v>16.300001000000002</c:v>
                </c:pt>
                <c:pt idx="1958">
                  <c:v>16.308333999999999</c:v>
                </c:pt>
                <c:pt idx="1959">
                  <c:v>16.316668</c:v>
                </c:pt>
                <c:pt idx="1960">
                  <c:v>16.325001</c:v>
                </c:pt>
                <c:pt idx="1961">
                  <c:v>16.333334000000001</c:v>
                </c:pt>
                <c:pt idx="1962">
                  <c:v>16.341667000000001</c:v>
                </c:pt>
                <c:pt idx="1963">
                  <c:v>16.350000000000001</c:v>
                </c:pt>
                <c:pt idx="1964">
                  <c:v>16.358333999999999</c:v>
                </c:pt>
                <c:pt idx="1965">
                  <c:v>16.366669000000002</c:v>
                </c:pt>
                <c:pt idx="1966">
                  <c:v>16.375</c:v>
                </c:pt>
                <c:pt idx="1967">
                  <c:v>16.383334999999999</c:v>
                </c:pt>
                <c:pt idx="1968">
                  <c:v>16.391666000000001</c:v>
                </c:pt>
                <c:pt idx="1969">
                  <c:v>16.400002000000001</c:v>
                </c:pt>
                <c:pt idx="1970">
                  <c:v>16.408332999999999</c:v>
                </c:pt>
                <c:pt idx="1971">
                  <c:v>16.416668000000001</c:v>
                </c:pt>
                <c:pt idx="1972">
                  <c:v>16.425001000000002</c:v>
                </c:pt>
                <c:pt idx="1973">
                  <c:v>16.433333999999999</c:v>
                </c:pt>
                <c:pt idx="1974">
                  <c:v>16.441668</c:v>
                </c:pt>
                <c:pt idx="1975">
                  <c:v>16.450001</c:v>
                </c:pt>
                <c:pt idx="1976">
                  <c:v>16.458334000000001</c:v>
                </c:pt>
                <c:pt idx="1977">
                  <c:v>16.466667000000001</c:v>
                </c:pt>
                <c:pt idx="1978">
                  <c:v>16.475000000000001</c:v>
                </c:pt>
                <c:pt idx="1979">
                  <c:v>16.483333999999999</c:v>
                </c:pt>
                <c:pt idx="1980">
                  <c:v>16.491669000000002</c:v>
                </c:pt>
                <c:pt idx="1981">
                  <c:v>16.5</c:v>
                </c:pt>
                <c:pt idx="1982">
                  <c:v>16.508334999999999</c:v>
                </c:pt>
                <c:pt idx="1983">
                  <c:v>16.516667999999999</c:v>
                </c:pt>
                <c:pt idx="1984">
                  <c:v>16.525002000000001</c:v>
                </c:pt>
                <c:pt idx="1985">
                  <c:v>16.533335000000001</c:v>
                </c:pt>
                <c:pt idx="1986">
                  <c:v>16.541668000000001</c:v>
                </c:pt>
                <c:pt idx="1987">
                  <c:v>16.550001000000002</c:v>
                </c:pt>
                <c:pt idx="1988">
                  <c:v>16.558333999999999</c:v>
                </c:pt>
                <c:pt idx="1989">
                  <c:v>16.566668</c:v>
                </c:pt>
                <c:pt idx="1990">
                  <c:v>16.575001</c:v>
                </c:pt>
                <c:pt idx="1991">
                  <c:v>16.583334000000001</c:v>
                </c:pt>
                <c:pt idx="1992">
                  <c:v>16.591667000000001</c:v>
                </c:pt>
                <c:pt idx="1993">
                  <c:v>16.600000000000001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16.633334999999999</c:v>
                </c:pt>
                <c:pt idx="1998">
                  <c:v>16.641667999999999</c:v>
                </c:pt>
                <c:pt idx="1999">
                  <c:v>16.650002000000001</c:v>
                </c:pt>
                <c:pt idx="2000">
                  <c:v>16.658335000000001</c:v>
                </c:pt>
                <c:pt idx="2001">
                  <c:v>16.666668000000001</c:v>
                </c:pt>
                <c:pt idx="2002">
                  <c:v>16.675001000000002</c:v>
                </c:pt>
                <c:pt idx="2003">
                  <c:v>16.683333999999999</c:v>
                </c:pt>
                <c:pt idx="2004">
                  <c:v>16.691668</c:v>
                </c:pt>
                <c:pt idx="2005">
                  <c:v>16.700001</c:v>
                </c:pt>
                <c:pt idx="2006">
                  <c:v>16.708334000000001</c:v>
                </c:pt>
                <c:pt idx="2007">
                  <c:v>16.716667000000001</c:v>
                </c:pt>
                <c:pt idx="2008">
                  <c:v>16.725000000000001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16.758334999999999</c:v>
                </c:pt>
                <c:pt idx="2013">
                  <c:v>16.766667999999999</c:v>
                </c:pt>
                <c:pt idx="2014">
                  <c:v>16.775002000000001</c:v>
                </c:pt>
                <c:pt idx="2015">
                  <c:v>16.783335000000001</c:v>
                </c:pt>
                <c:pt idx="2016">
                  <c:v>16.791668000000001</c:v>
                </c:pt>
                <c:pt idx="2017">
                  <c:v>16.800001000000002</c:v>
                </c:pt>
                <c:pt idx="2018">
                  <c:v>16.808333999999999</c:v>
                </c:pt>
                <c:pt idx="2019">
                  <c:v>16.816668</c:v>
                </c:pt>
                <c:pt idx="2020">
                  <c:v>16.825001</c:v>
                </c:pt>
                <c:pt idx="2021">
                  <c:v>16.833334000000001</c:v>
                </c:pt>
                <c:pt idx="2022">
                  <c:v>16.841667000000001</c:v>
                </c:pt>
                <c:pt idx="2023">
                  <c:v>16.850000000000001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16.883334999999999</c:v>
                </c:pt>
                <c:pt idx="2028">
                  <c:v>16.891667999999999</c:v>
                </c:pt>
                <c:pt idx="2029">
                  <c:v>16.900002000000001</c:v>
                </c:pt>
                <c:pt idx="2030">
                  <c:v>16.908335000000001</c:v>
                </c:pt>
                <c:pt idx="2031">
                  <c:v>16.916668000000001</c:v>
                </c:pt>
                <c:pt idx="2032">
                  <c:v>16.925001000000002</c:v>
                </c:pt>
                <c:pt idx="2033">
                  <c:v>16.933333999999999</c:v>
                </c:pt>
                <c:pt idx="2034">
                  <c:v>16.941668</c:v>
                </c:pt>
                <c:pt idx="2035">
                  <c:v>16.950001</c:v>
                </c:pt>
                <c:pt idx="2036">
                  <c:v>16.958334000000001</c:v>
                </c:pt>
                <c:pt idx="2037">
                  <c:v>16.966667000000001</c:v>
                </c:pt>
                <c:pt idx="2038">
                  <c:v>16.975000000000001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17.008334999999999</c:v>
                </c:pt>
                <c:pt idx="2043">
                  <c:v>17.016667999999999</c:v>
                </c:pt>
                <c:pt idx="2044">
                  <c:v>17.025002000000001</c:v>
                </c:pt>
                <c:pt idx="2045">
                  <c:v>17.033335000000001</c:v>
                </c:pt>
                <c:pt idx="2046">
                  <c:v>17.041668000000001</c:v>
                </c:pt>
                <c:pt idx="2047">
                  <c:v>17.050001000000002</c:v>
                </c:pt>
                <c:pt idx="2048">
                  <c:v>17.058333999999999</c:v>
                </c:pt>
                <c:pt idx="2049">
                  <c:v>17.066668</c:v>
                </c:pt>
                <c:pt idx="2050">
                  <c:v>17.075001</c:v>
                </c:pt>
                <c:pt idx="2051">
                  <c:v>17.083334000000001</c:v>
                </c:pt>
                <c:pt idx="2052">
                  <c:v>17.091667000000001</c:v>
                </c:pt>
                <c:pt idx="2053">
                  <c:v>17.100000000000001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17.133334999999999</c:v>
                </c:pt>
                <c:pt idx="2058">
                  <c:v>17.141667999999999</c:v>
                </c:pt>
                <c:pt idx="2059">
                  <c:v>17.150002000000001</c:v>
                </c:pt>
                <c:pt idx="2060">
                  <c:v>17.158335000000001</c:v>
                </c:pt>
                <c:pt idx="2061">
                  <c:v>17.166668000000001</c:v>
                </c:pt>
                <c:pt idx="2062">
                  <c:v>17.175001000000002</c:v>
                </c:pt>
                <c:pt idx="2063">
                  <c:v>17.183333999999999</c:v>
                </c:pt>
                <c:pt idx="2064">
                  <c:v>17.191668</c:v>
                </c:pt>
                <c:pt idx="2065">
                  <c:v>17.200001</c:v>
                </c:pt>
                <c:pt idx="2066">
                  <c:v>17.208334000000001</c:v>
                </c:pt>
                <c:pt idx="2067">
                  <c:v>17.216667000000001</c:v>
                </c:pt>
                <c:pt idx="2068">
                  <c:v>17.225000000000001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17.258334999999999</c:v>
                </c:pt>
                <c:pt idx="2073">
                  <c:v>17.266667999999999</c:v>
                </c:pt>
                <c:pt idx="2074">
                  <c:v>17.275002000000001</c:v>
                </c:pt>
                <c:pt idx="2075">
                  <c:v>17.283335000000001</c:v>
                </c:pt>
                <c:pt idx="2076">
                  <c:v>17.291668000000001</c:v>
                </c:pt>
                <c:pt idx="2077">
                  <c:v>17.300001000000002</c:v>
                </c:pt>
                <c:pt idx="2078">
                  <c:v>17.308333999999999</c:v>
                </c:pt>
                <c:pt idx="2079">
                  <c:v>17.316668</c:v>
                </c:pt>
                <c:pt idx="2080">
                  <c:v>17.325001</c:v>
                </c:pt>
                <c:pt idx="2081">
                  <c:v>17.333334000000001</c:v>
                </c:pt>
                <c:pt idx="2082">
                  <c:v>17.341667000000001</c:v>
                </c:pt>
                <c:pt idx="2083">
                  <c:v>17.350000000000001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17.383334999999999</c:v>
                </c:pt>
                <c:pt idx="2088">
                  <c:v>17.391667999999999</c:v>
                </c:pt>
                <c:pt idx="2089">
                  <c:v>17.400002000000001</c:v>
                </c:pt>
                <c:pt idx="2090">
                  <c:v>17.408335000000001</c:v>
                </c:pt>
                <c:pt idx="2091">
                  <c:v>17.416668000000001</c:v>
                </c:pt>
                <c:pt idx="2092">
                  <c:v>17.425001000000002</c:v>
                </c:pt>
                <c:pt idx="2093">
                  <c:v>17.433333999999999</c:v>
                </c:pt>
                <c:pt idx="2094">
                  <c:v>17.441668</c:v>
                </c:pt>
                <c:pt idx="2095">
                  <c:v>17.450001</c:v>
                </c:pt>
                <c:pt idx="2096">
                  <c:v>17.458334000000001</c:v>
                </c:pt>
                <c:pt idx="2097">
                  <c:v>17.466667000000001</c:v>
                </c:pt>
                <c:pt idx="2098">
                  <c:v>17.475000000000001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17.508334999999999</c:v>
                </c:pt>
                <c:pt idx="2103">
                  <c:v>17.516667999999999</c:v>
                </c:pt>
                <c:pt idx="2104">
                  <c:v>17.525002000000001</c:v>
                </c:pt>
                <c:pt idx="2105">
                  <c:v>17.533335000000001</c:v>
                </c:pt>
                <c:pt idx="2106">
                  <c:v>17.541668000000001</c:v>
                </c:pt>
                <c:pt idx="2107">
                  <c:v>17.550001000000002</c:v>
                </c:pt>
                <c:pt idx="2108">
                  <c:v>17.558333999999999</c:v>
                </c:pt>
                <c:pt idx="2109">
                  <c:v>17.566668</c:v>
                </c:pt>
                <c:pt idx="2110">
                  <c:v>17.575001</c:v>
                </c:pt>
                <c:pt idx="2111">
                  <c:v>17.583334000000001</c:v>
                </c:pt>
                <c:pt idx="2112">
                  <c:v>17.591667000000001</c:v>
                </c:pt>
                <c:pt idx="2113">
                  <c:v>17.600000000000001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17.633334999999999</c:v>
                </c:pt>
                <c:pt idx="2118">
                  <c:v>17.641667999999999</c:v>
                </c:pt>
                <c:pt idx="2119">
                  <c:v>17.650002000000001</c:v>
                </c:pt>
                <c:pt idx="2120">
                  <c:v>17.658335000000001</c:v>
                </c:pt>
                <c:pt idx="2121">
                  <c:v>17.666668000000001</c:v>
                </c:pt>
                <c:pt idx="2122">
                  <c:v>17.675001000000002</c:v>
                </c:pt>
                <c:pt idx="2123">
                  <c:v>17.683333999999999</c:v>
                </c:pt>
                <c:pt idx="2124">
                  <c:v>17.691668</c:v>
                </c:pt>
                <c:pt idx="2125">
                  <c:v>17.700001</c:v>
                </c:pt>
                <c:pt idx="2126">
                  <c:v>17.708334000000001</c:v>
                </c:pt>
                <c:pt idx="2127">
                  <c:v>17.716667000000001</c:v>
                </c:pt>
                <c:pt idx="2128">
                  <c:v>17.725000000000001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17.758334999999999</c:v>
                </c:pt>
                <c:pt idx="2133">
                  <c:v>17.766667999999999</c:v>
                </c:pt>
                <c:pt idx="2134">
                  <c:v>17.775002000000001</c:v>
                </c:pt>
                <c:pt idx="2135">
                  <c:v>17.783335000000001</c:v>
                </c:pt>
                <c:pt idx="2136">
                  <c:v>17.791668000000001</c:v>
                </c:pt>
                <c:pt idx="2137">
                  <c:v>17.800001000000002</c:v>
                </c:pt>
                <c:pt idx="2138">
                  <c:v>17.808333999999999</c:v>
                </c:pt>
                <c:pt idx="2139">
                  <c:v>17.816668</c:v>
                </c:pt>
                <c:pt idx="2140">
                  <c:v>17.825001</c:v>
                </c:pt>
                <c:pt idx="2141">
                  <c:v>17.833334000000001</c:v>
                </c:pt>
                <c:pt idx="2142">
                  <c:v>17.841667000000001</c:v>
                </c:pt>
                <c:pt idx="2143">
                  <c:v>17.850000000000001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17.883334999999999</c:v>
                </c:pt>
                <c:pt idx="2148">
                  <c:v>17.891667999999999</c:v>
                </c:pt>
                <c:pt idx="2149">
                  <c:v>17.900002000000001</c:v>
                </c:pt>
                <c:pt idx="2150">
                  <c:v>17.908335000000001</c:v>
                </c:pt>
                <c:pt idx="2151">
                  <c:v>17.916668000000001</c:v>
                </c:pt>
                <c:pt idx="2152">
                  <c:v>17.925001000000002</c:v>
                </c:pt>
                <c:pt idx="2153">
                  <c:v>17.933333999999999</c:v>
                </c:pt>
                <c:pt idx="2154">
                  <c:v>17.941668</c:v>
                </c:pt>
                <c:pt idx="2155">
                  <c:v>17.950001</c:v>
                </c:pt>
                <c:pt idx="2156">
                  <c:v>17.958334000000001</c:v>
                </c:pt>
                <c:pt idx="2157">
                  <c:v>17.966667000000001</c:v>
                </c:pt>
                <c:pt idx="2158">
                  <c:v>17.975000000000001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18.008334999999999</c:v>
                </c:pt>
                <c:pt idx="2163">
                  <c:v>18.016667999999999</c:v>
                </c:pt>
                <c:pt idx="2164">
                  <c:v>18.025002000000001</c:v>
                </c:pt>
                <c:pt idx="2165">
                  <c:v>18.033335000000001</c:v>
                </c:pt>
                <c:pt idx="2166">
                  <c:v>18.041668000000001</c:v>
                </c:pt>
                <c:pt idx="2167">
                  <c:v>18.050001000000002</c:v>
                </c:pt>
                <c:pt idx="2168">
                  <c:v>18.058333999999999</c:v>
                </c:pt>
                <c:pt idx="2169">
                  <c:v>18.066668</c:v>
                </c:pt>
                <c:pt idx="2170">
                  <c:v>18.075001</c:v>
                </c:pt>
                <c:pt idx="2171">
                  <c:v>18.083334000000001</c:v>
                </c:pt>
                <c:pt idx="2172">
                  <c:v>18.091667000000001</c:v>
                </c:pt>
                <c:pt idx="2173">
                  <c:v>18.100000000000001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18.133334999999999</c:v>
                </c:pt>
                <c:pt idx="2178">
                  <c:v>18.141667999999999</c:v>
                </c:pt>
                <c:pt idx="2179">
                  <c:v>18.150002000000001</c:v>
                </c:pt>
                <c:pt idx="2180">
                  <c:v>18.158335000000001</c:v>
                </c:pt>
                <c:pt idx="2181">
                  <c:v>18.166668000000001</c:v>
                </c:pt>
                <c:pt idx="2182">
                  <c:v>18.175001000000002</c:v>
                </c:pt>
                <c:pt idx="2183">
                  <c:v>18.183333999999999</c:v>
                </c:pt>
                <c:pt idx="2184">
                  <c:v>18.191668</c:v>
                </c:pt>
                <c:pt idx="2185">
                  <c:v>18.200001</c:v>
                </c:pt>
                <c:pt idx="2186">
                  <c:v>18.208334000000001</c:v>
                </c:pt>
                <c:pt idx="2187">
                  <c:v>18.216667000000001</c:v>
                </c:pt>
                <c:pt idx="2188">
                  <c:v>18.225000000000001</c:v>
                </c:pt>
                <c:pt idx="2189">
                  <c:v>18.233333999999999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18.258334999999999</c:v>
                </c:pt>
                <c:pt idx="2193">
                  <c:v>18.266667999999999</c:v>
                </c:pt>
                <c:pt idx="2194">
                  <c:v>18.275002000000001</c:v>
                </c:pt>
                <c:pt idx="2195">
                  <c:v>18.283335000000001</c:v>
                </c:pt>
                <c:pt idx="2196">
                  <c:v>18.291668000000001</c:v>
                </c:pt>
                <c:pt idx="2197">
                  <c:v>18.300001000000002</c:v>
                </c:pt>
                <c:pt idx="2198">
                  <c:v>18.308333999999999</c:v>
                </c:pt>
                <c:pt idx="2199">
                  <c:v>18.316668</c:v>
                </c:pt>
                <c:pt idx="2200">
                  <c:v>18.325001</c:v>
                </c:pt>
                <c:pt idx="2201">
                  <c:v>18.333334000000001</c:v>
                </c:pt>
                <c:pt idx="2202">
                  <c:v>18.341667000000001</c:v>
                </c:pt>
                <c:pt idx="2203">
                  <c:v>18.350000000000001</c:v>
                </c:pt>
                <c:pt idx="2204">
                  <c:v>18.358333999999999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18.383334999999999</c:v>
                </c:pt>
                <c:pt idx="2208">
                  <c:v>18.391667999999999</c:v>
                </c:pt>
                <c:pt idx="2209">
                  <c:v>18.400002000000001</c:v>
                </c:pt>
                <c:pt idx="2210">
                  <c:v>18.408335000000001</c:v>
                </c:pt>
                <c:pt idx="2211">
                  <c:v>18.416668000000001</c:v>
                </c:pt>
                <c:pt idx="2212">
                  <c:v>18.425001000000002</c:v>
                </c:pt>
                <c:pt idx="2213">
                  <c:v>18.433333999999999</c:v>
                </c:pt>
                <c:pt idx="2214">
                  <c:v>18.441668</c:v>
                </c:pt>
                <c:pt idx="2215">
                  <c:v>18.450001</c:v>
                </c:pt>
                <c:pt idx="2216">
                  <c:v>18.458334000000001</c:v>
                </c:pt>
                <c:pt idx="2217">
                  <c:v>18.466667000000001</c:v>
                </c:pt>
                <c:pt idx="2218">
                  <c:v>18.475000000000001</c:v>
                </c:pt>
                <c:pt idx="2219">
                  <c:v>18.483333999999999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18.508334999999999</c:v>
                </c:pt>
                <c:pt idx="2223">
                  <c:v>18.516667999999999</c:v>
                </c:pt>
                <c:pt idx="2224">
                  <c:v>18.525002000000001</c:v>
                </c:pt>
                <c:pt idx="2225">
                  <c:v>18.533335000000001</c:v>
                </c:pt>
                <c:pt idx="2226">
                  <c:v>18.541668000000001</c:v>
                </c:pt>
                <c:pt idx="2227">
                  <c:v>18.550001000000002</c:v>
                </c:pt>
                <c:pt idx="2228">
                  <c:v>18.558333999999999</c:v>
                </c:pt>
                <c:pt idx="2229">
                  <c:v>18.566668</c:v>
                </c:pt>
                <c:pt idx="2230">
                  <c:v>18.575001</c:v>
                </c:pt>
                <c:pt idx="2231">
                  <c:v>18.583334000000001</c:v>
                </c:pt>
                <c:pt idx="2232">
                  <c:v>18.591667000000001</c:v>
                </c:pt>
                <c:pt idx="2233">
                  <c:v>18.600000000000001</c:v>
                </c:pt>
                <c:pt idx="2234">
                  <c:v>18.608333999999999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18.633334999999999</c:v>
                </c:pt>
                <c:pt idx="2238">
                  <c:v>18.641667999999999</c:v>
                </c:pt>
                <c:pt idx="2239">
                  <c:v>18.650002000000001</c:v>
                </c:pt>
                <c:pt idx="2240">
                  <c:v>18.658335000000001</c:v>
                </c:pt>
                <c:pt idx="2241">
                  <c:v>18.666668000000001</c:v>
                </c:pt>
                <c:pt idx="2242">
                  <c:v>18.675001000000002</c:v>
                </c:pt>
                <c:pt idx="2243">
                  <c:v>18.683333999999999</c:v>
                </c:pt>
                <c:pt idx="2244">
                  <c:v>18.691668</c:v>
                </c:pt>
                <c:pt idx="2245">
                  <c:v>18.700001</c:v>
                </c:pt>
                <c:pt idx="2246">
                  <c:v>18.708334000000001</c:v>
                </c:pt>
                <c:pt idx="2247">
                  <c:v>18.716667000000001</c:v>
                </c:pt>
                <c:pt idx="2248">
                  <c:v>18.725000000000001</c:v>
                </c:pt>
                <c:pt idx="2249">
                  <c:v>18.733333999999999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18.758334999999999</c:v>
                </c:pt>
                <c:pt idx="2253">
                  <c:v>18.766667999999999</c:v>
                </c:pt>
                <c:pt idx="2254">
                  <c:v>18.775002000000001</c:v>
                </c:pt>
                <c:pt idx="2255">
                  <c:v>18.783335000000001</c:v>
                </c:pt>
                <c:pt idx="2256">
                  <c:v>18.791668000000001</c:v>
                </c:pt>
                <c:pt idx="2257">
                  <c:v>18.800001000000002</c:v>
                </c:pt>
                <c:pt idx="2258">
                  <c:v>18.808333999999999</c:v>
                </c:pt>
                <c:pt idx="2259">
                  <c:v>18.816668</c:v>
                </c:pt>
                <c:pt idx="2260">
                  <c:v>18.825001</c:v>
                </c:pt>
                <c:pt idx="2261">
                  <c:v>18.833334000000001</c:v>
                </c:pt>
                <c:pt idx="2262">
                  <c:v>18.841667000000001</c:v>
                </c:pt>
                <c:pt idx="2263">
                  <c:v>18.850000000000001</c:v>
                </c:pt>
                <c:pt idx="2264">
                  <c:v>18.858333999999999</c:v>
                </c:pt>
                <c:pt idx="2265">
                  <c:v>18.866667</c:v>
                </c:pt>
                <c:pt idx="2266">
                  <c:v>18.875001999999999</c:v>
                </c:pt>
                <c:pt idx="2267">
                  <c:v>18.883334999999999</c:v>
                </c:pt>
                <c:pt idx="2268">
                  <c:v>18.891667999999999</c:v>
                </c:pt>
                <c:pt idx="2269">
                  <c:v>18.900002000000001</c:v>
                </c:pt>
                <c:pt idx="2270">
                  <c:v>18.908335000000001</c:v>
                </c:pt>
                <c:pt idx="2271">
                  <c:v>18.916668000000001</c:v>
                </c:pt>
                <c:pt idx="2272">
                  <c:v>18.925001000000002</c:v>
                </c:pt>
                <c:pt idx="2273">
                  <c:v>18.933333999999999</c:v>
                </c:pt>
                <c:pt idx="2274">
                  <c:v>18.941668</c:v>
                </c:pt>
                <c:pt idx="2275">
                  <c:v>18.950001</c:v>
                </c:pt>
                <c:pt idx="2276">
                  <c:v>18.958334000000001</c:v>
                </c:pt>
                <c:pt idx="2277">
                  <c:v>18.966667000000001</c:v>
                </c:pt>
                <c:pt idx="2278">
                  <c:v>18.975000000000001</c:v>
                </c:pt>
                <c:pt idx="2279">
                  <c:v>18.983333999999999</c:v>
                </c:pt>
                <c:pt idx="2280">
                  <c:v>18.991667</c:v>
                </c:pt>
                <c:pt idx="2281">
                  <c:v>19.000001999999999</c:v>
                </c:pt>
                <c:pt idx="2282">
                  <c:v>19.008334999999999</c:v>
                </c:pt>
                <c:pt idx="2283">
                  <c:v>19.016667999999999</c:v>
                </c:pt>
                <c:pt idx="2284">
                  <c:v>19.025002000000001</c:v>
                </c:pt>
                <c:pt idx="2285">
                  <c:v>19.033335000000001</c:v>
                </c:pt>
                <c:pt idx="2286">
                  <c:v>19.041668000000001</c:v>
                </c:pt>
                <c:pt idx="2287">
                  <c:v>19.050001000000002</c:v>
                </c:pt>
                <c:pt idx="2288">
                  <c:v>19.058333999999999</c:v>
                </c:pt>
                <c:pt idx="2289">
                  <c:v>19.066668</c:v>
                </c:pt>
                <c:pt idx="2290">
                  <c:v>19.075001</c:v>
                </c:pt>
                <c:pt idx="2291">
                  <c:v>19.083334000000001</c:v>
                </c:pt>
                <c:pt idx="2292">
                  <c:v>19.091667000000001</c:v>
                </c:pt>
                <c:pt idx="2293">
                  <c:v>19.100000000000001</c:v>
                </c:pt>
                <c:pt idx="2294">
                  <c:v>19.108333999999999</c:v>
                </c:pt>
                <c:pt idx="2295">
                  <c:v>19.116667</c:v>
                </c:pt>
                <c:pt idx="2296">
                  <c:v>19.125001999999999</c:v>
                </c:pt>
                <c:pt idx="2297">
                  <c:v>19.133334999999999</c:v>
                </c:pt>
                <c:pt idx="2298">
                  <c:v>19.141667999999999</c:v>
                </c:pt>
                <c:pt idx="2299">
                  <c:v>19.150002000000001</c:v>
                </c:pt>
                <c:pt idx="2300">
                  <c:v>19.158335000000001</c:v>
                </c:pt>
                <c:pt idx="2301">
                  <c:v>19.166668000000001</c:v>
                </c:pt>
                <c:pt idx="2302">
                  <c:v>19.175001000000002</c:v>
                </c:pt>
                <c:pt idx="2303">
                  <c:v>19.183333999999999</c:v>
                </c:pt>
                <c:pt idx="2304">
                  <c:v>19.191668</c:v>
                </c:pt>
                <c:pt idx="2305">
                  <c:v>19.200001</c:v>
                </c:pt>
                <c:pt idx="2306">
                  <c:v>19.208334000000001</c:v>
                </c:pt>
                <c:pt idx="2307">
                  <c:v>19.216667000000001</c:v>
                </c:pt>
                <c:pt idx="2308">
                  <c:v>19.225000000000001</c:v>
                </c:pt>
                <c:pt idx="2309">
                  <c:v>19.233333999999999</c:v>
                </c:pt>
                <c:pt idx="2310">
                  <c:v>19.241667</c:v>
                </c:pt>
                <c:pt idx="2311">
                  <c:v>19.250001999999999</c:v>
                </c:pt>
                <c:pt idx="2312">
                  <c:v>19.258334999999999</c:v>
                </c:pt>
                <c:pt idx="2313">
                  <c:v>19.266667999999999</c:v>
                </c:pt>
                <c:pt idx="2314">
                  <c:v>19.275002000000001</c:v>
                </c:pt>
                <c:pt idx="2315">
                  <c:v>19.283335000000001</c:v>
                </c:pt>
                <c:pt idx="2316">
                  <c:v>19.291668000000001</c:v>
                </c:pt>
                <c:pt idx="2317">
                  <c:v>19.300001000000002</c:v>
                </c:pt>
                <c:pt idx="2318">
                  <c:v>19.308333999999999</c:v>
                </c:pt>
                <c:pt idx="2319">
                  <c:v>19.316668</c:v>
                </c:pt>
                <c:pt idx="2320">
                  <c:v>19.325001</c:v>
                </c:pt>
                <c:pt idx="2321">
                  <c:v>19.333334000000001</c:v>
                </c:pt>
                <c:pt idx="2322">
                  <c:v>19.341667000000001</c:v>
                </c:pt>
                <c:pt idx="2323">
                  <c:v>19.350000000000001</c:v>
                </c:pt>
                <c:pt idx="2324">
                  <c:v>19.358333999999999</c:v>
                </c:pt>
                <c:pt idx="2325">
                  <c:v>19.366667</c:v>
                </c:pt>
                <c:pt idx="2326">
                  <c:v>19.375001999999999</c:v>
                </c:pt>
                <c:pt idx="2327">
                  <c:v>19.383334999999999</c:v>
                </c:pt>
                <c:pt idx="2328">
                  <c:v>19.391667999999999</c:v>
                </c:pt>
                <c:pt idx="2329">
                  <c:v>19.400002000000001</c:v>
                </c:pt>
                <c:pt idx="2330">
                  <c:v>19.408335000000001</c:v>
                </c:pt>
                <c:pt idx="2331">
                  <c:v>19.416668000000001</c:v>
                </c:pt>
                <c:pt idx="2332">
                  <c:v>19.425001000000002</c:v>
                </c:pt>
                <c:pt idx="2333">
                  <c:v>19.433333999999999</c:v>
                </c:pt>
                <c:pt idx="2334">
                  <c:v>19.441668</c:v>
                </c:pt>
                <c:pt idx="2335">
                  <c:v>19.450001</c:v>
                </c:pt>
                <c:pt idx="2336">
                  <c:v>19.458334000000001</c:v>
                </c:pt>
                <c:pt idx="2337">
                  <c:v>19.466667000000001</c:v>
                </c:pt>
                <c:pt idx="2338">
                  <c:v>19.475000000000001</c:v>
                </c:pt>
                <c:pt idx="2339">
                  <c:v>19.483333999999999</c:v>
                </c:pt>
                <c:pt idx="2340">
                  <c:v>19.491667</c:v>
                </c:pt>
                <c:pt idx="2341">
                  <c:v>19.500001999999999</c:v>
                </c:pt>
                <c:pt idx="2342">
                  <c:v>19.508334999999999</c:v>
                </c:pt>
                <c:pt idx="2343">
                  <c:v>19.516667999999999</c:v>
                </c:pt>
                <c:pt idx="2344">
                  <c:v>19.525002000000001</c:v>
                </c:pt>
                <c:pt idx="2345">
                  <c:v>19.533335000000001</c:v>
                </c:pt>
                <c:pt idx="2346">
                  <c:v>19.541668000000001</c:v>
                </c:pt>
                <c:pt idx="2347">
                  <c:v>19.550001000000002</c:v>
                </c:pt>
                <c:pt idx="2348">
                  <c:v>19.558333999999999</c:v>
                </c:pt>
                <c:pt idx="2349">
                  <c:v>19.566668</c:v>
                </c:pt>
                <c:pt idx="2350">
                  <c:v>19.575001</c:v>
                </c:pt>
                <c:pt idx="2351">
                  <c:v>19.583334000000001</c:v>
                </c:pt>
                <c:pt idx="2352">
                  <c:v>19.591667000000001</c:v>
                </c:pt>
                <c:pt idx="2353">
                  <c:v>19.600000000000001</c:v>
                </c:pt>
                <c:pt idx="2354">
                  <c:v>19.608333999999999</c:v>
                </c:pt>
                <c:pt idx="2355">
                  <c:v>19.616667</c:v>
                </c:pt>
                <c:pt idx="2356">
                  <c:v>19.625001999999999</c:v>
                </c:pt>
                <c:pt idx="2357">
                  <c:v>19.633334999999999</c:v>
                </c:pt>
                <c:pt idx="2358">
                  <c:v>19.641667999999999</c:v>
                </c:pt>
                <c:pt idx="2359">
                  <c:v>19.650002000000001</c:v>
                </c:pt>
                <c:pt idx="2360">
                  <c:v>19.658335000000001</c:v>
                </c:pt>
                <c:pt idx="2361">
                  <c:v>19.666668000000001</c:v>
                </c:pt>
                <c:pt idx="2362">
                  <c:v>19.675001000000002</c:v>
                </c:pt>
                <c:pt idx="2363">
                  <c:v>19.683333999999999</c:v>
                </c:pt>
                <c:pt idx="2364">
                  <c:v>19.691668</c:v>
                </c:pt>
                <c:pt idx="2365">
                  <c:v>19.700001</c:v>
                </c:pt>
                <c:pt idx="2366">
                  <c:v>19.708334000000001</c:v>
                </c:pt>
                <c:pt idx="2367">
                  <c:v>19.716667000000001</c:v>
                </c:pt>
                <c:pt idx="2368">
                  <c:v>19.725000000000001</c:v>
                </c:pt>
                <c:pt idx="2369">
                  <c:v>19.733333999999999</c:v>
                </c:pt>
                <c:pt idx="2370">
                  <c:v>19.741667</c:v>
                </c:pt>
                <c:pt idx="2371">
                  <c:v>19.750001999999999</c:v>
                </c:pt>
                <c:pt idx="2372">
                  <c:v>19.758334999999999</c:v>
                </c:pt>
                <c:pt idx="2373">
                  <c:v>19.766667999999999</c:v>
                </c:pt>
                <c:pt idx="2374">
                  <c:v>19.775002000000001</c:v>
                </c:pt>
                <c:pt idx="2375">
                  <c:v>19.783335000000001</c:v>
                </c:pt>
                <c:pt idx="2376">
                  <c:v>19.791668000000001</c:v>
                </c:pt>
                <c:pt idx="2377">
                  <c:v>19.800001000000002</c:v>
                </c:pt>
                <c:pt idx="2378">
                  <c:v>19.808333999999999</c:v>
                </c:pt>
                <c:pt idx="2379">
                  <c:v>19.816668</c:v>
                </c:pt>
                <c:pt idx="2380">
                  <c:v>19.825001</c:v>
                </c:pt>
                <c:pt idx="2381">
                  <c:v>19.833334000000001</c:v>
                </c:pt>
                <c:pt idx="2382">
                  <c:v>19.841667000000001</c:v>
                </c:pt>
                <c:pt idx="2383">
                  <c:v>19.850000000000001</c:v>
                </c:pt>
                <c:pt idx="2384">
                  <c:v>19.858333999999999</c:v>
                </c:pt>
                <c:pt idx="2385">
                  <c:v>19.866667</c:v>
                </c:pt>
                <c:pt idx="2386">
                  <c:v>19.875001999999999</c:v>
                </c:pt>
                <c:pt idx="2387">
                  <c:v>19.883334999999999</c:v>
                </c:pt>
                <c:pt idx="2388">
                  <c:v>19.891667999999999</c:v>
                </c:pt>
                <c:pt idx="2389">
                  <c:v>19.900002000000001</c:v>
                </c:pt>
                <c:pt idx="2390">
                  <c:v>19.908335000000001</c:v>
                </c:pt>
                <c:pt idx="2391">
                  <c:v>19.916668000000001</c:v>
                </c:pt>
                <c:pt idx="2392">
                  <c:v>19.925001000000002</c:v>
                </c:pt>
                <c:pt idx="2393">
                  <c:v>19.933333999999999</c:v>
                </c:pt>
                <c:pt idx="2394">
                  <c:v>19.941668</c:v>
                </c:pt>
                <c:pt idx="2395">
                  <c:v>19.950001</c:v>
                </c:pt>
                <c:pt idx="2396">
                  <c:v>19.958334000000001</c:v>
                </c:pt>
                <c:pt idx="2397">
                  <c:v>19.966667000000001</c:v>
                </c:pt>
                <c:pt idx="2398">
                  <c:v>19.975000000000001</c:v>
                </c:pt>
                <c:pt idx="2399">
                  <c:v>19.983333999999999</c:v>
                </c:pt>
                <c:pt idx="2400">
                  <c:v>19.991667</c:v>
                </c:pt>
                <c:pt idx="2401">
                  <c:v>20.000001999999999</c:v>
                </c:pt>
              </c:numCache>
            </c:numRef>
          </c:xVal>
          <c:yVal>
            <c:numRef>
              <c:f>'597'!$S$2:$S$2403</c:f>
              <c:numCache>
                <c:formatCode>General</c:formatCode>
                <c:ptCount val="2402"/>
                <c:pt idx="0">
                  <c:v>60</c:v>
                </c:pt>
                <c:pt idx="1">
                  <c:v>60.000008000000001</c:v>
                </c:pt>
                <c:pt idx="2">
                  <c:v>60.000014999999998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60.000031</c:v>
                </c:pt>
                <c:pt idx="6">
                  <c:v>60.000031</c:v>
                </c:pt>
                <c:pt idx="7">
                  <c:v>60.000033999999999</c:v>
                </c:pt>
                <c:pt idx="8">
                  <c:v>60.000033999999999</c:v>
                </c:pt>
                <c:pt idx="9">
                  <c:v>60.000042000000001</c:v>
                </c:pt>
                <c:pt idx="10">
                  <c:v>60.000042000000001</c:v>
                </c:pt>
                <c:pt idx="11">
                  <c:v>60.000050000000002</c:v>
                </c:pt>
                <c:pt idx="12">
                  <c:v>60.000050000000002</c:v>
                </c:pt>
                <c:pt idx="13">
                  <c:v>60.000050000000002</c:v>
                </c:pt>
                <c:pt idx="14">
                  <c:v>60.000056999999998</c:v>
                </c:pt>
                <c:pt idx="15">
                  <c:v>60.000056999999998</c:v>
                </c:pt>
                <c:pt idx="16">
                  <c:v>60.000056999999998</c:v>
                </c:pt>
                <c:pt idx="17">
                  <c:v>60.000064999999999</c:v>
                </c:pt>
                <c:pt idx="18">
                  <c:v>60.000064999999999</c:v>
                </c:pt>
                <c:pt idx="19">
                  <c:v>60.000064999999999</c:v>
                </c:pt>
                <c:pt idx="20">
                  <c:v>60.000072000000003</c:v>
                </c:pt>
                <c:pt idx="21">
                  <c:v>60.000072000000003</c:v>
                </c:pt>
                <c:pt idx="22">
                  <c:v>60.000072000000003</c:v>
                </c:pt>
                <c:pt idx="23">
                  <c:v>60.000072000000003</c:v>
                </c:pt>
                <c:pt idx="24">
                  <c:v>60.000079999999997</c:v>
                </c:pt>
                <c:pt idx="25">
                  <c:v>60.000079999999997</c:v>
                </c:pt>
                <c:pt idx="26">
                  <c:v>60.000079999999997</c:v>
                </c:pt>
                <c:pt idx="27">
                  <c:v>60.000079999999997</c:v>
                </c:pt>
                <c:pt idx="28">
                  <c:v>60.000079999999997</c:v>
                </c:pt>
                <c:pt idx="29">
                  <c:v>60.000084000000001</c:v>
                </c:pt>
                <c:pt idx="30">
                  <c:v>60.000084000000001</c:v>
                </c:pt>
                <c:pt idx="31">
                  <c:v>60.000084000000001</c:v>
                </c:pt>
                <c:pt idx="32">
                  <c:v>60.000084000000001</c:v>
                </c:pt>
                <c:pt idx="33">
                  <c:v>60.000092000000002</c:v>
                </c:pt>
                <c:pt idx="34">
                  <c:v>60.000092000000002</c:v>
                </c:pt>
                <c:pt idx="35">
                  <c:v>60.000092000000002</c:v>
                </c:pt>
                <c:pt idx="36">
                  <c:v>60.000092000000002</c:v>
                </c:pt>
                <c:pt idx="37">
                  <c:v>60.000092000000002</c:v>
                </c:pt>
                <c:pt idx="38">
                  <c:v>60.000098999999999</c:v>
                </c:pt>
                <c:pt idx="39">
                  <c:v>60.000098999999999</c:v>
                </c:pt>
                <c:pt idx="40">
                  <c:v>60.000098999999999</c:v>
                </c:pt>
                <c:pt idx="41">
                  <c:v>60.000098999999999</c:v>
                </c:pt>
                <c:pt idx="42">
                  <c:v>60.000098999999999</c:v>
                </c:pt>
                <c:pt idx="43">
                  <c:v>60.000107</c:v>
                </c:pt>
                <c:pt idx="44">
                  <c:v>60.000107</c:v>
                </c:pt>
                <c:pt idx="45">
                  <c:v>60.000107</c:v>
                </c:pt>
                <c:pt idx="46">
                  <c:v>60.000107</c:v>
                </c:pt>
                <c:pt idx="47">
                  <c:v>60.000107</c:v>
                </c:pt>
                <c:pt idx="48">
                  <c:v>60.000114000000004</c:v>
                </c:pt>
                <c:pt idx="49">
                  <c:v>60.000114000000004</c:v>
                </c:pt>
                <c:pt idx="50">
                  <c:v>60.000114000000004</c:v>
                </c:pt>
                <c:pt idx="51">
                  <c:v>60.000114000000004</c:v>
                </c:pt>
                <c:pt idx="52">
                  <c:v>60.000114000000004</c:v>
                </c:pt>
                <c:pt idx="53">
                  <c:v>60.000114000000004</c:v>
                </c:pt>
                <c:pt idx="54">
                  <c:v>60.000121999999998</c:v>
                </c:pt>
                <c:pt idx="55">
                  <c:v>60.000121999999998</c:v>
                </c:pt>
                <c:pt idx="56">
                  <c:v>60.000121999999998</c:v>
                </c:pt>
                <c:pt idx="57">
                  <c:v>60.000121999999998</c:v>
                </c:pt>
                <c:pt idx="58">
                  <c:v>60.000121999999998</c:v>
                </c:pt>
                <c:pt idx="59">
                  <c:v>60.000121999999998</c:v>
                </c:pt>
                <c:pt idx="60">
                  <c:v>60.000121999999998</c:v>
                </c:pt>
                <c:pt idx="61">
                  <c:v>60.000121999999998</c:v>
                </c:pt>
                <c:pt idx="62">
                  <c:v>59.996803</c:v>
                </c:pt>
                <c:pt idx="63">
                  <c:v>59.993965000000003</c:v>
                </c:pt>
                <c:pt idx="64">
                  <c:v>59.991244999999999</c:v>
                </c:pt>
                <c:pt idx="65">
                  <c:v>59.988540999999998</c:v>
                </c:pt>
                <c:pt idx="66">
                  <c:v>59.985827999999998</c:v>
                </c:pt>
                <c:pt idx="67">
                  <c:v>59.983077999999999</c:v>
                </c:pt>
                <c:pt idx="68">
                  <c:v>59.980311999999998</c:v>
                </c:pt>
                <c:pt idx="69">
                  <c:v>59.977535000000003</c:v>
                </c:pt>
                <c:pt idx="70">
                  <c:v>59.974792000000001</c:v>
                </c:pt>
                <c:pt idx="71">
                  <c:v>59.972068999999998</c:v>
                </c:pt>
                <c:pt idx="72">
                  <c:v>59.969379000000004</c:v>
                </c:pt>
                <c:pt idx="73">
                  <c:v>59.966717000000003</c:v>
                </c:pt>
                <c:pt idx="74">
                  <c:v>59.964118999999997</c:v>
                </c:pt>
                <c:pt idx="75">
                  <c:v>59.961551999999998</c:v>
                </c:pt>
                <c:pt idx="76">
                  <c:v>59.959029999999998</c:v>
                </c:pt>
                <c:pt idx="77">
                  <c:v>59.956543000000003</c:v>
                </c:pt>
                <c:pt idx="78">
                  <c:v>59.954116999999997</c:v>
                </c:pt>
                <c:pt idx="79">
                  <c:v>59.951725000000003</c:v>
                </c:pt>
                <c:pt idx="80">
                  <c:v>59.949379</c:v>
                </c:pt>
                <c:pt idx="81">
                  <c:v>59.947063</c:v>
                </c:pt>
                <c:pt idx="82">
                  <c:v>59.944808999999999</c:v>
                </c:pt>
                <c:pt idx="83">
                  <c:v>59.942588999999998</c:v>
                </c:pt>
                <c:pt idx="84">
                  <c:v>59.940410999999997</c:v>
                </c:pt>
                <c:pt idx="85">
                  <c:v>59.938271</c:v>
                </c:pt>
                <c:pt idx="86">
                  <c:v>59.936183999999997</c:v>
                </c:pt>
                <c:pt idx="87">
                  <c:v>59.934134999999998</c:v>
                </c:pt>
                <c:pt idx="88">
                  <c:v>59.932124999999999</c:v>
                </c:pt>
                <c:pt idx="89">
                  <c:v>59.930152999999997</c:v>
                </c:pt>
                <c:pt idx="90">
                  <c:v>59.928226000000002</c:v>
                </c:pt>
                <c:pt idx="91">
                  <c:v>59.926333999999997</c:v>
                </c:pt>
                <c:pt idx="92">
                  <c:v>59.924480000000003</c:v>
                </c:pt>
                <c:pt idx="93">
                  <c:v>59.922657000000001</c:v>
                </c:pt>
                <c:pt idx="94">
                  <c:v>59.920872000000003</c:v>
                </c:pt>
                <c:pt idx="95">
                  <c:v>59.919108999999999</c:v>
                </c:pt>
                <c:pt idx="96">
                  <c:v>59.917374000000002</c:v>
                </c:pt>
                <c:pt idx="97">
                  <c:v>59.915661</c:v>
                </c:pt>
                <c:pt idx="98">
                  <c:v>59.913970999999997</c:v>
                </c:pt>
                <c:pt idx="99">
                  <c:v>59.912300000000002</c:v>
                </c:pt>
                <c:pt idx="100">
                  <c:v>59.910645000000002</c:v>
                </c:pt>
                <c:pt idx="101">
                  <c:v>59.908993000000002</c:v>
                </c:pt>
                <c:pt idx="102">
                  <c:v>59.907359999999997</c:v>
                </c:pt>
                <c:pt idx="103">
                  <c:v>59.905726999999999</c:v>
                </c:pt>
                <c:pt idx="104">
                  <c:v>59.904099000000002</c:v>
                </c:pt>
                <c:pt idx="105">
                  <c:v>59.902465999999997</c:v>
                </c:pt>
                <c:pt idx="106">
                  <c:v>59.900832999999999</c:v>
                </c:pt>
                <c:pt idx="107">
                  <c:v>59.899197000000001</c:v>
                </c:pt>
                <c:pt idx="108">
                  <c:v>59.897545000000001</c:v>
                </c:pt>
                <c:pt idx="109">
                  <c:v>59.895885</c:v>
                </c:pt>
                <c:pt idx="110">
                  <c:v>59.894215000000003</c:v>
                </c:pt>
                <c:pt idx="111">
                  <c:v>59.892524999999999</c:v>
                </c:pt>
                <c:pt idx="112">
                  <c:v>59.890819999999998</c:v>
                </c:pt>
                <c:pt idx="113">
                  <c:v>59.889094999999998</c:v>
                </c:pt>
                <c:pt idx="114">
                  <c:v>59.887360000000001</c:v>
                </c:pt>
                <c:pt idx="115">
                  <c:v>59.885601000000001</c:v>
                </c:pt>
                <c:pt idx="116">
                  <c:v>59.883823</c:v>
                </c:pt>
                <c:pt idx="117">
                  <c:v>59.882027000000001</c:v>
                </c:pt>
                <c:pt idx="118">
                  <c:v>59.880211000000003</c:v>
                </c:pt>
                <c:pt idx="119">
                  <c:v>59.87838</c:v>
                </c:pt>
                <c:pt idx="120">
                  <c:v>59.876530000000002</c:v>
                </c:pt>
                <c:pt idx="121">
                  <c:v>59.874656999999999</c:v>
                </c:pt>
                <c:pt idx="122">
                  <c:v>59.872771999999998</c:v>
                </c:pt>
                <c:pt idx="123">
                  <c:v>59.87088</c:v>
                </c:pt>
                <c:pt idx="124">
                  <c:v>59.868965000000003</c:v>
                </c:pt>
                <c:pt idx="125">
                  <c:v>59.867035000000001</c:v>
                </c:pt>
                <c:pt idx="126">
                  <c:v>59.865107999999999</c:v>
                </c:pt>
                <c:pt idx="127">
                  <c:v>59.863171000000001</c:v>
                </c:pt>
                <c:pt idx="128">
                  <c:v>59.861224999999997</c:v>
                </c:pt>
                <c:pt idx="129">
                  <c:v>59.859268</c:v>
                </c:pt>
                <c:pt idx="130">
                  <c:v>59.857326999999998</c:v>
                </c:pt>
                <c:pt idx="131">
                  <c:v>59.855376999999997</c:v>
                </c:pt>
                <c:pt idx="132">
                  <c:v>59.853431999999998</c:v>
                </c:pt>
                <c:pt idx="133">
                  <c:v>59.851481999999997</c:v>
                </c:pt>
                <c:pt idx="134">
                  <c:v>59.849564000000001</c:v>
                </c:pt>
                <c:pt idx="135">
                  <c:v>59.847641000000003</c:v>
                </c:pt>
                <c:pt idx="136">
                  <c:v>59.845725999999999</c:v>
                </c:pt>
                <c:pt idx="137">
                  <c:v>59.843819000000003</c:v>
                </c:pt>
                <c:pt idx="138">
                  <c:v>59.841949</c:v>
                </c:pt>
                <c:pt idx="139">
                  <c:v>59.840088000000002</c:v>
                </c:pt>
                <c:pt idx="140">
                  <c:v>59.838242000000001</c:v>
                </c:pt>
                <c:pt idx="141">
                  <c:v>59.836402999999997</c:v>
                </c:pt>
                <c:pt idx="142">
                  <c:v>59.834617999999999</c:v>
                </c:pt>
                <c:pt idx="143">
                  <c:v>59.832836</c:v>
                </c:pt>
                <c:pt idx="144">
                  <c:v>59.831085000000002</c:v>
                </c:pt>
                <c:pt idx="145">
                  <c:v>59.829338</c:v>
                </c:pt>
                <c:pt idx="146">
                  <c:v>59.827655999999998</c:v>
                </c:pt>
                <c:pt idx="147">
                  <c:v>59.825980999999999</c:v>
                </c:pt>
                <c:pt idx="148">
                  <c:v>59.824333000000003</c:v>
                </c:pt>
                <c:pt idx="149">
                  <c:v>59.822696999999998</c:v>
                </c:pt>
                <c:pt idx="150">
                  <c:v>59.821120999999998</c:v>
                </c:pt>
                <c:pt idx="151">
                  <c:v>59.819557000000003</c:v>
                </c:pt>
                <c:pt idx="152">
                  <c:v>59.818019999999997</c:v>
                </c:pt>
                <c:pt idx="153">
                  <c:v>59.816493999999999</c:v>
                </c:pt>
                <c:pt idx="154">
                  <c:v>59.815029000000003</c:v>
                </c:pt>
                <c:pt idx="155">
                  <c:v>59.813567999999997</c:v>
                </c:pt>
                <c:pt idx="156">
                  <c:v>59.812134</c:v>
                </c:pt>
                <c:pt idx="157">
                  <c:v>59.810710999999998</c:v>
                </c:pt>
                <c:pt idx="158">
                  <c:v>59.809341000000003</c:v>
                </c:pt>
                <c:pt idx="159">
                  <c:v>59.807975999999996</c:v>
                </c:pt>
                <c:pt idx="160">
                  <c:v>59.806629000000001</c:v>
                </c:pt>
                <c:pt idx="161">
                  <c:v>59.805294000000004</c:v>
                </c:pt>
                <c:pt idx="162">
                  <c:v>59.804001</c:v>
                </c:pt>
                <c:pt idx="163">
                  <c:v>59.802711000000002</c:v>
                </c:pt>
                <c:pt idx="164">
                  <c:v>59.801430000000003</c:v>
                </c:pt>
                <c:pt idx="165">
                  <c:v>59.800156000000001</c:v>
                </c:pt>
                <c:pt idx="166">
                  <c:v>59.798920000000003</c:v>
                </c:pt>
                <c:pt idx="167">
                  <c:v>59.797676000000003</c:v>
                </c:pt>
                <c:pt idx="168">
                  <c:v>59.796439999999997</c:v>
                </c:pt>
                <c:pt idx="169">
                  <c:v>59.795203999999998</c:v>
                </c:pt>
                <c:pt idx="170">
                  <c:v>59.793990999999998</c:v>
                </c:pt>
                <c:pt idx="171">
                  <c:v>59.792777999999998</c:v>
                </c:pt>
                <c:pt idx="172">
                  <c:v>59.791561000000002</c:v>
                </c:pt>
                <c:pt idx="173">
                  <c:v>59.790337000000001</c:v>
                </c:pt>
                <c:pt idx="174">
                  <c:v>59.789127000000001</c:v>
                </c:pt>
                <c:pt idx="175">
                  <c:v>59.787909999999997</c:v>
                </c:pt>
                <c:pt idx="176">
                  <c:v>59.78669</c:v>
                </c:pt>
                <c:pt idx="177">
                  <c:v>59.785457999999998</c:v>
                </c:pt>
                <c:pt idx="178">
                  <c:v>59.784236999999997</c:v>
                </c:pt>
                <c:pt idx="179">
                  <c:v>59.782997000000002</c:v>
                </c:pt>
                <c:pt idx="180">
                  <c:v>59.781753999999999</c:v>
                </c:pt>
                <c:pt idx="181">
                  <c:v>59.780501999999998</c:v>
                </c:pt>
                <c:pt idx="182">
                  <c:v>59.779246999999998</c:v>
                </c:pt>
                <c:pt idx="183">
                  <c:v>59.777977</c:v>
                </c:pt>
                <c:pt idx="184">
                  <c:v>59.776702999999998</c:v>
                </c:pt>
                <c:pt idx="185">
                  <c:v>59.775421000000001</c:v>
                </c:pt>
                <c:pt idx="186">
                  <c:v>59.774124</c:v>
                </c:pt>
                <c:pt idx="187">
                  <c:v>59.772820000000003</c:v>
                </c:pt>
                <c:pt idx="188">
                  <c:v>59.771507</c:v>
                </c:pt>
                <c:pt idx="189">
                  <c:v>59.770190999999997</c:v>
                </c:pt>
                <c:pt idx="190">
                  <c:v>59.768859999999997</c:v>
                </c:pt>
                <c:pt idx="191">
                  <c:v>59.767521000000002</c:v>
                </c:pt>
                <c:pt idx="192">
                  <c:v>59.766173999999999</c:v>
                </c:pt>
                <c:pt idx="193">
                  <c:v>59.764828000000001</c:v>
                </c:pt>
                <c:pt idx="194">
                  <c:v>59.763466000000001</c:v>
                </c:pt>
                <c:pt idx="195">
                  <c:v>59.762099999999997</c:v>
                </c:pt>
                <c:pt idx="196">
                  <c:v>59.760734999999997</c:v>
                </c:pt>
                <c:pt idx="197">
                  <c:v>59.759365000000003</c:v>
                </c:pt>
                <c:pt idx="198">
                  <c:v>59.757987999999997</c:v>
                </c:pt>
                <c:pt idx="199">
                  <c:v>59.756610999999999</c:v>
                </c:pt>
                <c:pt idx="200">
                  <c:v>59.755234000000002</c:v>
                </c:pt>
                <c:pt idx="201">
                  <c:v>59.753867999999997</c:v>
                </c:pt>
                <c:pt idx="202">
                  <c:v>59.752482999999998</c:v>
                </c:pt>
                <c:pt idx="203">
                  <c:v>59.751117999999998</c:v>
                </c:pt>
                <c:pt idx="204">
                  <c:v>59.749747999999997</c:v>
                </c:pt>
                <c:pt idx="205">
                  <c:v>59.748398000000002</c:v>
                </c:pt>
                <c:pt idx="206">
                  <c:v>59.747039999999998</c:v>
                </c:pt>
                <c:pt idx="207">
                  <c:v>59.745697</c:v>
                </c:pt>
                <c:pt idx="208">
                  <c:v>59.744365999999999</c:v>
                </c:pt>
                <c:pt idx="209">
                  <c:v>59.743049999999997</c:v>
                </c:pt>
                <c:pt idx="210">
                  <c:v>59.741737000000001</c:v>
                </c:pt>
                <c:pt idx="211">
                  <c:v>59.74044</c:v>
                </c:pt>
                <c:pt idx="212">
                  <c:v>59.739159000000001</c:v>
                </c:pt>
                <c:pt idx="213">
                  <c:v>59.737904</c:v>
                </c:pt>
                <c:pt idx="214">
                  <c:v>59.736651999999999</c:v>
                </c:pt>
                <c:pt idx="215">
                  <c:v>59.735427999999999</c:v>
                </c:pt>
                <c:pt idx="216">
                  <c:v>59.734222000000003</c:v>
                </c:pt>
                <c:pt idx="217">
                  <c:v>59.733044</c:v>
                </c:pt>
                <c:pt idx="218">
                  <c:v>59.731873</c:v>
                </c:pt>
                <c:pt idx="219">
                  <c:v>59.730732000000003</c:v>
                </c:pt>
                <c:pt idx="220">
                  <c:v>59.729613999999998</c:v>
                </c:pt>
                <c:pt idx="221">
                  <c:v>59.728527</c:v>
                </c:pt>
                <c:pt idx="222">
                  <c:v>59.727454999999999</c:v>
                </c:pt>
                <c:pt idx="223">
                  <c:v>59.726410000000001</c:v>
                </c:pt>
                <c:pt idx="224">
                  <c:v>59.725394999999999</c:v>
                </c:pt>
                <c:pt idx="225">
                  <c:v>59.724411000000003</c:v>
                </c:pt>
                <c:pt idx="226">
                  <c:v>59.723441999999999</c:v>
                </c:pt>
                <c:pt idx="227">
                  <c:v>59.722507</c:v>
                </c:pt>
                <c:pt idx="228">
                  <c:v>59.721595999999998</c:v>
                </c:pt>
                <c:pt idx="229">
                  <c:v>59.720722000000002</c:v>
                </c:pt>
                <c:pt idx="230">
                  <c:v>59.719864000000001</c:v>
                </c:pt>
                <c:pt idx="231">
                  <c:v>59.719036000000003</c:v>
                </c:pt>
                <c:pt idx="232">
                  <c:v>59.718235</c:v>
                </c:pt>
                <c:pt idx="233">
                  <c:v>59.717467999999997</c:v>
                </c:pt>
                <c:pt idx="234">
                  <c:v>59.716721</c:v>
                </c:pt>
                <c:pt idx="235">
                  <c:v>59.716000000000001</c:v>
                </c:pt>
                <c:pt idx="236">
                  <c:v>59.715305000000001</c:v>
                </c:pt>
                <c:pt idx="237">
                  <c:v>59.714641999999998</c:v>
                </c:pt>
                <c:pt idx="238">
                  <c:v>59.713996999999999</c:v>
                </c:pt>
                <c:pt idx="239">
                  <c:v>59.713383</c:v>
                </c:pt>
                <c:pt idx="240">
                  <c:v>59.712791000000003</c:v>
                </c:pt>
                <c:pt idx="241">
                  <c:v>59.712223000000002</c:v>
                </c:pt>
                <c:pt idx="242">
                  <c:v>59.711680999999999</c:v>
                </c:pt>
                <c:pt idx="243">
                  <c:v>59.711159000000002</c:v>
                </c:pt>
                <c:pt idx="244">
                  <c:v>59.710659</c:v>
                </c:pt>
                <c:pt idx="245">
                  <c:v>59.710182000000003</c:v>
                </c:pt>
                <c:pt idx="246">
                  <c:v>59.709724000000001</c:v>
                </c:pt>
                <c:pt idx="247">
                  <c:v>59.709290000000003</c:v>
                </c:pt>
                <c:pt idx="248">
                  <c:v>59.708869999999997</c:v>
                </c:pt>
                <c:pt idx="249">
                  <c:v>59.708477000000002</c:v>
                </c:pt>
                <c:pt idx="250">
                  <c:v>59.708092000000001</c:v>
                </c:pt>
                <c:pt idx="251">
                  <c:v>59.707732999999998</c:v>
                </c:pt>
                <c:pt idx="252">
                  <c:v>59.707386</c:v>
                </c:pt>
                <c:pt idx="253">
                  <c:v>59.707058000000004</c:v>
                </c:pt>
                <c:pt idx="254">
                  <c:v>59.706741000000001</c:v>
                </c:pt>
                <c:pt idx="255">
                  <c:v>59.706440000000001</c:v>
                </c:pt>
                <c:pt idx="256">
                  <c:v>59.706153999999998</c:v>
                </c:pt>
                <c:pt idx="257">
                  <c:v>59.705883</c:v>
                </c:pt>
                <c:pt idx="258">
                  <c:v>59.705620000000003</c:v>
                </c:pt>
                <c:pt idx="259">
                  <c:v>59.705371999999997</c:v>
                </c:pt>
                <c:pt idx="260">
                  <c:v>59.705131999999999</c:v>
                </c:pt>
                <c:pt idx="261">
                  <c:v>59.704906000000001</c:v>
                </c:pt>
                <c:pt idx="262">
                  <c:v>59.704689000000002</c:v>
                </c:pt>
                <c:pt idx="263">
                  <c:v>59.704478999999999</c:v>
                </c:pt>
                <c:pt idx="264">
                  <c:v>59.704276999999998</c:v>
                </c:pt>
                <c:pt idx="265">
                  <c:v>59.704085999999997</c:v>
                </c:pt>
                <c:pt idx="266">
                  <c:v>59.703902999999997</c:v>
                </c:pt>
                <c:pt idx="267">
                  <c:v>59.703724000000001</c:v>
                </c:pt>
                <c:pt idx="268">
                  <c:v>59.703552000000002</c:v>
                </c:pt>
                <c:pt idx="269">
                  <c:v>59.703387999999997</c:v>
                </c:pt>
                <c:pt idx="270">
                  <c:v>59.703223999999999</c:v>
                </c:pt>
                <c:pt idx="271">
                  <c:v>59.703063999999998</c:v>
                </c:pt>
                <c:pt idx="272">
                  <c:v>59.702911</c:v>
                </c:pt>
                <c:pt idx="273">
                  <c:v>59.702765999999997</c:v>
                </c:pt>
                <c:pt idx="274">
                  <c:v>59.702613999999997</c:v>
                </c:pt>
                <c:pt idx="275">
                  <c:v>59.702472999999998</c:v>
                </c:pt>
                <c:pt idx="276">
                  <c:v>59.702328000000001</c:v>
                </c:pt>
                <c:pt idx="277">
                  <c:v>59.702190000000002</c:v>
                </c:pt>
                <c:pt idx="278">
                  <c:v>59.702049000000002</c:v>
                </c:pt>
                <c:pt idx="279">
                  <c:v>59.701912</c:v>
                </c:pt>
                <c:pt idx="280">
                  <c:v>59.701774999999998</c:v>
                </c:pt>
                <c:pt idx="281">
                  <c:v>59.701636999999998</c:v>
                </c:pt>
                <c:pt idx="282">
                  <c:v>59.701495999999999</c:v>
                </c:pt>
                <c:pt idx="283">
                  <c:v>59.701358999999997</c:v>
                </c:pt>
                <c:pt idx="284">
                  <c:v>59.701220999999997</c:v>
                </c:pt>
                <c:pt idx="285">
                  <c:v>59.701079999999997</c:v>
                </c:pt>
                <c:pt idx="286">
                  <c:v>59.700935000000001</c:v>
                </c:pt>
                <c:pt idx="287">
                  <c:v>59.700789999999998</c:v>
                </c:pt>
                <c:pt idx="288">
                  <c:v>59.700645000000002</c:v>
                </c:pt>
                <c:pt idx="289">
                  <c:v>59.700496999999999</c:v>
                </c:pt>
                <c:pt idx="290">
                  <c:v>59.700347999999998</c:v>
                </c:pt>
                <c:pt idx="291">
                  <c:v>59.700195000000001</c:v>
                </c:pt>
                <c:pt idx="292">
                  <c:v>59.700035</c:v>
                </c:pt>
                <c:pt idx="293">
                  <c:v>59.699879000000003</c:v>
                </c:pt>
                <c:pt idx="294">
                  <c:v>59.699714999999998</c:v>
                </c:pt>
                <c:pt idx="295">
                  <c:v>59.699547000000003</c:v>
                </c:pt>
                <c:pt idx="296">
                  <c:v>59.699379</c:v>
                </c:pt>
                <c:pt idx="297">
                  <c:v>59.699210999999998</c:v>
                </c:pt>
                <c:pt idx="298">
                  <c:v>59.699032000000003</c:v>
                </c:pt>
                <c:pt idx="299">
                  <c:v>59.698853</c:v>
                </c:pt>
                <c:pt idx="300">
                  <c:v>59.698672999999999</c:v>
                </c:pt>
                <c:pt idx="301">
                  <c:v>59.698493999999997</c:v>
                </c:pt>
                <c:pt idx="302">
                  <c:v>59.698303000000003</c:v>
                </c:pt>
                <c:pt idx="303">
                  <c:v>59.698112000000002</c:v>
                </c:pt>
                <c:pt idx="304">
                  <c:v>59.697921999999998</c:v>
                </c:pt>
                <c:pt idx="305">
                  <c:v>59.697730999999997</c:v>
                </c:pt>
                <c:pt idx="306">
                  <c:v>59.697533</c:v>
                </c:pt>
                <c:pt idx="307">
                  <c:v>59.697333999999998</c:v>
                </c:pt>
                <c:pt idx="308">
                  <c:v>59.697136</c:v>
                </c:pt>
                <c:pt idx="309">
                  <c:v>59.696941000000002</c:v>
                </c:pt>
                <c:pt idx="310">
                  <c:v>59.696739000000001</c:v>
                </c:pt>
                <c:pt idx="311">
                  <c:v>59.696536999999999</c:v>
                </c:pt>
                <c:pt idx="312">
                  <c:v>59.696339000000002</c:v>
                </c:pt>
                <c:pt idx="313">
                  <c:v>59.69614</c:v>
                </c:pt>
                <c:pt idx="314">
                  <c:v>59.695942000000002</c:v>
                </c:pt>
                <c:pt idx="315">
                  <c:v>59.695743999999998</c:v>
                </c:pt>
                <c:pt idx="316">
                  <c:v>59.695549</c:v>
                </c:pt>
                <c:pt idx="317">
                  <c:v>59.695362000000003</c:v>
                </c:pt>
                <c:pt idx="318">
                  <c:v>59.695168000000002</c:v>
                </c:pt>
                <c:pt idx="319">
                  <c:v>59.694983999999998</c:v>
                </c:pt>
                <c:pt idx="320">
                  <c:v>59.694805000000002</c:v>
                </c:pt>
                <c:pt idx="321">
                  <c:v>59.694633000000003</c:v>
                </c:pt>
                <c:pt idx="322">
                  <c:v>59.694457999999997</c:v>
                </c:pt>
                <c:pt idx="323">
                  <c:v>59.694293999999999</c:v>
                </c:pt>
                <c:pt idx="324">
                  <c:v>59.694130000000001</c:v>
                </c:pt>
                <c:pt idx="325">
                  <c:v>59.693984999999998</c:v>
                </c:pt>
                <c:pt idx="326">
                  <c:v>59.693835999999997</c:v>
                </c:pt>
                <c:pt idx="327">
                  <c:v>59.693699000000002</c:v>
                </c:pt>
                <c:pt idx="328">
                  <c:v>59.693565</c:v>
                </c:pt>
                <c:pt idx="329">
                  <c:v>59.693451000000003</c:v>
                </c:pt>
                <c:pt idx="330">
                  <c:v>59.693333000000003</c:v>
                </c:pt>
                <c:pt idx="331">
                  <c:v>59.693232999999999</c:v>
                </c:pt>
                <c:pt idx="332">
                  <c:v>59.693142000000002</c:v>
                </c:pt>
                <c:pt idx="333">
                  <c:v>59.693066000000002</c:v>
                </c:pt>
                <c:pt idx="334">
                  <c:v>59.692985999999998</c:v>
                </c:pt>
                <c:pt idx="335">
                  <c:v>59.692928000000002</c:v>
                </c:pt>
                <c:pt idx="336">
                  <c:v>59.692878999999998</c:v>
                </c:pt>
                <c:pt idx="337">
                  <c:v>59.692847999999998</c:v>
                </c:pt>
                <c:pt idx="338">
                  <c:v>59.692813999999998</c:v>
                </c:pt>
                <c:pt idx="339">
                  <c:v>59.692802</c:v>
                </c:pt>
                <c:pt idx="340">
                  <c:v>59.692802</c:v>
                </c:pt>
                <c:pt idx="341">
                  <c:v>59.692813999999998</c:v>
                </c:pt>
                <c:pt idx="342">
                  <c:v>59.692829000000003</c:v>
                </c:pt>
                <c:pt idx="343">
                  <c:v>59.692867</c:v>
                </c:pt>
                <c:pt idx="344">
                  <c:v>59.692912999999997</c:v>
                </c:pt>
                <c:pt idx="345">
                  <c:v>59.692977999999997</c:v>
                </c:pt>
                <c:pt idx="346">
                  <c:v>59.693038999999999</c:v>
                </c:pt>
                <c:pt idx="347">
                  <c:v>59.693123</c:v>
                </c:pt>
                <c:pt idx="348">
                  <c:v>59.693213999999998</c:v>
                </c:pt>
                <c:pt idx="349">
                  <c:v>59.693328999999999</c:v>
                </c:pt>
                <c:pt idx="350">
                  <c:v>59.693438999999998</c:v>
                </c:pt>
                <c:pt idx="351">
                  <c:v>59.693565</c:v>
                </c:pt>
                <c:pt idx="352">
                  <c:v>59.693702999999999</c:v>
                </c:pt>
                <c:pt idx="353">
                  <c:v>59.693859000000003</c:v>
                </c:pt>
                <c:pt idx="354">
                  <c:v>59.694015999999998</c:v>
                </c:pt>
                <c:pt idx="355">
                  <c:v>59.694183000000002</c:v>
                </c:pt>
                <c:pt idx="356">
                  <c:v>59.694363000000003</c:v>
                </c:pt>
                <c:pt idx="357">
                  <c:v>59.694557000000003</c:v>
                </c:pt>
                <c:pt idx="358">
                  <c:v>59.694752000000001</c:v>
                </c:pt>
                <c:pt idx="359">
                  <c:v>59.694958</c:v>
                </c:pt>
                <c:pt idx="360">
                  <c:v>59.695171000000002</c:v>
                </c:pt>
                <c:pt idx="361">
                  <c:v>59.695399999999999</c:v>
                </c:pt>
                <c:pt idx="362">
                  <c:v>59.695625</c:v>
                </c:pt>
                <c:pt idx="363">
                  <c:v>59.695866000000002</c:v>
                </c:pt>
                <c:pt idx="364">
                  <c:v>59.696109999999997</c:v>
                </c:pt>
                <c:pt idx="365">
                  <c:v>59.696365</c:v>
                </c:pt>
                <c:pt idx="366">
                  <c:v>59.696617000000003</c:v>
                </c:pt>
                <c:pt idx="367">
                  <c:v>59.69688</c:v>
                </c:pt>
                <c:pt idx="368">
                  <c:v>59.697155000000002</c:v>
                </c:pt>
                <c:pt idx="369">
                  <c:v>59.697432999999997</c:v>
                </c:pt>
                <c:pt idx="370">
                  <c:v>59.697707999999999</c:v>
                </c:pt>
                <c:pt idx="371">
                  <c:v>59.697989999999997</c:v>
                </c:pt>
                <c:pt idx="372">
                  <c:v>59.698279999999997</c:v>
                </c:pt>
                <c:pt idx="373">
                  <c:v>59.698582000000002</c:v>
                </c:pt>
                <c:pt idx="374">
                  <c:v>59.698872000000001</c:v>
                </c:pt>
                <c:pt idx="375">
                  <c:v>59.699173000000002</c:v>
                </c:pt>
                <c:pt idx="376">
                  <c:v>59.699477999999999</c:v>
                </c:pt>
                <c:pt idx="377">
                  <c:v>59.699790999999998</c:v>
                </c:pt>
                <c:pt idx="378">
                  <c:v>59.700099999999999</c:v>
                </c:pt>
                <c:pt idx="379">
                  <c:v>59.700417000000002</c:v>
                </c:pt>
                <c:pt idx="380">
                  <c:v>59.700736999999997</c:v>
                </c:pt>
                <c:pt idx="381">
                  <c:v>59.701061000000003</c:v>
                </c:pt>
                <c:pt idx="382">
                  <c:v>59.701385000000002</c:v>
                </c:pt>
                <c:pt idx="383">
                  <c:v>59.701714000000003</c:v>
                </c:pt>
                <c:pt idx="384">
                  <c:v>59.702044999999998</c:v>
                </c:pt>
                <c:pt idx="385">
                  <c:v>59.702385</c:v>
                </c:pt>
                <c:pt idx="386">
                  <c:v>59.702717</c:v>
                </c:pt>
                <c:pt idx="387">
                  <c:v>59.703060000000001</c:v>
                </c:pt>
                <c:pt idx="388">
                  <c:v>59.703403000000002</c:v>
                </c:pt>
                <c:pt idx="389">
                  <c:v>59.703754000000004</c:v>
                </c:pt>
                <c:pt idx="390">
                  <c:v>59.704101999999999</c:v>
                </c:pt>
                <c:pt idx="391">
                  <c:v>59.704456</c:v>
                </c:pt>
                <c:pt idx="392">
                  <c:v>59.704819000000001</c:v>
                </c:pt>
                <c:pt idx="393">
                  <c:v>59.705181000000003</c:v>
                </c:pt>
                <c:pt idx="394">
                  <c:v>59.705539999999999</c:v>
                </c:pt>
                <c:pt idx="395">
                  <c:v>59.705910000000003</c:v>
                </c:pt>
                <c:pt idx="396">
                  <c:v>59.70628</c:v>
                </c:pt>
                <c:pt idx="397">
                  <c:v>59.706657</c:v>
                </c:pt>
                <c:pt idx="398">
                  <c:v>59.707031000000001</c:v>
                </c:pt>
                <c:pt idx="399">
                  <c:v>59.707413000000003</c:v>
                </c:pt>
                <c:pt idx="400">
                  <c:v>59.707802000000001</c:v>
                </c:pt>
                <c:pt idx="401">
                  <c:v>59.708190999999999</c:v>
                </c:pt>
                <c:pt idx="402">
                  <c:v>59.708579999999998</c:v>
                </c:pt>
                <c:pt idx="403">
                  <c:v>59.708973</c:v>
                </c:pt>
                <c:pt idx="404">
                  <c:v>59.709372999999999</c:v>
                </c:pt>
                <c:pt idx="405">
                  <c:v>59.709778</c:v>
                </c:pt>
                <c:pt idx="406">
                  <c:v>59.710177999999999</c:v>
                </c:pt>
                <c:pt idx="407">
                  <c:v>59.710586999999997</c:v>
                </c:pt>
                <c:pt idx="408">
                  <c:v>59.710999000000001</c:v>
                </c:pt>
                <c:pt idx="409">
                  <c:v>59.711413999999998</c:v>
                </c:pt>
                <c:pt idx="410">
                  <c:v>59.711826000000002</c:v>
                </c:pt>
                <c:pt idx="411">
                  <c:v>59.712246</c:v>
                </c:pt>
                <c:pt idx="412">
                  <c:v>59.712668999999998</c:v>
                </c:pt>
                <c:pt idx="413">
                  <c:v>59.713093000000001</c:v>
                </c:pt>
                <c:pt idx="414">
                  <c:v>59.713515999999998</c:v>
                </c:pt>
                <c:pt idx="415">
                  <c:v>59.713940000000001</c:v>
                </c:pt>
                <c:pt idx="416">
                  <c:v>59.714371</c:v>
                </c:pt>
                <c:pt idx="417">
                  <c:v>59.714801999999999</c:v>
                </c:pt>
                <c:pt idx="418">
                  <c:v>59.715232999999998</c:v>
                </c:pt>
                <c:pt idx="419">
                  <c:v>59.715663999999997</c:v>
                </c:pt>
                <c:pt idx="420">
                  <c:v>59.716099</c:v>
                </c:pt>
                <c:pt idx="421">
                  <c:v>59.716534000000003</c:v>
                </c:pt>
                <c:pt idx="422">
                  <c:v>59.716960999999998</c:v>
                </c:pt>
                <c:pt idx="423">
                  <c:v>59.717399999999998</c:v>
                </c:pt>
                <c:pt idx="424">
                  <c:v>59.717830999999997</c:v>
                </c:pt>
                <c:pt idx="425">
                  <c:v>59.718268999999999</c:v>
                </c:pt>
                <c:pt idx="426">
                  <c:v>59.718696999999999</c:v>
                </c:pt>
                <c:pt idx="427">
                  <c:v>59.719130999999997</c:v>
                </c:pt>
                <c:pt idx="428">
                  <c:v>59.719563000000001</c:v>
                </c:pt>
                <c:pt idx="429">
                  <c:v>59.719994</c:v>
                </c:pt>
                <c:pt idx="430">
                  <c:v>59.720421000000002</c:v>
                </c:pt>
                <c:pt idx="431">
                  <c:v>59.720847999999997</c:v>
                </c:pt>
                <c:pt idx="432">
                  <c:v>59.721274999999999</c:v>
                </c:pt>
                <c:pt idx="433">
                  <c:v>59.721705999999998</c:v>
                </c:pt>
                <c:pt idx="434">
                  <c:v>59.722121999999999</c:v>
                </c:pt>
                <c:pt idx="435">
                  <c:v>59.722546000000001</c:v>
                </c:pt>
                <c:pt idx="436">
                  <c:v>59.722965000000002</c:v>
                </c:pt>
                <c:pt idx="437">
                  <c:v>59.723381000000003</c:v>
                </c:pt>
                <c:pt idx="438">
                  <c:v>59.723793000000001</c:v>
                </c:pt>
                <c:pt idx="439">
                  <c:v>59.724204999999998</c:v>
                </c:pt>
                <c:pt idx="440">
                  <c:v>59.724612999999998</c:v>
                </c:pt>
                <c:pt idx="441">
                  <c:v>59.725025000000002</c:v>
                </c:pt>
                <c:pt idx="442">
                  <c:v>59.725425999999999</c:v>
                </c:pt>
                <c:pt idx="443">
                  <c:v>59.725830000000002</c:v>
                </c:pt>
                <c:pt idx="444">
                  <c:v>59.726227000000002</c:v>
                </c:pt>
                <c:pt idx="445">
                  <c:v>59.726630999999998</c:v>
                </c:pt>
                <c:pt idx="446">
                  <c:v>59.727020000000003</c:v>
                </c:pt>
                <c:pt idx="447">
                  <c:v>59.727409000000002</c:v>
                </c:pt>
                <c:pt idx="448">
                  <c:v>59.727798</c:v>
                </c:pt>
                <c:pt idx="449">
                  <c:v>59.728191000000002</c:v>
                </c:pt>
                <c:pt idx="450">
                  <c:v>59.728572999999997</c:v>
                </c:pt>
                <c:pt idx="451">
                  <c:v>59.728954000000002</c:v>
                </c:pt>
                <c:pt idx="452">
                  <c:v>59.729331999999999</c:v>
                </c:pt>
                <c:pt idx="453">
                  <c:v>59.729717000000001</c:v>
                </c:pt>
                <c:pt idx="454">
                  <c:v>59.730086999999997</c:v>
                </c:pt>
                <c:pt idx="455">
                  <c:v>59.730460999999998</c:v>
                </c:pt>
                <c:pt idx="456">
                  <c:v>59.730834999999999</c:v>
                </c:pt>
                <c:pt idx="457">
                  <c:v>59.731209</c:v>
                </c:pt>
                <c:pt idx="458">
                  <c:v>59.731571000000002</c:v>
                </c:pt>
                <c:pt idx="459">
                  <c:v>59.731937000000002</c:v>
                </c:pt>
                <c:pt idx="460">
                  <c:v>59.732303999999999</c:v>
                </c:pt>
                <c:pt idx="461">
                  <c:v>59.732669999999999</c:v>
                </c:pt>
                <c:pt idx="462">
                  <c:v>59.733027999999997</c:v>
                </c:pt>
                <c:pt idx="463">
                  <c:v>59.733387</c:v>
                </c:pt>
                <c:pt idx="464">
                  <c:v>59.733749000000003</c:v>
                </c:pt>
                <c:pt idx="465">
                  <c:v>59.734112000000003</c:v>
                </c:pt>
                <c:pt idx="466">
                  <c:v>59.734467000000002</c:v>
                </c:pt>
                <c:pt idx="467">
                  <c:v>59.734820999999997</c:v>
                </c:pt>
                <c:pt idx="468">
                  <c:v>59.735176000000003</c:v>
                </c:pt>
                <c:pt idx="469">
                  <c:v>59.735537999999998</c:v>
                </c:pt>
                <c:pt idx="470">
                  <c:v>59.735889</c:v>
                </c:pt>
                <c:pt idx="471">
                  <c:v>59.736243999999999</c:v>
                </c:pt>
                <c:pt idx="472">
                  <c:v>59.736590999999997</c:v>
                </c:pt>
                <c:pt idx="473">
                  <c:v>59.73695</c:v>
                </c:pt>
                <c:pt idx="474">
                  <c:v>59.737301000000002</c:v>
                </c:pt>
                <c:pt idx="475">
                  <c:v>59.737656000000001</c:v>
                </c:pt>
                <c:pt idx="476">
                  <c:v>59.738010000000003</c:v>
                </c:pt>
                <c:pt idx="477">
                  <c:v>59.738360999999998</c:v>
                </c:pt>
                <c:pt idx="478">
                  <c:v>59.738712</c:v>
                </c:pt>
                <c:pt idx="479">
                  <c:v>59.739066999999999</c:v>
                </c:pt>
                <c:pt idx="480">
                  <c:v>59.739418000000001</c:v>
                </c:pt>
                <c:pt idx="481">
                  <c:v>59.739780000000003</c:v>
                </c:pt>
                <c:pt idx="482">
                  <c:v>59.740130999999998</c:v>
                </c:pt>
                <c:pt idx="483">
                  <c:v>59.740482</c:v>
                </c:pt>
                <c:pt idx="484">
                  <c:v>59.740841000000003</c:v>
                </c:pt>
                <c:pt idx="485">
                  <c:v>59.741199000000002</c:v>
                </c:pt>
                <c:pt idx="486">
                  <c:v>59.741554000000001</c:v>
                </c:pt>
                <c:pt idx="487">
                  <c:v>59.741909</c:v>
                </c:pt>
                <c:pt idx="488">
                  <c:v>59.742268000000003</c:v>
                </c:pt>
                <c:pt idx="489">
                  <c:v>59.742634000000002</c:v>
                </c:pt>
                <c:pt idx="490">
                  <c:v>59.742992000000001</c:v>
                </c:pt>
                <c:pt idx="491">
                  <c:v>59.743350999999997</c:v>
                </c:pt>
                <c:pt idx="492">
                  <c:v>59.743716999999997</c:v>
                </c:pt>
                <c:pt idx="493">
                  <c:v>59.744083000000003</c:v>
                </c:pt>
                <c:pt idx="494">
                  <c:v>59.744450000000001</c:v>
                </c:pt>
                <c:pt idx="495">
                  <c:v>59.744816</c:v>
                </c:pt>
                <c:pt idx="496">
                  <c:v>59.745182</c:v>
                </c:pt>
                <c:pt idx="497">
                  <c:v>59.745559999999998</c:v>
                </c:pt>
                <c:pt idx="498">
                  <c:v>59.745925999999997</c:v>
                </c:pt>
                <c:pt idx="499">
                  <c:v>59.746304000000002</c:v>
                </c:pt>
                <c:pt idx="500">
                  <c:v>59.746676999999998</c:v>
                </c:pt>
                <c:pt idx="501">
                  <c:v>59.747055000000003</c:v>
                </c:pt>
                <c:pt idx="502">
                  <c:v>59.747433000000001</c:v>
                </c:pt>
                <c:pt idx="503">
                  <c:v>59.747813999999998</c:v>
                </c:pt>
                <c:pt idx="504">
                  <c:v>59.748199</c:v>
                </c:pt>
                <c:pt idx="505">
                  <c:v>59.748584999999999</c:v>
                </c:pt>
                <c:pt idx="506">
                  <c:v>59.748966000000003</c:v>
                </c:pt>
                <c:pt idx="507">
                  <c:v>59.749355000000001</c:v>
                </c:pt>
                <c:pt idx="508">
                  <c:v>59.749747999999997</c:v>
                </c:pt>
                <c:pt idx="509">
                  <c:v>59.750140999999999</c:v>
                </c:pt>
                <c:pt idx="510">
                  <c:v>59.750534000000002</c:v>
                </c:pt>
                <c:pt idx="511">
                  <c:v>59.750931000000001</c:v>
                </c:pt>
                <c:pt idx="512">
                  <c:v>59.751328000000001</c:v>
                </c:pt>
                <c:pt idx="513">
                  <c:v>59.751728</c:v>
                </c:pt>
                <c:pt idx="514">
                  <c:v>59.752128999999996</c:v>
                </c:pt>
                <c:pt idx="515">
                  <c:v>59.752533</c:v>
                </c:pt>
                <c:pt idx="516">
                  <c:v>59.752937000000003</c:v>
                </c:pt>
                <c:pt idx="517">
                  <c:v>59.753345000000003</c:v>
                </c:pt>
                <c:pt idx="518">
                  <c:v>59.753754000000001</c:v>
                </c:pt>
                <c:pt idx="519">
                  <c:v>59.754162000000001</c:v>
                </c:pt>
                <c:pt idx="520">
                  <c:v>59.754573999999998</c:v>
                </c:pt>
                <c:pt idx="521">
                  <c:v>59.754986000000002</c:v>
                </c:pt>
                <c:pt idx="522">
                  <c:v>59.755401999999997</c:v>
                </c:pt>
                <c:pt idx="523">
                  <c:v>59.755814000000001</c:v>
                </c:pt>
                <c:pt idx="524">
                  <c:v>59.756233000000002</c:v>
                </c:pt>
                <c:pt idx="525">
                  <c:v>59.756653</c:v>
                </c:pt>
                <c:pt idx="526">
                  <c:v>59.757072000000001</c:v>
                </c:pt>
                <c:pt idx="527">
                  <c:v>59.757491999999999</c:v>
                </c:pt>
                <c:pt idx="528">
                  <c:v>59.757911999999997</c:v>
                </c:pt>
                <c:pt idx="529">
                  <c:v>59.758330999999998</c:v>
                </c:pt>
                <c:pt idx="530">
                  <c:v>59.758755000000001</c:v>
                </c:pt>
                <c:pt idx="531">
                  <c:v>59.759177999999999</c:v>
                </c:pt>
                <c:pt idx="532">
                  <c:v>59.759602000000001</c:v>
                </c:pt>
                <c:pt idx="533">
                  <c:v>59.760024999999999</c:v>
                </c:pt>
                <c:pt idx="534">
                  <c:v>59.760444999999997</c:v>
                </c:pt>
                <c:pt idx="535">
                  <c:v>59.760871999999999</c:v>
                </c:pt>
                <c:pt idx="536">
                  <c:v>59.761294999999997</c:v>
                </c:pt>
                <c:pt idx="537">
                  <c:v>59.761718999999999</c:v>
                </c:pt>
                <c:pt idx="538">
                  <c:v>59.762138</c:v>
                </c:pt>
                <c:pt idx="539">
                  <c:v>59.762566</c:v>
                </c:pt>
                <c:pt idx="540">
                  <c:v>59.762981000000003</c:v>
                </c:pt>
                <c:pt idx="541">
                  <c:v>59.763404999999999</c:v>
                </c:pt>
                <c:pt idx="542">
                  <c:v>59.763824</c:v>
                </c:pt>
                <c:pt idx="543">
                  <c:v>59.764240000000001</c:v>
                </c:pt>
                <c:pt idx="544">
                  <c:v>59.764659999999999</c:v>
                </c:pt>
                <c:pt idx="545">
                  <c:v>59.765076000000001</c:v>
                </c:pt>
                <c:pt idx="546">
                  <c:v>59.765487999999998</c:v>
                </c:pt>
                <c:pt idx="547">
                  <c:v>59.765900000000002</c:v>
                </c:pt>
                <c:pt idx="548">
                  <c:v>59.766311999999999</c:v>
                </c:pt>
                <c:pt idx="549">
                  <c:v>59.766724000000004</c:v>
                </c:pt>
                <c:pt idx="550">
                  <c:v>59.767128</c:v>
                </c:pt>
                <c:pt idx="551">
                  <c:v>59.767536</c:v>
                </c:pt>
                <c:pt idx="552">
                  <c:v>59.767941</c:v>
                </c:pt>
                <c:pt idx="553">
                  <c:v>59.768340999999999</c:v>
                </c:pt>
                <c:pt idx="554">
                  <c:v>59.768737999999999</c:v>
                </c:pt>
                <c:pt idx="555">
                  <c:v>59.769134999999999</c:v>
                </c:pt>
                <c:pt idx="556">
                  <c:v>59.769526999999997</c:v>
                </c:pt>
                <c:pt idx="557">
                  <c:v>59.769919999999999</c:v>
                </c:pt>
                <c:pt idx="558">
                  <c:v>59.770305999999998</c:v>
                </c:pt>
                <c:pt idx="559">
                  <c:v>59.770695000000003</c:v>
                </c:pt>
                <c:pt idx="560">
                  <c:v>59.771079999999998</c:v>
                </c:pt>
                <c:pt idx="561">
                  <c:v>59.771461000000002</c:v>
                </c:pt>
                <c:pt idx="562">
                  <c:v>59.771835000000003</c:v>
                </c:pt>
                <c:pt idx="563">
                  <c:v>59.772213000000001</c:v>
                </c:pt>
                <c:pt idx="564">
                  <c:v>59.772582999999997</c:v>
                </c:pt>
                <c:pt idx="565">
                  <c:v>59.772956999999998</c:v>
                </c:pt>
                <c:pt idx="566">
                  <c:v>59.773322999999998</c:v>
                </c:pt>
                <c:pt idx="567">
                  <c:v>59.773685</c:v>
                </c:pt>
                <c:pt idx="568">
                  <c:v>59.774048000000001</c:v>
                </c:pt>
                <c:pt idx="569">
                  <c:v>59.774405999999999</c:v>
                </c:pt>
                <c:pt idx="570">
                  <c:v>59.774757000000001</c:v>
                </c:pt>
                <c:pt idx="571">
                  <c:v>59.775108000000003</c:v>
                </c:pt>
                <c:pt idx="572">
                  <c:v>59.775458999999998</c:v>
                </c:pt>
                <c:pt idx="573">
                  <c:v>59.77581</c:v>
                </c:pt>
                <c:pt idx="574">
                  <c:v>59.776150000000001</c:v>
                </c:pt>
                <c:pt idx="575">
                  <c:v>59.776488999999998</c:v>
                </c:pt>
                <c:pt idx="576">
                  <c:v>59.776828999999999</c:v>
                </c:pt>
                <c:pt idx="577">
                  <c:v>59.777163999999999</c:v>
                </c:pt>
                <c:pt idx="578">
                  <c:v>59.777495999999999</c:v>
                </c:pt>
                <c:pt idx="579">
                  <c:v>59.777824000000003</c:v>
                </c:pt>
                <c:pt idx="580">
                  <c:v>59.778148999999999</c:v>
                </c:pt>
                <c:pt idx="581">
                  <c:v>59.778472999999998</c:v>
                </c:pt>
                <c:pt idx="582">
                  <c:v>59.778793</c:v>
                </c:pt>
                <c:pt idx="583">
                  <c:v>59.779110000000003</c:v>
                </c:pt>
                <c:pt idx="584">
                  <c:v>59.779426999999998</c:v>
                </c:pt>
                <c:pt idx="585">
                  <c:v>59.779738999999999</c:v>
                </c:pt>
                <c:pt idx="586">
                  <c:v>59.780048000000001</c:v>
                </c:pt>
                <c:pt idx="587">
                  <c:v>59.780357000000002</c:v>
                </c:pt>
                <c:pt idx="588">
                  <c:v>59.780659</c:v>
                </c:pt>
                <c:pt idx="589">
                  <c:v>59.780963999999997</c:v>
                </c:pt>
                <c:pt idx="590">
                  <c:v>59.781261000000001</c:v>
                </c:pt>
                <c:pt idx="591">
                  <c:v>59.781559000000001</c:v>
                </c:pt>
                <c:pt idx="592">
                  <c:v>59.781849000000001</c:v>
                </c:pt>
                <c:pt idx="593">
                  <c:v>59.782142999999998</c:v>
                </c:pt>
                <c:pt idx="594">
                  <c:v>59.782429</c:v>
                </c:pt>
                <c:pt idx="595">
                  <c:v>59.782715000000003</c:v>
                </c:pt>
                <c:pt idx="596">
                  <c:v>59.783000999999999</c:v>
                </c:pt>
                <c:pt idx="597">
                  <c:v>59.783282999999997</c:v>
                </c:pt>
                <c:pt idx="598">
                  <c:v>59.783562000000003</c:v>
                </c:pt>
                <c:pt idx="599">
                  <c:v>59.783839999999998</c:v>
                </c:pt>
                <c:pt idx="600">
                  <c:v>59.784115</c:v>
                </c:pt>
                <c:pt idx="601">
                  <c:v>59.784385999999998</c:v>
                </c:pt>
                <c:pt idx="602">
                  <c:v>59.784652999999999</c:v>
                </c:pt>
                <c:pt idx="603">
                  <c:v>59.784923999999997</c:v>
                </c:pt>
                <c:pt idx="604">
                  <c:v>59.785187000000001</c:v>
                </c:pt>
                <c:pt idx="605">
                  <c:v>59.785449999999997</c:v>
                </c:pt>
                <c:pt idx="606">
                  <c:v>59.785708999999997</c:v>
                </c:pt>
                <c:pt idx="607">
                  <c:v>59.785964999999997</c:v>
                </c:pt>
                <c:pt idx="608">
                  <c:v>59.786223999999997</c:v>
                </c:pt>
                <c:pt idx="609">
                  <c:v>59.786479999999997</c:v>
                </c:pt>
                <c:pt idx="610">
                  <c:v>59.786727999999997</c:v>
                </c:pt>
                <c:pt idx="611">
                  <c:v>59.78698</c:v>
                </c:pt>
                <c:pt idx="612">
                  <c:v>59.787224000000002</c:v>
                </c:pt>
                <c:pt idx="613">
                  <c:v>59.787467999999997</c:v>
                </c:pt>
                <c:pt idx="614">
                  <c:v>59.787711999999999</c:v>
                </c:pt>
                <c:pt idx="615">
                  <c:v>59.787951999999997</c:v>
                </c:pt>
                <c:pt idx="616">
                  <c:v>59.788193</c:v>
                </c:pt>
                <c:pt idx="617">
                  <c:v>59.788429000000001</c:v>
                </c:pt>
                <c:pt idx="618">
                  <c:v>59.788662000000002</c:v>
                </c:pt>
                <c:pt idx="619">
                  <c:v>59.788894999999997</c:v>
                </c:pt>
                <c:pt idx="620">
                  <c:v>59.789127000000001</c:v>
                </c:pt>
                <c:pt idx="621">
                  <c:v>59.789355999999998</c:v>
                </c:pt>
                <c:pt idx="622">
                  <c:v>59.789580999999998</c:v>
                </c:pt>
                <c:pt idx="623">
                  <c:v>59.789805999999999</c:v>
                </c:pt>
                <c:pt idx="624">
                  <c:v>59.790030999999999</c:v>
                </c:pt>
                <c:pt idx="625">
                  <c:v>59.790256999999997</c:v>
                </c:pt>
                <c:pt idx="626">
                  <c:v>59.790478</c:v>
                </c:pt>
                <c:pt idx="627">
                  <c:v>59.790694999999999</c:v>
                </c:pt>
                <c:pt idx="628">
                  <c:v>59.790913000000003</c:v>
                </c:pt>
                <c:pt idx="629">
                  <c:v>59.791125999999998</c:v>
                </c:pt>
                <c:pt idx="630">
                  <c:v>59.791344000000002</c:v>
                </c:pt>
                <c:pt idx="631">
                  <c:v>59.791556999999997</c:v>
                </c:pt>
                <c:pt idx="632">
                  <c:v>59.791767</c:v>
                </c:pt>
                <c:pt idx="633">
                  <c:v>59.791977000000003</c:v>
                </c:pt>
                <c:pt idx="634">
                  <c:v>59.792186999999998</c:v>
                </c:pt>
                <c:pt idx="635">
                  <c:v>59.792397000000001</c:v>
                </c:pt>
                <c:pt idx="636">
                  <c:v>59.792603</c:v>
                </c:pt>
                <c:pt idx="637">
                  <c:v>59.792808999999998</c:v>
                </c:pt>
                <c:pt idx="638">
                  <c:v>59.793014999999997</c:v>
                </c:pt>
                <c:pt idx="639">
                  <c:v>59.793221000000003</c:v>
                </c:pt>
                <c:pt idx="640">
                  <c:v>59.793422999999997</c:v>
                </c:pt>
                <c:pt idx="641">
                  <c:v>59.793624999999999</c:v>
                </c:pt>
                <c:pt idx="642">
                  <c:v>59.793827</c:v>
                </c:pt>
                <c:pt idx="643">
                  <c:v>59.794029000000002</c:v>
                </c:pt>
                <c:pt idx="644">
                  <c:v>59.794227999999997</c:v>
                </c:pt>
                <c:pt idx="645">
                  <c:v>59.794429999999998</c:v>
                </c:pt>
                <c:pt idx="646">
                  <c:v>59.794628000000003</c:v>
                </c:pt>
                <c:pt idx="647">
                  <c:v>59.794826999999998</c:v>
                </c:pt>
                <c:pt idx="648">
                  <c:v>59.795025000000003</c:v>
                </c:pt>
                <c:pt idx="649">
                  <c:v>59.795223</c:v>
                </c:pt>
                <c:pt idx="650">
                  <c:v>59.795417999999998</c:v>
                </c:pt>
                <c:pt idx="651">
                  <c:v>59.795616000000003</c:v>
                </c:pt>
                <c:pt idx="652">
                  <c:v>59.795811</c:v>
                </c:pt>
                <c:pt idx="653">
                  <c:v>59.796008999999998</c:v>
                </c:pt>
                <c:pt idx="654">
                  <c:v>59.796207000000003</c:v>
                </c:pt>
                <c:pt idx="655">
                  <c:v>59.796402</c:v>
                </c:pt>
                <c:pt idx="656">
                  <c:v>59.796599999999998</c:v>
                </c:pt>
                <c:pt idx="657">
                  <c:v>59.796790999999999</c:v>
                </c:pt>
                <c:pt idx="658">
                  <c:v>59.796989000000004</c:v>
                </c:pt>
                <c:pt idx="659">
                  <c:v>59.797179999999997</c:v>
                </c:pt>
                <c:pt idx="660">
                  <c:v>59.797378999999999</c:v>
                </c:pt>
                <c:pt idx="661">
                  <c:v>59.797573</c:v>
                </c:pt>
                <c:pt idx="662">
                  <c:v>59.797767999999998</c:v>
                </c:pt>
                <c:pt idx="663">
                  <c:v>59.797961999999998</c:v>
                </c:pt>
                <c:pt idx="664">
                  <c:v>59.798157000000003</c:v>
                </c:pt>
                <c:pt idx="665">
                  <c:v>59.798350999999997</c:v>
                </c:pt>
                <c:pt idx="666">
                  <c:v>59.798546000000002</c:v>
                </c:pt>
                <c:pt idx="667">
                  <c:v>59.798740000000002</c:v>
                </c:pt>
                <c:pt idx="668">
                  <c:v>59.798935</c:v>
                </c:pt>
                <c:pt idx="669">
                  <c:v>59.799126000000001</c:v>
                </c:pt>
                <c:pt idx="670">
                  <c:v>59.799323999999999</c:v>
                </c:pt>
                <c:pt idx="671">
                  <c:v>59.799518999999997</c:v>
                </c:pt>
                <c:pt idx="672">
                  <c:v>59.799709</c:v>
                </c:pt>
                <c:pt idx="673">
                  <c:v>59.799908000000002</c:v>
                </c:pt>
                <c:pt idx="674">
                  <c:v>59.800102000000003</c:v>
                </c:pt>
                <c:pt idx="675">
                  <c:v>59.800293000000003</c:v>
                </c:pt>
                <c:pt idx="676">
                  <c:v>59.800488000000001</c:v>
                </c:pt>
                <c:pt idx="677">
                  <c:v>59.800677999999998</c:v>
                </c:pt>
                <c:pt idx="678">
                  <c:v>59.800877</c:v>
                </c:pt>
                <c:pt idx="679">
                  <c:v>59.801071</c:v>
                </c:pt>
                <c:pt idx="680">
                  <c:v>59.801262000000001</c:v>
                </c:pt>
                <c:pt idx="681">
                  <c:v>59.801456000000002</c:v>
                </c:pt>
                <c:pt idx="682">
                  <c:v>59.801651</c:v>
                </c:pt>
                <c:pt idx="683">
                  <c:v>59.801842000000001</c:v>
                </c:pt>
                <c:pt idx="684">
                  <c:v>59.802039999999998</c:v>
                </c:pt>
                <c:pt idx="685">
                  <c:v>59.802227000000002</c:v>
                </c:pt>
                <c:pt idx="686">
                  <c:v>59.802422</c:v>
                </c:pt>
                <c:pt idx="687">
                  <c:v>59.802616</c:v>
                </c:pt>
                <c:pt idx="688">
                  <c:v>59.802807000000001</c:v>
                </c:pt>
                <c:pt idx="689">
                  <c:v>59.803001000000002</c:v>
                </c:pt>
                <c:pt idx="690">
                  <c:v>59.803192000000003</c:v>
                </c:pt>
                <c:pt idx="691">
                  <c:v>59.803382999999997</c:v>
                </c:pt>
                <c:pt idx="692">
                  <c:v>59.803576999999997</c:v>
                </c:pt>
                <c:pt idx="693">
                  <c:v>59.803764000000001</c:v>
                </c:pt>
                <c:pt idx="694">
                  <c:v>59.803955000000002</c:v>
                </c:pt>
                <c:pt idx="695">
                  <c:v>59.804146000000003</c:v>
                </c:pt>
                <c:pt idx="696">
                  <c:v>59.804336999999997</c:v>
                </c:pt>
                <c:pt idx="697">
                  <c:v>59.804523000000003</c:v>
                </c:pt>
                <c:pt idx="698">
                  <c:v>59.80471</c:v>
                </c:pt>
                <c:pt idx="699">
                  <c:v>59.804901000000001</c:v>
                </c:pt>
                <c:pt idx="700">
                  <c:v>59.805084000000001</c:v>
                </c:pt>
                <c:pt idx="701">
                  <c:v>59.805270999999998</c:v>
                </c:pt>
                <c:pt idx="702">
                  <c:v>59.805453999999997</c:v>
                </c:pt>
                <c:pt idx="703">
                  <c:v>59.805641000000001</c:v>
                </c:pt>
                <c:pt idx="704">
                  <c:v>59.805824000000001</c:v>
                </c:pt>
                <c:pt idx="705">
                  <c:v>59.806004000000001</c:v>
                </c:pt>
                <c:pt idx="706">
                  <c:v>59.806182999999997</c:v>
                </c:pt>
                <c:pt idx="707">
                  <c:v>59.806362</c:v>
                </c:pt>
                <c:pt idx="708">
                  <c:v>59.806541000000003</c:v>
                </c:pt>
                <c:pt idx="709">
                  <c:v>59.806716999999999</c:v>
                </c:pt>
                <c:pt idx="710">
                  <c:v>59.806896000000002</c:v>
                </c:pt>
                <c:pt idx="711">
                  <c:v>59.807068000000001</c:v>
                </c:pt>
                <c:pt idx="712">
                  <c:v>59.80724</c:v>
                </c:pt>
                <c:pt idx="713">
                  <c:v>59.807411000000002</c:v>
                </c:pt>
                <c:pt idx="714">
                  <c:v>59.807578999999997</c:v>
                </c:pt>
                <c:pt idx="715">
                  <c:v>59.807743000000002</c:v>
                </c:pt>
                <c:pt idx="716">
                  <c:v>59.807910999999997</c:v>
                </c:pt>
                <c:pt idx="717">
                  <c:v>59.808070999999998</c:v>
                </c:pt>
                <c:pt idx="718">
                  <c:v>59.808230999999999</c:v>
                </c:pt>
                <c:pt idx="719">
                  <c:v>59.808391999999998</c:v>
                </c:pt>
                <c:pt idx="720">
                  <c:v>59.808548000000002</c:v>
                </c:pt>
                <c:pt idx="721">
                  <c:v>59.808700999999999</c:v>
                </c:pt>
                <c:pt idx="722">
                  <c:v>59.808852999999999</c:v>
                </c:pt>
                <c:pt idx="723">
                  <c:v>59.809005999999997</c:v>
                </c:pt>
                <c:pt idx="724">
                  <c:v>59.809151</c:v>
                </c:pt>
                <c:pt idx="725">
                  <c:v>59.809299000000003</c:v>
                </c:pt>
                <c:pt idx="726">
                  <c:v>59.809441</c:v>
                </c:pt>
                <c:pt idx="727">
                  <c:v>59.809581999999999</c:v>
                </c:pt>
                <c:pt idx="728">
                  <c:v>59.809719000000001</c:v>
                </c:pt>
                <c:pt idx="729">
                  <c:v>59.809856000000003</c:v>
                </c:pt>
                <c:pt idx="730">
                  <c:v>59.809989999999999</c:v>
                </c:pt>
                <c:pt idx="731">
                  <c:v>59.810116000000001</c:v>
                </c:pt>
                <c:pt idx="732">
                  <c:v>59.810245999999999</c:v>
                </c:pt>
                <c:pt idx="733">
                  <c:v>59.810371000000004</c:v>
                </c:pt>
                <c:pt idx="734">
                  <c:v>59.810496999999998</c:v>
                </c:pt>
                <c:pt idx="735">
                  <c:v>59.810616000000003</c:v>
                </c:pt>
                <c:pt idx="736">
                  <c:v>59.810733999999997</c:v>
                </c:pt>
                <c:pt idx="737">
                  <c:v>59.810848</c:v>
                </c:pt>
                <c:pt idx="738">
                  <c:v>59.810963000000001</c:v>
                </c:pt>
                <c:pt idx="739">
                  <c:v>59.811073</c:v>
                </c:pt>
                <c:pt idx="740">
                  <c:v>59.81118</c:v>
                </c:pt>
                <c:pt idx="741">
                  <c:v>59.811283000000003</c:v>
                </c:pt>
                <c:pt idx="742">
                  <c:v>59.811385999999999</c:v>
                </c:pt>
                <c:pt idx="743">
                  <c:v>59.811484999999998</c:v>
                </c:pt>
                <c:pt idx="744">
                  <c:v>59.811584000000003</c:v>
                </c:pt>
                <c:pt idx="745">
                  <c:v>59.811675999999999</c:v>
                </c:pt>
                <c:pt idx="746">
                  <c:v>59.811774999999997</c:v>
                </c:pt>
                <c:pt idx="747">
                  <c:v>59.811863000000002</c:v>
                </c:pt>
                <c:pt idx="748">
                  <c:v>59.811951000000001</c:v>
                </c:pt>
                <c:pt idx="749">
                  <c:v>59.812038000000001</c:v>
                </c:pt>
                <c:pt idx="750">
                  <c:v>59.812122000000002</c:v>
                </c:pt>
                <c:pt idx="751">
                  <c:v>59.812206000000003</c:v>
                </c:pt>
                <c:pt idx="752">
                  <c:v>59.812286</c:v>
                </c:pt>
                <c:pt idx="753">
                  <c:v>59.812362999999998</c:v>
                </c:pt>
                <c:pt idx="754">
                  <c:v>59.812443000000002</c:v>
                </c:pt>
                <c:pt idx="755">
                  <c:v>59.812514999999998</c:v>
                </c:pt>
                <c:pt idx="756">
                  <c:v>59.812587999999998</c:v>
                </c:pt>
                <c:pt idx="757">
                  <c:v>59.812660000000001</c:v>
                </c:pt>
                <c:pt idx="758">
                  <c:v>59.812728999999997</c:v>
                </c:pt>
                <c:pt idx="759">
                  <c:v>59.812801</c:v>
                </c:pt>
                <c:pt idx="760">
                  <c:v>59.812866</c:v>
                </c:pt>
                <c:pt idx="761">
                  <c:v>59.812927000000002</c:v>
                </c:pt>
                <c:pt idx="762">
                  <c:v>59.812995999999998</c:v>
                </c:pt>
                <c:pt idx="763">
                  <c:v>59.813057000000001</c:v>
                </c:pt>
                <c:pt idx="764">
                  <c:v>59.813118000000003</c:v>
                </c:pt>
                <c:pt idx="765">
                  <c:v>59.813178999999998</c:v>
                </c:pt>
                <c:pt idx="766">
                  <c:v>59.81324</c:v>
                </c:pt>
                <c:pt idx="767">
                  <c:v>59.813296999999999</c:v>
                </c:pt>
                <c:pt idx="768">
                  <c:v>59.813353999999997</c:v>
                </c:pt>
                <c:pt idx="769">
                  <c:v>59.813412</c:v>
                </c:pt>
                <c:pt idx="770">
                  <c:v>59.813465000000001</c:v>
                </c:pt>
                <c:pt idx="771">
                  <c:v>59.813521999999999</c:v>
                </c:pt>
                <c:pt idx="772">
                  <c:v>59.813575999999998</c:v>
                </c:pt>
                <c:pt idx="773">
                  <c:v>59.813625000000002</c:v>
                </c:pt>
                <c:pt idx="774">
                  <c:v>59.813679</c:v>
                </c:pt>
                <c:pt idx="775">
                  <c:v>59.813732000000002</c:v>
                </c:pt>
                <c:pt idx="776">
                  <c:v>59.813782000000003</c:v>
                </c:pt>
                <c:pt idx="777">
                  <c:v>59.813834999999997</c:v>
                </c:pt>
                <c:pt idx="778">
                  <c:v>59.813889000000003</c:v>
                </c:pt>
                <c:pt idx="779">
                  <c:v>59.813938</c:v>
                </c:pt>
                <c:pt idx="780">
                  <c:v>59.813988000000002</c:v>
                </c:pt>
                <c:pt idx="781">
                  <c:v>59.814036999999999</c:v>
                </c:pt>
                <c:pt idx="782">
                  <c:v>59.814087000000001</c:v>
                </c:pt>
                <c:pt idx="783">
                  <c:v>59.814140000000002</c:v>
                </c:pt>
                <c:pt idx="784">
                  <c:v>59.814190000000004</c:v>
                </c:pt>
                <c:pt idx="785">
                  <c:v>59.814236000000001</c:v>
                </c:pt>
                <c:pt idx="786">
                  <c:v>59.814292999999999</c:v>
                </c:pt>
                <c:pt idx="787">
                  <c:v>59.814342000000003</c:v>
                </c:pt>
                <c:pt idx="788">
                  <c:v>59.814391999999998</c:v>
                </c:pt>
                <c:pt idx="789">
                  <c:v>59.814442</c:v>
                </c:pt>
                <c:pt idx="790">
                  <c:v>59.814490999999997</c:v>
                </c:pt>
                <c:pt idx="791">
                  <c:v>59.814545000000003</c:v>
                </c:pt>
                <c:pt idx="792">
                  <c:v>59.814597999999997</c:v>
                </c:pt>
                <c:pt idx="793">
                  <c:v>59.814647999999998</c:v>
                </c:pt>
                <c:pt idx="794">
                  <c:v>59.814700999999999</c:v>
                </c:pt>
                <c:pt idx="795">
                  <c:v>59.814754000000001</c:v>
                </c:pt>
                <c:pt idx="796">
                  <c:v>59.814807999999999</c:v>
                </c:pt>
                <c:pt idx="797">
                  <c:v>59.814864999999998</c:v>
                </c:pt>
                <c:pt idx="798">
                  <c:v>59.814919000000003</c:v>
                </c:pt>
                <c:pt idx="799">
                  <c:v>59.814976000000001</c:v>
                </c:pt>
                <c:pt idx="800">
                  <c:v>59.815033</c:v>
                </c:pt>
                <c:pt idx="801">
                  <c:v>59.815089999999998</c:v>
                </c:pt>
                <c:pt idx="802">
                  <c:v>59.815147000000003</c:v>
                </c:pt>
                <c:pt idx="803">
                  <c:v>59.815204999999999</c:v>
                </c:pt>
                <c:pt idx="804">
                  <c:v>59.815261999999997</c:v>
                </c:pt>
                <c:pt idx="805">
                  <c:v>59.815322999999999</c:v>
                </c:pt>
                <c:pt idx="806">
                  <c:v>59.815379999999998</c:v>
                </c:pt>
                <c:pt idx="807">
                  <c:v>59.815444999999997</c:v>
                </c:pt>
                <c:pt idx="808">
                  <c:v>59.815505999999999</c:v>
                </c:pt>
                <c:pt idx="809">
                  <c:v>59.815567000000001</c:v>
                </c:pt>
                <c:pt idx="810">
                  <c:v>59.815632000000001</c:v>
                </c:pt>
                <c:pt idx="811">
                  <c:v>59.815697</c:v>
                </c:pt>
                <c:pt idx="812">
                  <c:v>59.815761999999999</c:v>
                </c:pt>
                <c:pt idx="813">
                  <c:v>59.815826000000001</c:v>
                </c:pt>
                <c:pt idx="814">
                  <c:v>59.815894999999998</c:v>
                </c:pt>
                <c:pt idx="815">
                  <c:v>59.815959999999997</c:v>
                </c:pt>
                <c:pt idx="816">
                  <c:v>59.816029</c:v>
                </c:pt>
                <c:pt idx="817">
                  <c:v>59.816093000000002</c:v>
                </c:pt>
                <c:pt idx="818">
                  <c:v>59.816166000000003</c:v>
                </c:pt>
                <c:pt idx="819">
                  <c:v>59.816234999999999</c:v>
                </c:pt>
                <c:pt idx="820">
                  <c:v>59.816302999999998</c:v>
                </c:pt>
                <c:pt idx="821">
                  <c:v>59.816372000000001</c:v>
                </c:pt>
                <c:pt idx="822">
                  <c:v>59.816443999999997</c:v>
                </c:pt>
                <c:pt idx="823">
                  <c:v>59.816516999999997</c:v>
                </c:pt>
                <c:pt idx="824">
                  <c:v>59.816586000000001</c:v>
                </c:pt>
                <c:pt idx="825">
                  <c:v>59.816662000000001</c:v>
                </c:pt>
                <c:pt idx="826">
                  <c:v>59.816733999999997</c:v>
                </c:pt>
                <c:pt idx="827">
                  <c:v>59.816811000000001</c:v>
                </c:pt>
                <c:pt idx="828">
                  <c:v>59.816879</c:v>
                </c:pt>
                <c:pt idx="829">
                  <c:v>59.816955999999998</c:v>
                </c:pt>
                <c:pt idx="830">
                  <c:v>59.817028000000001</c:v>
                </c:pt>
                <c:pt idx="831">
                  <c:v>59.817101000000001</c:v>
                </c:pt>
                <c:pt idx="832">
                  <c:v>59.817177000000001</c:v>
                </c:pt>
                <c:pt idx="833">
                  <c:v>59.817253000000001</c:v>
                </c:pt>
                <c:pt idx="834">
                  <c:v>59.817326000000001</c:v>
                </c:pt>
                <c:pt idx="835">
                  <c:v>59.817402000000001</c:v>
                </c:pt>
                <c:pt idx="836">
                  <c:v>59.817478000000001</c:v>
                </c:pt>
                <c:pt idx="837">
                  <c:v>59.817551000000002</c:v>
                </c:pt>
                <c:pt idx="838">
                  <c:v>59.817627000000002</c:v>
                </c:pt>
                <c:pt idx="839">
                  <c:v>59.817698999999998</c:v>
                </c:pt>
                <c:pt idx="840">
                  <c:v>59.817779999999999</c:v>
                </c:pt>
                <c:pt idx="841">
                  <c:v>59.817847999999998</c:v>
                </c:pt>
                <c:pt idx="842">
                  <c:v>59.817923999999998</c:v>
                </c:pt>
                <c:pt idx="843">
                  <c:v>59.818001000000002</c:v>
                </c:pt>
                <c:pt idx="844">
                  <c:v>59.818072999999998</c:v>
                </c:pt>
                <c:pt idx="845">
                  <c:v>59.818150000000003</c:v>
                </c:pt>
                <c:pt idx="846">
                  <c:v>59.818221999999999</c:v>
                </c:pt>
                <c:pt idx="847">
                  <c:v>59.818297999999999</c:v>
                </c:pt>
                <c:pt idx="848">
                  <c:v>59.818367000000002</c:v>
                </c:pt>
                <c:pt idx="849">
                  <c:v>59.818443000000002</c:v>
                </c:pt>
                <c:pt idx="850">
                  <c:v>59.818516000000002</c:v>
                </c:pt>
                <c:pt idx="851">
                  <c:v>59.818584000000001</c:v>
                </c:pt>
                <c:pt idx="852">
                  <c:v>59.818657000000002</c:v>
                </c:pt>
                <c:pt idx="853">
                  <c:v>59.818725999999998</c:v>
                </c:pt>
                <c:pt idx="854">
                  <c:v>59.818798000000001</c:v>
                </c:pt>
                <c:pt idx="855">
                  <c:v>59.818866999999997</c:v>
                </c:pt>
                <c:pt idx="856">
                  <c:v>59.818935000000003</c:v>
                </c:pt>
                <c:pt idx="857">
                  <c:v>59.819000000000003</c:v>
                </c:pt>
                <c:pt idx="858">
                  <c:v>59.819068999999999</c:v>
                </c:pt>
                <c:pt idx="859">
                  <c:v>59.819138000000002</c:v>
                </c:pt>
                <c:pt idx="860">
                  <c:v>59.819201999999997</c:v>
                </c:pt>
                <c:pt idx="861">
                  <c:v>59.819267000000004</c:v>
                </c:pt>
                <c:pt idx="862">
                  <c:v>59.819327999999999</c:v>
                </c:pt>
                <c:pt idx="863">
                  <c:v>59.819389000000001</c:v>
                </c:pt>
                <c:pt idx="864">
                  <c:v>59.819454</c:v>
                </c:pt>
                <c:pt idx="865">
                  <c:v>59.819510999999999</c:v>
                </c:pt>
                <c:pt idx="866">
                  <c:v>59.819572000000001</c:v>
                </c:pt>
                <c:pt idx="867">
                  <c:v>59.819629999999997</c:v>
                </c:pt>
                <c:pt idx="868">
                  <c:v>59.819690999999999</c:v>
                </c:pt>
                <c:pt idx="869">
                  <c:v>59.819744</c:v>
                </c:pt>
                <c:pt idx="870">
                  <c:v>59.819800999999998</c:v>
                </c:pt>
                <c:pt idx="871">
                  <c:v>59.819854999999997</c:v>
                </c:pt>
                <c:pt idx="872">
                  <c:v>59.819904000000001</c:v>
                </c:pt>
                <c:pt idx="873">
                  <c:v>59.819954000000003</c:v>
                </c:pt>
                <c:pt idx="874">
                  <c:v>59.820011000000001</c:v>
                </c:pt>
                <c:pt idx="875">
                  <c:v>59.820056999999998</c:v>
                </c:pt>
                <c:pt idx="876">
                  <c:v>59.820103000000003</c:v>
                </c:pt>
                <c:pt idx="877">
                  <c:v>59.820148000000003</c:v>
                </c:pt>
                <c:pt idx="878">
                  <c:v>59.820194000000001</c:v>
                </c:pt>
                <c:pt idx="879">
                  <c:v>59.820239999999998</c:v>
                </c:pt>
                <c:pt idx="880">
                  <c:v>59.820278000000002</c:v>
                </c:pt>
                <c:pt idx="881">
                  <c:v>59.820315999999998</c:v>
                </c:pt>
                <c:pt idx="882">
                  <c:v>59.820357999999999</c:v>
                </c:pt>
                <c:pt idx="883">
                  <c:v>59.820396000000002</c:v>
                </c:pt>
                <c:pt idx="884">
                  <c:v>59.820430999999999</c:v>
                </c:pt>
                <c:pt idx="885">
                  <c:v>59.820464999999999</c:v>
                </c:pt>
                <c:pt idx="886">
                  <c:v>59.820498999999998</c:v>
                </c:pt>
                <c:pt idx="887">
                  <c:v>59.820529999999998</c:v>
                </c:pt>
                <c:pt idx="888">
                  <c:v>59.820563999999997</c:v>
                </c:pt>
                <c:pt idx="889">
                  <c:v>59.820587000000003</c:v>
                </c:pt>
                <c:pt idx="890">
                  <c:v>59.820621000000003</c:v>
                </c:pt>
                <c:pt idx="891">
                  <c:v>59.820644000000001</c:v>
                </c:pt>
                <c:pt idx="892">
                  <c:v>59.820670999999997</c:v>
                </c:pt>
                <c:pt idx="893">
                  <c:v>59.820694000000003</c:v>
                </c:pt>
                <c:pt idx="894">
                  <c:v>59.820717000000002</c:v>
                </c:pt>
                <c:pt idx="895">
                  <c:v>59.820740000000001</c:v>
                </c:pt>
                <c:pt idx="896">
                  <c:v>59.820754999999998</c:v>
                </c:pt>
                <c:pt idx="897">
                  <c:v>59.820774</c:v>
                </c:pt>
                <c:pt idx="898">
                  <c:v>59.820796999999999</c:v>
                </c:pt>
                <c:pt idx="899">
                  <c:v>59.820816000000001</c:v>
                </c:pt>
                <c:pt idx="900">
                  <c:v>59.820827000000001</c:v>
                </c:pt>
                <c:pt idx="901">
                  <c:v>59.820838999999999</c:v>
                </c:pt>
                <c:pt idx="902">
                  <c:v>59.820858000000001</c:v>
                </c:pt>
                <c:pt idx="903">
                  <c:v>59.820869000000002</c:v>
                </c:pt>
                <c:pt idx="904">
                  <c:v>59.820877000000003</c:v>
                </c:pt>
                <c:pt idx="905">
                  <c:v>59.820889000000001</c:v>
                </c:pt>
                <c:pt idx="906">
                  <c:v>59.820900000000002</c:v>
                </c:pt>
                <c:pt idx="907">
                  <c:v>59.820908000000003</c:v>
                </c:pt>
                <c:pt idx="908">
                  <c:v>59.820914999999999</c:v>
                </c:pt>
                <c:pt idx="909">
                  <c:v>59.820923000000001</c:v>
                </c:pt>
                <c:pt idx="910">
                  <c:v>59.820929999999997</c:v>
                </c:pt>
                <c:pt idx="911">
                  <c:v>59.820934000000001</c:v>
                </c:pt>
                <c:pt idx="912">
                  <c:v>59.820937999999998</c:v>
                </c:pt>
                <c:pt idx="913">
                  <c:v>59.820942000000002</c:v>
                </c:pt>
                <c:pt idx="914">
                  <c:v>59.820945999999999</c:v>
                </c:pt>
                <c:pt idx="915">
                  <c:v>59.820950000000003</c:v>
                </c:pt>
                <c:pt idx="916">
                  <c:v>59.820953000000003</c:v>
                </c:pt>
                <c:pt idx="917">
                  <c:v>59.820957</c:v>
                </c:pt>
                <c:pt idx="918">
                  <c:v>59.820960999999997</c:v>
                </c:pt>
                <c:pt idx="919">
                  <c:v>59.820960999999997</c:v>
                </c:pt>
                <c:pt idx="920">
                  <c:v>59.820965000000001</c:v>
                </c:pt>
                <c:pt idx="921">
                  <c:v>59.820965000000001</c:v>
                </c:pt>
                <c:pt idx="922">
                  <c:v>59.820965000000001</c:v>
                </c:pt>
                <c:pt idx="923">
                  <c:v>59.820968999999998</c:v>
                </c:pt>
                <c:pt idx="924">
                  <c:v>59.820968999999998</c:v>
                </c:pt>
                <c:pt idx="925">
                  <c:v>59.820968999999998</c:v>
                </c:pt>
                <c:pt idx="926">
                  <c:v>59.820971999999998</c:v>
                </c:pt>
                <c:pt idx="927">
                  <c:v>59.820971999999998</c:v>
                </c:pt>
                <c:pt idx="928">
                  <c:v>59.820976000000002</c:v>
                </c:pt>
                <c:pt idx="929">
                  <c:v>59.820976000000002</c:v>
                </c:pt>
                <c:pt idx="930">
                  <c:v>59.820979999999999</c:v>
                </c:pt>
                <c:pt idx="931">
                  <c:v>59.820984000000003</c:v>
                </c:pt>
                <c:pt idx="932">
                  <c:v>59.820984000000003</c:v>
                </c:pt>
                <c:pt idx="933">
                  <c:v>59.820984000000003</c:v>
                </c:pt>
                <c:pt idx="934">
                  <c:v>59.820991999999997</c:v>
                </c:pt>
                <c:pt idx="935">
                  <c:v>59.820995000000003</c:v>
                </c:pt>
                <c:pt idx="936">
                  <c:v>59.821002999999997</c:v>
                </c:pt>
                <c:pt idx="937">
                  <c:v>59.821007000000002</c:v>
                </c:pt>
                <c:pt idx="938">
                  <c:v>59.821018000000002</c:v>
                </c:pt>
                <c:pt idx="939">
                  <c:v>59.821026000000003</c:v>
                </c:pt>
                <c:pt idx="940">
                  <c:v>59.821033</c:v>
                </c:pt>
                <c:pt idx="941">
                  <c:v>59.821044999999998</c:v>
                </c:pt>
                <c:pt idx="942">
                  <c:v>59.821052999999999</c:v>
                </c:pt>
                <c:pt idx="943">
                  <c:v>59.821067999999997</c:v>
                </c:pt>
                <c:pt idx="944">
                  <c:v>59.821078999999997</c:v>
                </c:pt>
                <c:pt idx="945">
                  <c:v>59.821095</c:v>
                </c:pt>
                <c:pt idx="946">
                  <c:v>59.821106</c:v>
                </c:pt>
                <c:pt idx="947">
                  <c:v>59.821125000000002</c:v>
                </c:pt>
                <c:pt idx="948">
                  <c:v>59.821143999999997</c:v>
                </c:pt>
                <c:pt idx="949">
                  <c:v>59.821159000000002</c:v>
                </c:pt>
                <c:pt idx="950">
                  <c:v>59.821182</c:v>
                </c:pt>
                <c:pt idx="951">
                  <c:v>59.821204999999999</c:v>
                </c:pt>
                <c:pt idx="952">
                  <c:v>59.821227999999998</c:v>
                </c:pt>
                <c:pt idx="953">
                  <c:v>59.821250999999997</c:v>
                </c:pt>
                <c:pt idx="954">
                  <c:v>59.821278</c:v>
                </c:pt>
                <c:pt idx="955">
                  <c:v>59.821303999999998</c:v>
                </c:pt>
                <c:pt idx="956">
                  <c:v>59.821331000000001</c:v>
                </c:pt>
                <c:pt idx="957">
                  <c:v>59.821362000000001</c:v>
                </c:pt>
                <c:pt idx="958">
                  <c:v>59.821392000000003</c:v>
                </c:pt>
                <c:pt idx="959">
                  <c:v>59.821426000000002</c:v>
                </c:pt>
                <c:pt idx="960">
                  <c:v>59.821460999999999</c:v>
                </c:pt>
                <c:pt idx="961">
                  <c:v>59.821499000000003</c:v>
                </c:pt>
                <c:pt idx="962">
                  <c:v>59.821533000000002</c:v>
                </c:pt>
                <c:pt idx="963">
                  <c:v>59.821567999999999</c:v>
                </c:pt>
                <c:pt idx="964">
                  <c:v>59.821609000000002</c:v>
                </c:pt>
                <c:pt idx="965">
                  <c:v>59.821648000000003</c:v>
                </c:pt>
                <c:pt idx="966">
                  <c:v>59.821689999999997</c:v>
                </c:pt>
                <c:pt idx="967">
                  <c:v>59.821731999999997</c:v>
                </c:pt>
                <c:pt idx="968">
                  <c:v>59.821776999999997</c:v>
                </c:pt>
                <c:pt idx="969">
                  <c:v>59.821823000000002</c:v>
                </c:pt>
                <c:pt idx="970">
                  <c:v>59.821869</c:v>
                </c:pt>
                <c:pt idx="971">
                  <c:v>59.821914999999997</c:v>
                </c:pt>
                <c:pt idx="972">
                  <c:v>59.821959999999997</c:v>
                </c:pt>
                <c:pt idx="973">
                  <c:v>59.822009999999999</c:v>
                </c:pt>
                <c:pt idx="974">
                  <c:v>59.82206</c:v>
                </c:pt>
                <c:pt idx="975">
                  <c:v>59.822108999999998</c:v>
                </c:pt>
                <c:pt idx="976">
                  <c:v>59.822163000000003</c:v>
                </c:pt>
                <c:pt idx="977">
                  <c:v>59.822212</c:v>
                </c:pt>
                <c:pt idx="978">
                  <c:v>59.822265999999999</c:v>
                </c:pt>
                <c:pt idx="979">
                  <c:v>59.822315000000003</c:v>
                </c:pt>
                <c:pt idx="980">
                  <c:v>59.822369000000002</c:v>
                </c:pt>
                <c:pt idx="981">
                  <c:v>59.822422000000003</c:v>
                </c:pt>
                <c:pt idx="982">
                  <c:v>59.822479000000001</c:v>
                </c:pt>
                <c:pt idx="983">
                  <c:v>59.822533</c:v>
                </c:pt>
                <c:pt idx="984">
                  <c:v>59.822586000000001</c:v>
                </c:pt>
                <c:pt idx="985">
                  <c:v>59.822647000000003</c:v>
                </c:pt>
                <c:pt idx="986">
                  <c:v>59.822701000000002</c:v>
                </c:pt>
                <c:pt idx="987">
                  <c:v>59.822758</c:v>
                </c:pt>
                <c:pt idx="988">
                  <c:v>59.822811000000002</c:v>
                </c:pt>
                <c:pt idx="989">
                  <c:v>59.822868</c:v>
                </c:pt>
                <c:pt idx="990">
                  <c:v>59.822921999999998</c:v>
                </c:pt>
                <c:pt idx="991">
                  <c:v>59.822975</c:v>
                </c:pt>
                <c:pt idx="992">
                  <c:v>59.823031999999998</c:v>
                </c:pt>
                <c:pt idx="993">
                  <c:v>59.823086000000004</c:v>
                </c:pt>
                <c:pt idx="994">
                  <c:v>59.823138999999998</c:v>
                </c:pt>
                <c:pt idx="995">
                  <c:v>59.823196000000003</c:v>
                </c:pt>
                <c:pt idx="996">
                  <c:v>59.823250000000002</c:v>
                </c:pt>
                <c:pt idx="997">
                  <c:v>59.823303000000003</c:v>
                </c:pt>
                <c:pt idx="998">
                  <c:v>59.823352999999997</c:v>
                </c:pt>
                <c:pt idx="999">
                  <c:v>59.823405999999999</c:v>
                </c:pt>
                <c:pt idx="1000">
                  <c:v>59.823456</c:v>
                </c:pt>
                <c:pt idx="1001">
                  <c:v>59.823504999999997</c:v>
                </c:pt>
                <c:pt idx="1002">
                  <c:v>59.823559000000003</c:v>
                </c:pt>
                <c:pt idx="1003">
                  <c:v>59.823608</c:v>
                </c:pt>
                <c:pt idx="1004">
                  <c:v>59.823658000000002</c:v>
                </c:pt>
                <c:pt idx="1005">
                  <c:v>59.823703999999999</c:v>
                </c:pt>
                <c:pt idx="1006">
                  <c:v>59.823749999999997</c:v>
                </c:pt>
                <c:pt idx="1007">
                  <c:v>59.823794999999997</c:v>
                </c:pt>
                <c:pt idx="1008">
                  <c:v>59.823844999999999</c:v>
                </c:pt>
                <c:pt idx="1009">
                  <c:v>59.823886999999999</c:v>
                </c:pt>
                <c:pt idx="1010">
                  <c:v>59.823929</c:v>
                </c:pt>
                <c:pt idx="1011">
                  <c:v>59.823971</c:v>
                </c:pt>
                <c:pt idx="1012">
                  <c:v>59.824013000000001</c:v>
                </c:pt>
                <c:pt idx="1013">
                  <c:v>59.824050999999997</c:v>
                </c:pt>
                <c:pt idx="1014">
                  <c:v>59.824089000000001</c:v>
                </c:pt>
                <c:pt idx="1015">
                  <c:v>59.824126999999997</c:v>
                </c:pt>
                <c:pt idx="1016">
                  <c:v>59.824162000000001</c:v>
                </c:pt>
                <c:pt idx="1017">
                  <c:v>59.824196000000001</c:v>
                </c:pt>
                <c:pt idx="1018">
                  <c:v>59.82423</c:v>
                </c:pt>
                <c:pt idx="1019">
                  <c:v>59.824261</c:v>
                </c:pt>
                <c:pt idx="1020">
                  <c:v>59.824294999999999</c:v>
                </c:pt>
                <c:pt idx="1021">
                  <c:v>59.824322000000002</c:v>
                </c:pt>
                <c:pt idx="1022">
                  <c:v>59.824351999999998</c:v>
                </c:pt>
                <c:pt idx="1023">
                  <c:v>59.824379</c:v>
                </c:pt>
                <c:pt idx="1024">
                  <c:v>59.824406000000003</c:v>
                </c:pt>
                <c:pt idx="1025">
                  <c:v>59.824429000000002</c:v>
                </c:pt>
                <c:pt idx="1026">
                  <c:v>59.824451000000003</c:v>
                </c:pt>
                <c:pt idx="1027">
                  <c:v>59.824474000000002</c:v>
                </c:pt>
                <c:pt idx="1028">
                  <c:v>59.824492999999997</c:v>
                </c:pt>
                <c:pt idx="1029">
                  <c:v>59.824516000000003</c:v>
                </c:pt>
                <c:pt idx="1030">
                  <c:v>59.824531999999998</c:v>
                </c:pt>
                <c:pt idx="1031">
                  <c:v>59.824551</c:v>
                </c:pt>
                <c:pt idx="1032">
                  <c:v>59.824565999999997</c:v>
                </c:pt>
                <c:pt idx="1033">
                  <c:v>59.824581000000002</c:v>
                </c:pt>
                <c:pt idx="1034">
                  <c:v>59.824593</c:v>
                </c:pt>
                <c:pt idx="1035">
                  <c:v>59.824607999999998</c:v>
                </c:pt>
                <c:pt idx="1036">
                  <c:v>59.824618999999998</c:v>
                </c:pt>
                <c:pt idx="1037">
                  <c:v>59.824630999999997</c:v>
                </c:pt>
                <c:pt idx="1038">
                  <c:v>59.824641999999997</c:v>
                </c:pt>
                <c:pt idx="1039">
                  <c:v>59.824649999999998</c:v>
                </c:pt>
                <c:pt idx="1040">
                  <c:v>59.824657000000002</c:v>
                </c:pt>
                <c:pt idx="1041">
                  <c:v>59.824665000000003</c:v>
                </c:pt>
                <c:pt idx="1042">
                  <c:v>59.824672999999997</c:v>
                </c:pt>
                <c:pt idx="1043">
                  <c:v>59.824680000000001</c:v>
                </c:pt>
                <c:pt idx="1044">
                  <c:v>59.824683999999998</c:v>
                </c:pt>
                <c:pt idx="1045">
                  <c:v>59.824688000000002</c:v>
                </c:pt>
                <c:pt idx="1046">
                  <c:v>59.824696000000003</c:v>
                </c:pt>
                <c:pt idx="1047">
                  <c:v>59.824699000000003</c:v>
                </c:pt>
                <c:pt idx="1048">
                  <c:v>59.824703</c:v>
                </c:pt>
                <c:pt idx="1049">
                  <c:v>59.824706999999997</c:v>
                </c:pt>
                <c:pt idx="1050">
                  <c:v>59.824706999999997</c:v>
                </c:pt>
                <c:pt idx="1051">
                  <c:v>59.824711000000001</c:v>
                </c:pt>
                <c:pt idx="1052">
                  <c:v>59.824711000000001</c:v>
                </c:pt>
                <c:pt idx="1053">
                  <c:v>59.824714999999998</c:v>
                </c:pt>
                <c:pt idx="1054">
                  <c:v>59.824717999999997</c:v>
                </c:pt>
                <c:pt idx="1055">
                  <c:v>59.824717999999997</c:v>
                </c:pt>
                <c:pt idx="1056">
                  <c:v>59.824722000000001</c:v>
                </c:pt>
                <c:pt idx="1057">
                  <c:v>59.824725999999998</c:v>
                </c:pt>
                <c:pt idx="1058">
                  <c:v>59.824730000000002</c:v>
                </c:pt>
                <c:pt idx="1059">
                  <c:v>59.824730000000002</c:v>
                </c:pt>
                <c:pt idx="1060">
                  <c:v>59.824733999999999</c:v>
                </c:pt>
                <c:pt idx="1061">
                  <c:v>59.824738000000004</c:v>
                </c:pt>
                <c:pt idx="1062">
                  <c:v>59.824741000000003</c:v>
                </c:pt>
                <c:pt idx="1063">
                  <c:v>59.824745</c:v>
                </c:pt>
                <c:pt idx="1064">
                  <c:v>59.824748999999997</c:v>
                </c:pt>
                <c:pt idx="1065">
                  <c:v>59.824756999999998</c:v>
                </c:pt>
                <c:pt idx="1066">
                  <c:v>59.824759999999998</c:v>
                </c:pt>
                <c:pt idx="1067">
                  <c:v>59.824764000000002</c:v>
                </c:pt>
                <c:pt idx="1068">
                  <c:v>59.824772000000003</c:v>
                </c:pt>
                <c:pt idx="1069">
                  <c:v>59.824779999999997</c:v>
                </c:pt>
                <c:pt idx="1070">
                  <c:v>59.824787000000001</c:v>
                </c:pt>
                <c:pt idx="1071">
                  <c:v>59.824798999999999</c:v>
                </c:pt>
                <c:pt idx="1072">
                  <c:v>59.824806000000002</c:v>
                </c:pt>
                <c:pt idx="1073">
                  <c:v>59.824818</c:v>
                </c:pt>
                <c:pt idx="1074">
                  <c:v>59.824824999999997</c:v>
                </c:pt>
                <c:pt idx="1075">
                  <c:v>59.824837000000002</c:v>
                </c:pt>
                <c:pt idx="1076">
                  <c:v>59.824848000000003</c:v>
                </c:pt>
                <c:pt idx="1077">
                  <c:v>59.824863000000001</c:v>
                </c:pt>
                <c:pt idx="1078">
                  <c:v>59.824874999999999</c:v>
                </c:pt>
                <c:pt idx="1079">
                  <c:v>59.824890000000003</c:v>
                </c:pt>
                <c:pt idx="1080">
                  <c:v>59.824905000000001</c:v>
                </c:pt>
                <c:pt idx="1081">
                  <c:v>59.824924000000003</c:v>
                </c:pt>
                <c:pt idx="1082">
                  <c:v>59.824939999999998</c:v>
                </c:pt>
                <c:pt idx="1083">
                  <c:v>59.824959</c:v>
                </c:pt>
                <c:pt idx="1084">
                  <c:v>59.824978000000002</c:v>
                </c:pt>
                <c:pt idx="1085">
                  <c:v>59.824997000000003</c:v>
                </c:pt>
                <c:pt idx="1086">
                  <c:v>59.825020000000002</c:v>
                </c:pt>
                <c:pt idx="1087">
                  <c:v>59.825043000000001</c:v>
                </c:pt>
                <c:pt idx="1088">
                  <c:v>59.825066</c:v>
                </c:pt>
                <c:pt idx="1089">
                  <c:v>59.825091999999998</c:v>
                </c:pt>
                <c:pt idx="1090">
                  <c:v>59.825114999999997</c:v>
                </c:pt>
                <c:pt idx="1091">
                  <c:v>59.825142</c:v>
                </c:pt>
                <c:pt idx="1092">
                  <c:v>59.825169000000002</c:v>
                </c:pt>
                <c:pt idx="1093">
                  <c:v>59.825198999999998</c:v>
                </c:pt>
                <c:pt idx="1094">
                  <c:v>59.825226000000001</c:v>
                </c:pt>
                <c:pt idx="1095">
                  <c:v>59.82526</c:v>
                </c:pt>
                <c:pt idx="1096">
                  <c:v>59.825291</c:v>
                </c:pt>
                <c:pt idx="1097">
                  <c:v>59.825324999999999</c:v>
                </c:pt>
                <c:pt idx="1098">
                  <c:v>59.825355999999999</c:v>
                </c:pt>
                <c:pt idx="1099">
                  <c:v>59.825394000000003</c:v>
                </c:pt>
                <c:pt idx="1100">
                  <c:v>59.825428000000002</c:v>
                </c:pt>
                <c:pt idx="1101">
                  <c:v>59.825462000000002</c:v>
                </c:pt>
                <c:pt idx="1102">
                  <c:v>59.825504000000002</c:v>
                </c:pt>
                <c:pt idx="1103">
                  <c:v>59.825541999999999</c:v>
                </c:pt>
                <c:pt idx="1104">
                  <c:v>59.825581</c:v>
                </c:pt>
                <c:pt idx="1105">
                  <c:v>59.825623</c:v>
                </c:pt>
                <c:pt idx="1106">
                  <c:v>59.825665000000001</c:v>
                </c:pt>
                <c:pt idx="1107">
                  <c:v>59.825705999999997</c:v>
                </c:pt>
                <c:pt idx="1108">
                  <c:v>59.825747999999997</c:v>
                </c:pt>
                <c:pt idx="1109">
                  <c:v>59.825789999999998</c:v>
                </c:pt>
                <c:pt idx="1110">
                  <c:v>59.825836000000002</c:v>
                </c:pt>
                <c:pt idx="1111">
                  <c:v>59.825882</c:v>
                </c:pt>
                <c:pt idx="1112">
                  <c:v>59.825927999999998</c:v>
                </c:pt>
                <c:pt idx="1113">
                  <c:v>59.825974000000002</c:v>
                </c:pt>
                <c:pt idx="1114">
                  <c:v>59.826022999999999</c:v>
                </c:pt>
                <c:pt idx="1115">
                  <c:v>59.826073000000001</c:v>
                </c:pt>
                <c:pt idx="1116">
                  <c:v>59.826121999999998</c:v>
                </c:pt>
                <c:pt idx="1117">
                  <c:v>59.826168000000003</c:v>
                </c:pt>
                <c:pt idx="1118">
                  <c:v>59.826217999999997</c:v>
                </c:pt>
                <c:pt idx="1119">
                  <c:v>59.826270999999998</c:v>
                </c:pt>
                <c:pt idx="1120">
                  <c:v>59.826321</c:v>
                </c:pt>
                <c:pt idx="1121">
                  <c:v>59.826369999999997</c:v>
                </c:pt>
                <c:pt idx="1122">
                  <c:v>59.826424000000003</c:v>
                </c:pt>
                <c:pt idx="1123">
                  <c:v>59.826476999999997</c:v>
                </c:pt>
                <c:pt idx="1124">
                  <c:v>59.826526999999999</c:v>
                </c:pt>
                <c:pt idx="1125">
                  <c:v>59.82658</c:v>
                </c:pt>
                <c:pt idx="1126">
                  <c:v>59.826630000000002</c:v>
                </c:pt>
                <c:pt idx="1127">
                  <c:v>59.826683000000003</c:v>
                </c:pt>
                <c:pt idx="1128">
                  <c:v>59.826732999999997</c:v>
                </c:pt>
                <c:pt idx="1129">
                  <c:v>59.826785999999998</c:v>
                </c:pt>
                <c:pt idx="1130">
                  <c:v>59.826836</c:v>
                </c:pt>
                <c:pt idx="1131">
                  <c:v>59.826889000000001</c:v>
                </c:pt>
                <c:pt idx="1132">
                  <c:v>59.826942000000003</c:v>
                </c:pt>
                <c:pt idx="1133">
                  <c:v>59.826996000000001</c:v>
                </c:pt>
                <c:pt idx="1134">
                  <c:v>59.827044999999998</c:v>
                </c:pt>
                <c:pt idx="1135">
                  <c:v>59.827098999999997</c:v>
                </c:pt>
                <c:pt idx="1136">
                  <c:v>59.827148000000001</c:v>
                </c:pt>
                <c:pt idx="1137">
                  <c:v>59.827198000000003</c:v>
                </c:pt>
                <c:pt idx="1138">
                  <c:v>59.827250999999997</c:v>
                </c:pt>
                <c:pt idx="1139">
                  <c:v>59.827300999999999</c:v>
                </c:pt>
                <c:pt idx="1140">
                  <c:v>59.827351</c:v>
                </c:pt>
                <c:pt idx="1141">
                  <c:v>59.827399999999997</c:v>
                </c:pt>
                <c:pt idx="1142">
                  <c:v>59.827449999999999</c:v>
                </c:pt>
                <c:pt idx="1143">
                  <c:v>59.827499000000003</c:v>
                </c:pt>
                <c:pt idx="1144">
                  <c:v>59.827545000000001</c:v>
                </c:pt>
                <c:pt idx="1145">
                  <c:v>59.827595000000002</c:v>
                </c:pt>
                <c:pt idx="1146">
                  <c:v>59.827641</c:v>
                </c:pt>
                <c:pt idx="1147">
                  <c:v>59.827686</c:v>
                </c:pt>
                <c:pt idx="1148">
                  <c:v>59.827736000000002</c:v>
                </c:pt>
                <c:pt idx="1149">
                  <c:v>59.827778000000002</c:v>
                </c:pt>
                <c:pt idx="1150">
                  <c:v>59.827824</c:v>
                </c:pt>
                <c:pt idx="1151">
                  <c:v>59.827866</c:v>
                </c:pt>
                <c:pt idx="1152">
                  <c:v>59.827911</c:v>
                </c:pt>
                <c:pt idx="1153">
                  <c:v>59.827953000000001</c:v>
                </c:pt>
                <c:pt idx="1154">
                  <c:v>59.827995000000001</c:v>
                </c:pt>
                <c:pt idx="1155">
                  <c:v>59.828032999999998</c:v>
                </c:pt>
                <c:pt idx="1156">
                  <c:v>59.828079000000002</c:v>
                </c:pt>
                <c:pt idx="1157">
                  <c:v>59.828116999999999</c:v>
                </c:pt>
                <c:pt idx="1158">
                  <c:v>59.828156</c:v>
                </c:pt>
                <c:pt idx="1159">
                  <c:v>59.828194000000003</c:v>
                </c:pt>
                <c:pt idx="1160">
                  <c:v>59.828232</c:v>
                </c:pt>
                <c:pt idx="1161">
                  <c:v>59.828265999999999</c:v>
                </c:pt>
                <c:pt idx="1162">
                  <c:v>59.828304000000003</c:v>
                </c:pt>
                <c:pt idx="1163">
                  <c:v>59.828335000000003</c:v>
                </c:pt>
                <c:pt idx="1164">
                  <c:v>59.828369000000002</c:v>
                </c:pt>
                <c:pt idx="1165">
                  <c:v>59.828403000000002</c:v>
                </c:pt>
                <c:pt idx="1166">
                  <c:v>59.828434000000001</c:v>
                </c:pt>
                <c:pt idx="1167">
                  <c:v>59.828468000000001</c:v>
                </c:pt>
                <c:pt idx="1168">
                  <c:v>59.828494999999997</c:v>
                </c:pt>
                <c:pt idx="1169">
                  <c:v>59.828529000000003</c:v>
                </c:pt>
                <c:pt idx="1170">
                  <c:v>59.828555999999999</c:v>
                </c:pt>
                <c:pt idx="1171">
                  <c:v>59.828586999999999</c:v>
                </c:pt>
                <c:pt idx="1172">
                  <c:v>59.828609</c:v>
                </c:pt>
                <c:pt idx="1173">
                  <c:v>59.828636000000003</c:v>
                </c:pt>
                <c:pt idx="1174">
                  <c:v>59.828659000000002</c:v>
                </c:pt>
                <c:pt idx="1175">
                  <c:v>59.828685999999998</c:v>
                </c:pt>
                <c:pt idx="1176">
                  <c:v>59.828712000000003</c:v>
                </c:pt>
                <c:pt idx="1177">
                  <c:v>59.828732000000002</c:v>
                </c:pt>
                <c:pt idx="1178">
                  <c:v>59.828754000000004</c:v>
                </c:pt>
                <c:pt idx="1179">
                  <c:v>59.828772999999998</c:v>
                </c:pt>
                <c:pt idx="1180">
                  <c:v>59.828795999999997</c:v>
                </c:pt>
                <c:pt idx="1181">
                  <c:v>59.828814999999999</c:v>
                </c:pt>
                <c:pt idx="1182">
                  <c:v>59.828834999999998</c:v>
                </c:pt>
                <c:pt idx="1183">
                  <c:v>59.828854</c:v>
                </c:pt>
                <c:pt idx="1184">
                  <c:v>59.828873000000002</c:v>
                </c:pt>
                <c:pt idx="1185">
                  <c:v>59.828887999999999</c:v>
                </c:pt>
                <c:pt idx="1186">
                  <c:v>59.828902999999997</c:v>
                </c:pt>
                <c:pt idx="1187">
                  <c:v>59.828921999999999</c:v>
                </c:pt>
                <c:pt idx="1188">
                  <c:v>59.828938000000001</c:v>
                </c:pt>
                <c:pt idx="1189">
                  <c:v>59.828949000000001</c:v>
                </c:pt>
                <c:pt idx="1190">
                  <c:v>59.828963999999999</c:v>
                </c:pt>
                <c:pt idx="1191">
                  <c:v>59.828978999999997</c:v>
                </c:pt>
                <c:pt idx="1192">
                  <c:v>59.828994999999999</c:v>
                </c:pt>
                <c:pt idx="1193">
                  <c:v>59.829006</c:v>
                </c:pt>
                <c:pt idx="1194">
                  <c:v>59.829020999999997</c:v>
                </c:pt>
                <c:pt idx="1195">
                  <c:v>59.829033000000003</c:v>
                </c:pt>
                <c:pt idx="1196">
                  <c:v>59.829048</c:v>
                </c:pt>
                <c:pt idx="1197">
                  <c:v>59.829056000000001</c:v>
                </c:pt>
                <c:pt idx="1198">
                  <c:v>59.829070999999999</c:v>
                </c:pt>
                <c:pt idx="1199">
                  <c:v>59.829082</c:v>
                </c:pt>
                <c:pt idx="1200">
                  <c:v>59.829098000000002</c:v>
                </c:pt>
                <c:pt idx="1201">
                  <c:v>59.829109000000003</c:v>
                </c:pt>
                <c:pt idx="1202">
                  <c:v>59.829121000000001</c:v>
                </c:pt>
                <c:pt idx="1203">
                  <c:v>59.829132000000001</c:v>
                </c:pt>
                <c:pt idx="1204">
                  <c:v>59.829146999999999</c:v>
                </c:pt>
                <c:pt idx="1205">
                  <c:v>59.829158999999997</c:v>
                </c:pt>
                <c:pt idx="1206">
                  <c:v>59.829169999999998</c:v>
                </c:pt>
                <c:pt idx="1207">
                  <c:v>59.829185000000003</c:v>
                </c:pt>
                <c:pt idx="1208">
                  <c:v>59.829200999999998</c:v>
                </c:pt>
                <c:pt idx="1209">
                  <c:v>59.829216000000002</c:v>
                </c:pt>
                <c:pt idx="1210">
                  <c:v>59.829227000000003</c:v>
                </c:pt>
                <c:pt idx="1211">
                  <c:v>59.829242999999998</c:v>
                </c:pt>
                <c:pt idx="1212">
                  <c:v>59.829258000000003</c:v>
                </c:pt>
                <c:pt idx="1213">
                  <c:v>59.829276999999998</c:v>
                </c:pt>
                <c:pt idx="1214">
                  <c:v>59.829287999999998</c:v>
                </c:pt>
                <c:pt idx="1215">
                  <c:v>59.829307999999997</c:v>
                </c:pt>
                <c:pt idx="1216">
                  <c:v>59.829326999999999</c:v>
                </c:pt>
                <c:pt idx="1217">
                  <c:v>59.829341999999997</c:v>
                </c:pt>
                <c:pt idx="1218">
                  <c:v>59.829360999999999</c:v>
                </c:pt>
                <c:pt idx="1219">
                  <c:v>59.829383999999997</c:v>
                </c:pt>
                <c:pt idx="1220">
                  <c:v>59.829399000000002</c:v>
                </c:pt>
                <c:pt idx="1221">
                  <c:v>59.829422000000001</c:v>
                </c:pt>
                <c:pt idx="1222">
                  <c:v>59.829445</c:v>
                </c:pt>
                <c:pt idx="1223">
                  <c:v>59.829464000000002</c:v>
                </c:pt>
                <c:pt idx="1224">
                  <c:v>59.829490999999997</c:v>
                </c:pt>
                <c:pt idx="1225">
                  <c:v>59.829514000000003</c:v>
                </c:pt>
                <c:pt idx="1226">
                  <c:v>59.829535999999997</c:v>
                </c:pt>
                <c:pt idx="1227">
                  <c:v>59.829563</c:v>
                </c:pt>
                <c:pt idx="1228">
                  <c:v>59.829590000000003</c:v>
                </c:pt>
                <c:pt idx="1229">
                  <c:v>59.829616999999999</c:v>
                </c:pt>
                <c:pt idx="1230">
                  <c:v>59.829642999999997</c:v>
                </c:pt>
                <c:pt idx="1231">
                  <c:v>59.829673999999997</c:v>
                </c:pt>
                <c:pt idx="1232">
                  <c:v>59.829700000000003</c:v>
                </c:pt>
                <c:pt idx="1233">
                  <c:v>59.829731000000002</c:v>
                </c:pt>
                <c:pt idx="1234">
                  <c:v>59.829762000000002</c:v>
                </c:pt>
                <c:pt idx="1235">
                  <c:v>59.829796000000002</c:v>
                </c:pt>
                <c:pt idx="1236">
                  <c:v>59.829825999999997</c:v>
                </c:pt>
                <c:pt idx="1237">
                  <c:v>59.829861000000001</c:v>
                </c:pt>
                <c:pt idx="1238">
                  <c:v>59.829895</c:v>
                </c:pt>
                <c:pt idx="1239">
                  <c:v>59.829929</c:v>
                </c:pt>
                <c:pt idx="1240">
                  <c:v>59.829967000000003</c:v>
                </c:pt>
                <c:pt idx="1241">
                  <c:v>59.830002</c:v>
                </c:pt>
                <c:pt idx="1242">
                  <c:v>59.830039999999997</c:v>
                </c:pt>
                <c:pt idx="1243">
                  <c:v>59.830081999999997</c:v>
                </c:pt>
                <c:pt idx="1244">
                  <c:v>59.830120000000001</c:v>
                </c:pt>
                <c:pt idx="1245">
                  <c:v>59.830157999999997</c:v>
                </c:pt>
                <c:pt idx="1246">
                  <c:v>59.830199999999998</c:v>
                </c:pt>
                <c:pt idx="1247">
                  <c:v>59.830241999999998</c:v>
                </c:pt>
                <c:pt idx="1248">
                  <c:v>59.830283999999999</c:v>
                </c:pt>
                <c:pt idx="1249">
                  <c:v>59.830325999999999</c:v>
                </c:pt>
                <c:pt idx="1250">
                  <c:v>59.830371999999997</c:v>
                </c:pt>
                <c:pt idx="1251">
                  <c:v>59.830418000000002</c:v>
                </c:pt>
                <c:pt idx="1252">
                  <c:v>59.830463000000002</c:v>
                </c:pt>
                <c:pt idx="1253">
                  <c:v>59.830508999999999</c:v>
                </c:pt>
                <c:pt idx="1254">
                  <c:v>59.830554999999997</c:v>
                </c:pt>
                <c:pt idx="1255">
                  <c:v>59.830601000000001</c:v>
                </c:pt>
                <c:pt idx="1256">
                  <c:v>59.830654000000003</c:v>
                </c:pt>
                <c:pt idx="1257">
                  <c:v>59.8307</c:v>
                </c:pt>
                <c:pt idx="1258">
                  <c:v>59.830750000000002</c:v>
                </c:pt>
                <c:pt idx="1259">
                  <c:v>59.830798999999999</c:v>
                </c:pt>
                <c:pt idx="1260">
                  <c:v>59.830844999999997</c:v>
                </c:pt>
                <c:pt idx="1261">
                  <c:v>59.830897999999998</c:v>
                </c:pt>
                <c:pt idx="1262">
                  <c:v>59.830947999999999</c:v>
                </c:pt>
                <c:pt idx="1263">
                  <c:v>59.831001000000001</c:v>
                </c:pt>
                <c:pt idx="1264">
                  <c:v>59.831051000000002</c:v>
                </c:pt>
                <c:pt idx="1265">
                  <c:v>59.831104000000003</c:v>
                </c:pt>
                <c:pt idx="1266">
                  <c:v>59.831153999999998</c:v>
                </c:pt>
                <c:pt idx="1267">
                  <c:v>59.831203000000002</c:v>
                </c:pt>
                <c:pt idx="1268">
                  <c:v>59.831257000000001</c:v>
                </c:pt>
                <c:pt idx="1269">
                  <c:v>59.831305999999998</c:v>
                </c:pt>
                <c:pt idx="1270">
                  <c:v>59.831359999999997</c:v>
                </c:pt>
                <c:pt idx="1271">
                  <c:v>59.831409000000001</c:v>
                </c:pt>
                <c:pt idx="1272">
                  <c:v>59.831462999999999</c:v>
                </c:pt>
                <c:pt idx="1273">
                  <c:v>59.831511999999996</c:v>
                </c:pt>
                <c:pt idx="1274">
                  <c:v>59.831566000000002</c:v>
                </c:pt>
                <c:pt idx="1275">
                  <c:v>59.831614999999999</c:v>
                </c:pt>
                <c:pt idx="1276">
                  <c:v>59.831668999999998</c:v>
                </c:pt>
                <c:pt idx="1277">
                  <c:v>59.831718000000002</c:v>
                </c:pt>
                <c:pt idx="1278">
                  <c:v>59.831767999999997</c:v>
                </c:pt>
                <c:pt idx="1279">
                  <c:v>59.831817999999998</c:v>
                </c:pt>
                <c:pt idx="1280">
                  <c:v>59.831867000000003</c:v>
                </c:pt>
                <c:pt idx="1281">
                  <c:v>59.831916999999997</c:v>
                </c:pt>
                <c:pt idx="1282">
                  <c:v>59.831966000000001</c:v>
                </c:pt>
                <c:pt idx="1283">
                  <c:v>59.832011999999999</c:v>
                </c:pt>
                <c:pt idx="1284">
                  <c:v>59.832062000000001</c:v>
                </c:pt>
                <c:pt idx="1285">
                  <c:v>59.832107999999998</c:v>
                </c:pt>
                <c:pt idx="1286">
                  <c:v>59.832152999999998</c:v>
                </c:pt>
                <c:pt idx="1287">
                  <c:v>59.832199000000003</c:v>
                </c:pt>
                <c:pt idx="1288">
                  <c:v>59.832245</c:v>
                </c:pt>
                <c:pt idx="1289">
                  <c:v>59.832290999999998</c:v>
                </c:pt>
                <c:pt idx="1290">
                  <c:v>59.832332999999998</c:v>
                </c:pt>
                <c:pt idx="1291">
                  <c:v>59.832374999999999</c:v>
                </c:pt>
                <c:pt idx="1292">
                  <c:v>59.832419999999999</c:v>
                </c:pt>
                <c:pt idx="1293">
                  <c:v>59.832458000000003</c:v>
                </c:pt>
                <c:pt idx="1294">
                  <c:v>59.832500000000003</c:v>
                </c:pt>
                <c:pt idx="1295">
                  <c:v>59.832541999999997</c:v>
                </c:pt>
                <c:pt idx="1296">
                  <c:v>59.832580999999998</c:v>
                </c:pt>
                <c:pt idx="1297">
                  <c:v>59.832619000000001</c:v>
                </c:pt>
                <c:pt idx="1298">
                  <c:v>59.832656999999998</c:v>
                </c:pt>
                <c:pt idx="1299">
                  <c:v>59.832695000000001</c:v>
                </c:pt>
                <c:pt idx="1300">
                  <c:v>59.832729</c:v>
                </c:pt>
                <c:pt idx="1301">
                  <c:v>59.832766999999997</c:v>
                </c:pt>
                <c:pt idx="1302">
                  <c:v>59.832802000000001</c:v>
                </c:pt>
                <c:pt idx="1303">
                  <c:v>59.832832000000003</c:v>
                </c:pt>
                <c:pt idx="1304">
                  <c:v>59.83287</c:v>
                </c:pt>
                <c:pt idx="1305">
                  <c:v>59.832901</c:v>
                </c:pt>
                <c:pt idx="1306">
                  <c:v>59.832934999999999</c:v>
                </c:pt>
                <c:pt idx="1307">
                  <c:v>59.832965999999999</c:v>
                </c:pt>
                <c:pt idx="1308">
                  <c:v>59.832996000000001</c:v>
                </c:pt>
                <c:pt idx="1309">
                  <c:v>59.833022999999997</c:v>
                </c:pt>
                <c:pt idx="1310">
                  <c:v>59.833053999999997</c:v>
                </c:pt>
                <c:pt idx="1311">
                  <c:v>59.833080000000002</c:v>
                </c:pt>
                <c:pt idx="1312">
                  <c:v>59.833111000000002</c:v>
                </c:pt>
                <c:pt idx="1313">
                  <c:v>59.833137999999998</c:v>
                </c:pt>
                <c:pt idx="1314">
                  <c:v>59.833163999999996</c:v>
                </c:pt>
                <c:pt idx="1315">
                  <c:v>59.833187000000002</c:v>
                </c:pt>
                <c:pt idx="1316">
                  <c:v>59.833213999999998</c:v>
                </c:pt>
                <c:pt idx="1317">
                  <c:v>59.833236999999997</c:v>
                </c:pt>
                <c:pt idx="1318">
                  <c:v>59.833260000000003</c:v>
                </c:pt>
                <c:pt idx="1319">
                  <c:v>59.833286000000001</c:v>
                </c:pt>
                <c:pt idx="1320">
                  <c:v>59.833305000000003</c:v>
                </c:pt>
                <c:pt idx="1321">
                  <c:v>59.833328000000002</c:v>
                </c:pt>
                <c:pt idx="1322">
                  <c:v>59.833347000000003</c:v>
                </c:pt>
                <c:pt idx="1323">
                  <c:v>59.833370000000002</c:v>
                </c:pt>
                <c:pt idx="1324">
                  <c:v>59.833388999999997</c:v>
                </c:pt>
                <c:pt idx="1325">
                  <c:v>59.833407999999999</c:v>
                </c:pt>
                <c:pt idx="1326">
                  <c:v>59.833427</c:v>
                </c:pt>
                <c:pt idx="1327">
                  <c:v>59.833449999999999</c:v>
                </c:pt>
                <c:pt idx="1328">
                  <c:v>59.833466000000001</c:v>
                </c:pt>
                <c:pt idx="1329">
                  <c:v>59.833485000000003</c:v>
                </c:pt>
                <c:pt idx="1330">
                  <c:v>59.833500000000001</c:v>
                </c:pt>
                <c:pt idx="1331">
                  <c:v>59.833519000000003</c:v>
                </c:pt>
                <c:pt idx="1332">
                  <c:v>59.833534</c:v>
                </c:pt>
                <c:pt idx="1333">
                  <c:v>59.833548999999998</c:v>
                </c:pt>
                <c:pt idx="1334">
                  <c:v>59.833568999999997</c:v>
                </c:pt>
                <c:pt idx="1335">
                  <c:v>59.833584000000002</c:v>
                </c:pt>
                <c:pt idx="1336">
                  <c:v>59.833599</c:v>
                </c:pt>
                <c:pt idx="1337">
                  <c:v>59.833613999999997</c:v>
                </c:pt>
                <c:pt idx="1338">
                  <c:v>59.833632999999999</c:v>
                </c:pt>
                <c:pt idx="1339">
                  <c:v>59.833644999999997</c:v>
                </c:pt>
                <c:pt idx="1340">
                  <c:v>59.833660000000002</c:v>
                </c:pt>
                <c:pt idx="1341">
                  <c:v>59.833678999999997</c:v>
                </c:pt>
                <c:pt idx="1342">
                  <c:v>59.833691000000002</c:v>
                </c:pt>
                <c:pt idx="1343">
                  <c:v>59.833705999999999</c:v>
                </c:pt>
                <c:pt idx="1344">
                  <c:v>59.833725000000001</c:v>
                </c:pt>
                <c:pt idx="1345">
                  <c:v>59.833739999999999</c:v>
                </c:pt>
                <c:pt idx="1346">
                  <c:v>59.833751999999997</c:v>
                </c:pt>
                <c:pt idx="1347">
                  <c:v>59.833770999999999</c:v>
                </c:pt>
                <c:pt idx="1348">
                  <c:v>59.833786000000003</c:v>
                </c:pt>
                <c:pt idx="1349">
                  <c:v>59.833801000000001</c:v>
                </c:pt>
                <c:pt idx="1350">
                  <c:v>59.833820000000003</c:v>
                </c:pt>
                <c:pt idx="1351">
                  <c:v>59.833835999999998</c:v>
                </c:pt>
                <c:pt idx="1352">
                  <c:v>59.833855</c:v>
                </c:pt>
                <c:pt idx="1353">
                  <c:v>59.833869999999997</c:v>
                </c:pt>
                <c:pt idx="1354">
                  <c:v>59.833888999999999</c:v>
                </c:pt>
                <c:pt idx="1355">
                  <c:v>59.833908000000001</c:v>
                </c:pt>
                <c:pt idx="1356">
                  <c:v>59.833922999999999</c:v>
                </c:pt>
                <c:pt idx="1357">
                  <c:v>59.833945999999997</c:v>
                </c:pt>
                <c:pt idx="1358">
                  <c:v>59.833964999999999</c:v>
                </c:pt>
                <c:pt idx="1359">
                  <c:v>59.833984000000001</c:v>
                </c:pt>
                <c:pt idx="1360">
                  <c:v>59.834007</c:v>
                </c:pt>
                <c:pt idx="1361">
                  <c:v>59.834029999999998</c:v>
                </c:pt>
                <c:pt idx="1362">
                  <c:v>59.834049</c:v>
                </c:pt>
                <c:pt idx="1363">
                  <c:v>59.834071999999999</c:v>
                </c:pt>
                <c:pt idx="1364">
                  <c:v>59.834091000000001</c:v>
                </c:pt>
                <c:pt idx="1365">
                  <c:v>59.834117999999997</c:v>
                </c:pt>
                <c:pt idx="1366">
                  <c:v>59.834144999999999</c:v>
                </c:pt>
                <c:pt idx="1367">
                  <c:v>59.834164000000001</c:v>
                </c:pt>
                <c:pt idx="1368">
                  <c:v>59.83419</c:v>
                </c:pt>
                <c:pt idx="1369">
                  <c:v>59.834217000000002</c:v>
                </c:pt>
                <c:pt idx="1370">
                  <c:v>59.834243999999998</c:v>
                </c:pt>
                <c:pt idx="1371">
                  <c:v>59.834266999999997</c:v>
                </c:pt>
                <c:pt idx="1372">
                  <c:v>59.834296999999999</c:v>
                </c:pt>
                <c:pt idx="1373">
                  <c:v>59.834324000000002</c:v>
                </c:pt>
                <c:pt idx="1374">
                  <c:v>59.834353999999998</c:v>
                </c:pt>
                <c:pt idx="1375">
                  <c:v>59.834381</c:v>
                </c:pt>
                <c:pt idx="1376">
                  <c:v>59.834412</c:v>
                </c:pt>
                <c:pt idx="1377">
                  <c:v>59.834437999999999</c:v>
                </c:pt>
                <c:pt idx="1378">
                  <c:v>59.834473000000003</c:v>
                </c:pt>
                <c:pt idx="1379">
                  <c:v>59.834502999999998</c:v>
                </c:pt>
                <c:pt idx="1380">
                  <c:v>59.834538000000002</c:v>
                </c:pt>
                <c:pt idx="1381">
                  <c:v>59.834567999999997</c:v>
                </c:pt>
                <c:pt idx="1382">
                  <c:v>59.834601999999997</c:v>
                </c:pt>
                <c:pt idx="1383">
                  <c:v>59.834632999999997</c:v>
                </c:pt>
                <c:pt idx="1384">
                  <c:v>59.834662999999999</c:v>
                </c:pt>
                <c:pt idx="1385">
                  <c:v>59.834702</c:v>
                </c:pt>
                <c:pt idx="1386">
                  <c:v>59.834735999999999</c:v>
                </c:pt>
                <c:pt idx="1387">
                  <c:v>59.834774000000003</c:v>
                </c:pt>
                <c:pt idx="1388">
                  <c:v>59.834808000000002</c:v>
                </c:pt>
                <c:pt idx="1389">
                  <c:v>59.834842999999999</c:v>
                </c:pt>
                <c:pt idx="1390">
                  <c:v>59.834881000000003</c:v>
                </c:pt>
                <c:pt idx="1391">
                  <c:v>59.834915000000002</c:v>
                </c:pt>
                <c:pt idx="1392">
                  <c:v>59.834952999999999</c:v>
                </c:pt>
                <c:pt idx="1393">
                  <c:v>59.834991000000002</c:v>
                </c:pt>
                <c:pt idx="1394">
                  <c:v>59.835030000000003</c:v>
                </c:pt>
                <c:pt idx="1395">
                  <c:v>59.835068</c:v>
                </c:pt>
                <c:pt idx="1396">
                  <c:v>59.83511</c:v>
                </c:pt>
                <c:pt idx="1397">
                  <c:v>59.835147999999997</c:v>
                </c:pt>
                <c:pt idx="1398">
                  <c:v>59.835186</c:v>
                </c:pt>
                <c:pt idx="1399">
                  <c:v>59.835228000000001</c:v>
                </c:pt>
                <c:pt idx="1400">
                  <c:v>59.835265999999997</c:v>
                </c:pt>
                <c:pt idx="1401">
                  <c:v>59.835307999999998</c:v>
                </c:pt>
                <c:pt idx="1402">
                  <c:v>59.835349999999998</c:v>
                </c:pt>
                <c:pt idx="1403">
                  <c:v>59.835391999999999</c:v>
                </c:pt>
                <c:pt idx="1404">
                  <c:v>59.835430000000002</c:v>
                </c:pt>
                <c:pt idx="1405">
                  <c:v>59.835472000000003</c:v>
                </c:pt>
                <c:pt idx="1406">
                  <c:v>59.835514000000003</c:v>
                </c:pt>
                <c:pt idx="1407">
                  <c:v>59.835555999999997</c:v>
                </c:pt>
                <c:pt idx="1408">
                  <c:v>59.835597999999997</c:v>
                </c:pt>
                <c:pt idx="1409">
                  <c:v>59.835636000000001</c:v>
                </c:pt>
                <c:pt idx="1410">
                  <c:v>59.835681999999998</c:v>
                </c:pt>
                <c:pt idx="1411">
                  <c:v>59.835723999999999</c:v>
                </c:pt>
                <c:pt idx="1412">
                  <c:v>59.835766</c:v>
                </c:pt>
                <c:pt idx="1413">
                  <c:v>59.835808</c:v>
                </c:pt>
                <c:pt idx="1414">
                  <c:v>59.835850000000001</c:v>
                </c:pt>
                <c:pt idx="1415">
                  <c:v>59.835892000000001</c:v>
                </c:pt>
                <c:pt idx="1416">
                  <c:v>59.835934000000002</c:v>
                </c:pt>
                <c:pt idx="1417">
                  <c:v>59.835976000000002</c:v>
                </c:pt>
                <c:pt idx="1418">
                  <c:v>59.836018000000003</c:v>
                </c:pt>
                <c:pt idx="1419">
                  <c:v>59.836055999999999</c:v>
                </c:pt>
                <c:pt idx="1420">
                  <c:v>59.836098</c:v>
                </c:pt>
                <c:pt idx="1421">
                  <c:v>59.83614</c:v>
                </c:pt>
                <c:pt idx="1422">
                  <c:v>59.836182000000001</c:v>
                </c:pt>
                <c:pt idx="1423">
                  <c:v>59.836219999999997</c:v>
                </c:pt>
                <c:pt idx="1424">
                  <c:v>59.836261999999998</c:v>
                </c:pt>
                <c:pt idx="1425">
                  <c:v>59.836300000000001</c:v>
                </c:pt>
                <c:pt idx="1426">
                  <c:v>59.836337999999998</c:v>
                </c:pt>
                <c:pt idx="1427">
                  <c:v>59.836379999999998</c:v>
                </c:pt>
                <c:pt idx="1428">
                  <c:v>59.836418000000002</c:v>
                </c:pt>
                <c:pt idx="1429">
                  <c:v>59.836452000000001</c:v>
                </c:pt>
                <c:pt idx="1430">
                  <c:v>59.836494000000002</c:v>
                </c:pt>
                <c:pt idx="1431">
                  <c:v>59.836528999999999</c:v>
                </c:pt>
                <c:pt idx="1432">
                  <c:v>59.836562999999998</c:v>
                </c:pt>
                <c:pt idx="1433">
                  <c:v>59.836601000000002</c:v>
                </c:pt>
                <c:pt idx="1434">
                  <c:v>59.836635999999999</c:v>
                </c:pt>
                <c:pt idx="1435">
                  <c:v>59.836669999999998</c:v>
                </c:pt>
                <c:pt idx="1436">
                  <c:v>59.836703999999997</c:v>
                </c:pt>
                <c:pt idx="1437">
                  <c:v>59.836739000000001</c:v>
                </c:pt>
                <c:pt idx="1438">
                  <c:v>59.836773000000001</c:v>
                </c:pt>
                <c:pt idx="1439">
                  <c:v>59.836803000000003</c:v>
                </c:pt>
                <c:pt idx="1440">
                  <c:v>59.836838</c:v>
                </c:pt>
                <c:pt idx="1441">
                  <c:v>59.836863999999998</c:v>
                </c:pt>
                <c:pt idx="1442">
                  <c:v>59.836894999999998</c:v>
                </c:pt>
                <c:pt idx="1443">
                  <c:v>59.836928999999998</c:v>
                </c:pt>
                <c:pt idx="1444">
                  <c:v>59.836956000000001</c:v>
                </c:pt>
                <c:pt idx="1445">
                  <c:v>59.836987000000001</c:v>
                </c:pt>
                <c:pt idx="1446">
                  <c:v>59.837012999999999</c:v>
                </c:pt>
                <c:pt idx="1447">
                  <c:v>59.837040000000002</c:v>
                </c:pt>
                <c:pt idx="1448">
                  <c:v>59.837066999999998</c:v>
                </c:pt>
                <c:pt idx="1449">
                  <c:v>59.837093000000003</c:v>
                </c:pt>
                <c:pt idx="1450">
                  <c:v>59.837119999999999</c:v>
                </c:pt>
                <c:pt idx="1451">
                  <c:v>59.837142999999998</c:v>
                </c:pt>
                <c:pt idx="1452">
                  <c:v>59.83717</c:v>
                </c:pt>
                <c:pt idx="1453">
                  <c:v>59.837192999999999</c:v>
                </c:pt>
                <c:pt idx="1454">
                  <c:v>59.837215</c:v>
                </c:pt>
                <c:pt idx="1455">
                  <c:v>59.837237999999999</c:v>
                </c:pt>
                <c:pt idx="1456">
                  <c:v>59.837260999999998</c:v>
                </c:pt>
                <c:pt idx="1457">
                  <c:v>59.837283999999997</c:v>
                </c:pt>
                <c:pt idx="1458">
                  <c:v>59.837302999999999</c:v>
                </c:pt>
                <c:pt idx="1459">
                  <c:v>59.837325999999997</c:v>
                </c:pt>
                <c:pt idx="1460">
                  <c:v>59.837349000000003</c:v>
                </c:pt>
                <c:pt idx="1461">
                  <c:v>59.837364000000001</c:v>
                </c:pt>
                <c:pt idx="1462">
                  <c:v>59.837387</c:v>
                </c:pt>
                <c:pt idx="1463">
                  <c:v>59.837406000000001</c:v>
                </c:pt>
                <c:pt idx="1464">
                  <c:v>59.837420999999999</c:v>
                </c:pt>
                <c:pt idx="1465">
                  <c:v>59.837440000000001</c:v>
                </c:pt>
                <c:pt idx="1466">
                  <c:v>59.83746</c:v>
                </c:pt>
                <c:pt idx="1467">
                  <c:v>59.837474999999998</c:v>
                </c:pt>
                <c:pt idx="1468">
                  <c:v>59.837490000000003</c:v>
                </c:pt>
                <c:pt idx="1469">
                  <c:v>59.837508999999997</c:v>
                </c:pt>
                <c:pt idx="1470">
                  <c:v>59.837524000000002</c:v>
                </c:pt>
                <c:pt idx="1471">
                  <c:v>59.837539999999997</c:v>
                </c:pt>
                <c:pt idx="1472">
                  <c:v>59.837555000000002</c:v>
                </c:pt>
                <c:pt idx="1473">
                  <c:v>59.837569999999999</c:v>
                </c:pt>
                <c:pt idx="1474">
                  <c:v>59.837581999999998</c:v>
                </c:pt>
                <c:pt idx="1475">
                  <c:v>59.837597000000002</c:v>
                </c:pt>
                <c:pt idx="1476">
                  <c:v>59.837612</c:v>
                </c:pt>
                <c:pt idx="1477">
                  <c:v>59.837626999999998</c:v>
                </c:pt>
                <c:pt idx="1478">
                  <c:v>59.837639000000003</c:v>
                </c:pt>
                <c:pt idx="1479">
                  <c:v>59.837654000000001</c:v>
                </c:pt>
                <c:pt idx="1480">
                  <c:v>59.837665999999999</c:v>
                </c:pt>
                <c:pt idx="1481">
                  <c:v>59.837681000000003</c:v>
                </c:pt>
                <c:pt idx="1482">
                  <c:v>59.837691999999997</c:v>
                </c:pt>
                <c:pt idx="1483">
                  <c:v>59.837704000000002</c:v>
                </c:pt>
                <c:pt idx="1484">
                  <c:v>59.837719</c:v>
                </c:pt>
                <c:pt idx="1485">
                  <c:v>59.837730000000001</c:v>
                </c:pt>
                <c:pt idx="1486">
                  <c:v>59.837746000000003</c:v>
                </c:pt>
                <c:pt idx="1487">
                  <c:v>59.837752999999999</c:v>
                </c:pt>
                <c:pt idx="1488">
                  <c:v>59.837769000000002</c:v>
                </c:pt>
                <c:pt idx="1489">
                  <c:v>59.837780000000002</c:v>
                </c:pt>
                <c:pt idx="1490">
                  <c:v>59.837795</c:v>
                </c:pt>
                <c:pt idx="1491">
                  <c:v>59.837806999999998</c:v>
                </c:pt>
                <c:pt idx="1492">
                  <c:v>59.837817999999999</c:v>
                </c:pt>
                <c:pt idx="1493">
                  <c:v>59.837829999999997</c:v>
                </c:pt>
                <c:pt idx="1494">
                  <c:v>59.837845000000002</c:v>
                </c:pt>
                <c:pt idx="1495">
                  <c:v>59.837859999999999</c:v>
                </c:pt>
                <c:pt idx="1496">
                  <c:v>59.837871999999997</c:v>
                </c:pt>
                <c:pt idx="1497">
                  <c:v>59.837887000000002</c:v>
                </c:pt>
                <c:pt idx="1498">
                  <c:v>59.837902</c:v>
                </c:pt>
                <c:pt idx="1499">
                  <c:v>59.837916999999997</c:v>
                </c:pt>
                <c:pt idx="1500">
                  <c:v>59.837929000000003</c:v>
                </c:pt>
                <c:pt idx="1501">
                  <c:v>59.837944</c:v>
                </c:pt>
                <c:pt idx="1502">
                  <c:v>59.837963000000002</c:v>
                </c:pt>
                <c:pt idx="1503">
                  <c:v>59.837978</c:v>
                </c:pt>
                <c:pt idx="1504">
                  <c:v>59.837994000000002</c:v>
                </c:pt>
                <c:pt idx="1505">
                  <c:v>59.838009</c:v>
                </c:pt>
                <c:pt idx="1506">
                  <c:v>59.838028000000001</c:v>
                </c:pt>
                <c:pt idx="1507">
                  <c:v>59.838042999999999</c:v>
                </c:pt>
                <c:pt idx="1508">
                  <c:v>59.838062000000001</c:v>
                </c:pt>
                <c:pt idx="1509">
                  <c:v>59.838081000000003</c:v>
                </c:pt>
                <c:pt idx="1510">
                  <c:v>59.838099999999997</c:v>
                </c:pt>
                <c:pt idx="1511">
                  <c:v>59.838120000000004</c:v>
                </c:pt>
                <c:pt idx="1512">
                  <c:v>59.838141999999998</c:v>
                </c:pt>
                <c:pt idx="1513">
                  <c:v>59.838158</c:v>
                </c:pt>
                <c:pt idx="1514">
                  <c:v>59.838180999999999</c:v>
                </c:pt>
                <c:pt idx="1515">
                  <c:v>59.838203</c:v>
                </c:pt>
                <c:pt idx="1516">
                  <c:v>59.838222999999999</c:v>
                </c:pt>
                <c:pt idx="1517">
                  <c:v>59.838245000000001</c:v>
                </c:pt>
                <c:pt idx="1518">
                  <c:v>59.838267999999999</c:v>
                </c:pt>
                <c:pt idx="1519">
                  <c:v>59.838290999999998</c:v>
                </c:pt>
                <c:pt idx="1520">
                  <c:v>59.838318000000001</c:v>
                </c:pt>
                <c:pt idx="1521">
                  <c:v>59.838341</c:v>
                </c:pt>
                <c:pt idx="1522">
                  <c:v>59.838366999999998</c:v>
                </c:pt>
                <c:pt idx="1523">
                  <c:v>59.838389999999997</c:v>
                </c:pt>
                <c:pt idx="1524">
                  <c:v>59.838417</c:v>
                </c:pt>
                <c:pt idx="1525">
                  <c:v>59.838439999999999</c:v>
                </c:pt>
                <c:pt idx="1526">
                  <c:v>59.838470000000001</c:v>
                </c:pt>
                <c:pt idx="1527">
                  <c:v>59.838493</c:v>
                </c:pt>
                <c:pt idx="1528">
                  <c:v>59.838524</c:v>
                </c:pt>
                <c:pt idx="1529">
                  <c:v>59.838554000000002</c:v>
                </c:pt>
                <c:pt idx="1530">
                  <c:v>59.838577000000001</c:v>
                </c:pt>
                <c:pt idx="1531">
                  <c:v>59.838608000000001</c:v>
                </c:pt>
                <c:pt idx="1532">
                  <c:v>59.838633999999999</c:v>
                </c:pt>
                <c:pt idx="1533">
                  <c:v>59.838669000000003</c:v>
                </c:pt>
                <c:pt idx="1534">
                  <c:v>59.838695999999999</c:v>
                </c:pt>
                <c:pt idx="1535">
                  <c:v>59.838721999999997</c:v>
                </c:pt>
                <c:pt idx="1536">
                  <c:v>59.838752999999997</c:v>
                </c:pt>
                <c:pt idx="1537">
                  <c:v>59.838782999999999</c:v>
                </c:pt>
                <c:pt idx="1538">
                  <c:v>59.838813999999999</c:v>
                </c:pt>
                <c:pt idx="1539">
                  <c:v>59.838844000000002</c:v>
                </c:pt>
                <c:pt idx="1540">
                  <c:v>59.838878999999999</c:v>
                </c:pt>
                <c:pt idx="1541">
                  <c:v>59.838904999999997</c:v>
                </c:pt>
                <c:pt idx="1542">
                  <c:v>59.838940000000001</c:v>
                </c:pt>
                <c:pt idx="1543">
                  <c:v>59.838970000000003</c:v>
                </c:pt>
                <c:pt idx="1544">
                  <c:v>59.839005</c:v>
                </c:pt>
                <c:pt idx="1545">
                  <c:v>59.839035000000003</c:v>
                </c:pt>
                <c:pt idx="1546">
                  <c:v>59.839066000000003</c:v>
                </c:pt>
                <c:pt idx="1547">
                  <c:v>59.839100000000002</c:v>
                </c:pt>
                <c:pt idx="1548">
                  <c:v>59.839129999999997</c:v>
                </c:pt>
                <c:pt idx="1549">
                  <c:v>59.839165000000001</c:v>
                </c:pt>
                <c:pt idx="1550">
                  <c:v>59.839194999999997</c:v>
                </c:pt>
                <c:pt idx="1551">
                  <c:v>59.839230000000001</c:v>
                </c:pt>
                <c:pt idx="1552">
                  <c:v>59.839260000000003</c:v>
                </c:pt>
                <c:pt idx="1553">
                  <c:v>59.839294000000002</c:v>
                </c:pt>
                <c:pt idx="1554">
                  <c:v>59.839325000000002</c:v>
                </c:pt>
                <c:pt idx="1555">
                  <c:v>59.839354999999998</c:v>
                </c:pt>
                <c:pt idx="1556">
                  <c:v>59.839390000000002</c:v>
                </c:pt>
                <c:pt idx="1557">
                  <c:v>59.839419999999997</c:v>
                </c:pt>
                <c:pt idx="1558">
                  <c:v>59.839455000000001</c:v>
                </c:pt>
                <c:pt idx="1559">
                  <c:v>59.839489</c:v>
                </c:pt>
                <c:pt idx="1560">
                  <c:v>59.839523</c:v>
                </c:pt>
                <c:pt idx="1561">
                  <c:v>59.839550000000003</c:v>
                </c:pt>
                <c:pt idx="1562">
                  <c:v>59.839584000000002</c:v>
                </c:pt>
                <c:pt idx="1563">
                  <c:v>59.839615000000002</c:v>
                </c:pt>
                <c:pt idx="1564">
                  <c:v>59.839644999999997</c:v>
                </c:pt>
                <c:pt idx="1565">
                  <c:v>59.839680000000001</c:v>
                </c:pt>
                <c:pt idx="1566">
                  <c:v>59.839706</c:v>
                </c:pt>
                <c:pt idx="1567">
                  <c:v>59.839740999999997</c:v>
                </c:pt>
                <c:pt idx="1568">
                  <c:v>59.839770999999999</c:v>
                </c:pt>
                <c:pt idx="1569">
                  <c:v>59.839801999999999</c:v>
                </c:pt>
                <c:pt idx="1570">
                  <c:v>59.839827999999997</c:v>
                </c:pt>
                <c:pt idx="1571">
                  <c:v>59.839863000000001</c:v>
                </c:pt>
                <c:pt idx="1572">
                  <c:v>59.839889999999997</c:v>
                </c:pt>
                <c:pt idx="1573">
                  <c:v>59.839919999999999</c:v>
                </c:pt>
                <c:pt idx="1574">
                  <c:v>59.839947000000002</c:v>
                </c:pt>
                <c:pt idx="1575">
                  <c:v>59.839976999999998</c:v>
                </c:pt>
                <c:pt idx="1576">
                  <c:v>59.84</c:v>
                </c:pt>
                <c:pt idx="1577">
                  <c:v>59.840031000000003</c:v>
                </c:pt>
                <c:pt idx="1578">
                  <c:v>59.840054000000002</c:v>
                </c:pt>
                <c:pt idx="1579">
                  <c:v>59.840083999999997</c:v>
                </c:pt>
                <c:pt idx="1580">
                  <c:v>59.840107000000003</c:v>
                </c:pt>
                <c:pt idx="1581">
                  <c:v>59.840133999999999</c:v>
                </c:pt>
                <c:pt idx="1582">
                  <c:v>59.840156999999998</c:v>
                </c:pt>
                <c:pt idx="1583">
                  <c:v>59.840183000000003</c:v>
                </c:pt>
                <c:pt idx="1584">
                  <c:v>59.840206000000002</c:v>
                </c:pt>
                <c:pt idx="1585">
                  <c:v>59.840229000000001</c:v>
                </c:pt>
                <c:pt idx="1586">
                  <c:v>59.840252</c:v>
                </c:pt>
                <c:pt idx="1587">
                  <c:v>59.840274999999998</c:v>
                </c:pt>
                <c:pt idx="1588">
                  <c:v>59.840297999999997</c:v>
                </c:pt>
                <c:pt idx="1589">
                  <c:v>59.840321000000003</c:v>
                </c:pt>
                <c:pt idx="1590">
                  <c:v>59.840339999999998</c:v>
                </c:pt>
                <c:pt idx="1591">
                  <c:v>59.840358999999999</c:v>
                </c:pt>
                <c:pt idx="1592">
                  <c:v>59.840381999999998</c:v>
                </c:pt>
                <c:pt idx="1593">
                  <c:v>59.840397000000003</c:v>
                </c:pt>
                <c:pt idx="1594">
                  <c:v>59.840415999999998</c:v>
                </c:pt>
                <c:pt idx="1595">
                  <c:v>59.840439000000003</c:v>
                </c:pt>
                <c:pt idx="1596">
                  <c:v>59.840454000000001</c:v>
                </c:pt>
                <c:pt idx="1597">
                  <c:v>59.840473000000003</c:v>
                </c:pt>
                <c:pt idx="1598">
                  <c:v>59.840491999999998</c:v>
                </c:pt>
                <c:pt idx="1599">
                  <c:v>59.840504000000003</c:v>
                </c:pt>
                <c:pt idx="1600">
                  <c:v>59.840522999999997</c:v>
                </c:pt>
                <c:pt idx="1601">
                  <c:v>59.840538000000002</c:v>
                </c:pt>
                <c:pt idx="1602">
                  <c:v>59.840553</c:v>
                </c:pt>
                <c:pt idx="1603">
                  <c:v>59.840569000000002</c:v>
                </c:pt>
                <c:pt idx="1604">
                  <c:v>59.840584</c:v>
                </c:pt>
                <c:pt idx="1605">
                  <c:v>59.840598999999997</c:v>
                </c:pt>
                <c:pt idx="1606">
                  <c:v>59.840614000000002</c:v>
                </c:pt>
                <c:pt idx="1607">
                  <c:v>59.840626</c:v>
                </c:pt>
                <c:pt idx="1608">
                  <c:v>59.840640999999998</c:v>
                </c:pt>
                <c:pt idx="1609">
                  <c:v>59.840656000000003</c:v>
                </c:pt>
                <c:pt idx="1610">
                  <c:v>59.840668000000001</c:v>
                </c:pt>
                <c:pt idx="1611">
                  <c:v>59.840679000000002</c:v>
                </c:pt>
                <c:pt idx="1612">
                  <c:v>59.840693999999999</c:v>
                </c:pt>
                <c:pt idx="1613">
                  <c:v>59.840705999999997</c:v>
                </c:pt>
                <c:pt idx="1614">
                  <c:v>59.840721000000002</c:v>
                </c:pt>
                <c:pt idx="1615">
                  <c:v>59.840729000000003</c:v>
                </c:pt>
                <c:pt idx="1616">
                  <c:v>59.840744000000001</c:v>
                </c:pt>
                <c:pt idx="1617">
                  <c:v>59.840755000000001</c:v>
                </c:pt>
                <c:pt idx="1618">
                  <c:v>59.840770999999997</c:v>
                </c:pt>
                <c:pt idx="1619">
                  <c:v>59.840781999999997</c:v>
                </c:pt>
                <c:pt idx="1620">
                  <c:v>59.840789999999998</c:v>
                </c:pt>
                <c:pt idx="1621">
                  <c:v>59.840800999999999</c:v>
                </c:pt>
                <c:pt idx="1622">
                  <c:v>59.840812999999997</c:v>
                </c:pt>
                <c:pt idx="1623">
                  <c:v>59.840823999999998</c:v>
                </c:pt>
                <c:pt idx="1624">
                  <c:v>59.840839000000003</c:v>
                </c:pt>
                <c:pt idx="1625">
                  <c:v>59.840846999999997</c:v>
                </c:pt>
                <c:pt idx="1626">
                  <c:v>59.840857999999997</c:v>
                </c:pt>
                <c:pt idx="1627">
                  <c:v>59.840870000000002</c:v>
                </c:pt>
                <c:pt idx="1628">
                  <c:v>59.840881000000003</c:v>
                </c:pt>
                <c:pt idx="1629">
                  <c:v>59.840893000000001</c:v>
                </c:pt>
                <c:pt idx="1630">
                  <c:v>59.840899999999998</c:v>
                </c:pt>
                <c:pt idx="1631">
                  <c:v>59.840916</c:v>
                </c:pt>
                <c:pt idx="1632">
                  <c:v>59.840927000000001</c:v>
                </c:pt>
                <c:pt idx="1633">
                  <c:v>59.840938999999999</c:v>
                </c:pt>
                <c:pt idx="1634">
                  <c:v>59.840949999999999</c:v>
                </c:pt>
                <c:pt idx="1635">
                  <c:v>59.840958000000001</c:v>
                </c:pt>
                <c:pt idx="1636">
                  <c:v>59.840969000000001</c:v>
                </c:pt>
                <c:pt idx="1637">
                  <c:v>59.840983999999999</c:v>
                </c:pt>
                <c:pt idx="1638">
                  <c:v>59.840995999999997</c:v>
                </c:pt>
                <c:pt idx="1639">
                  <c:v>59.841006999999998</c:v>
                </c:pt>
                <c:pt idx="1640">
                  <c:v>59.841019000000003</c:v>
                </c:pt>
                <c:pt idx="1641">
                  <c:v>59.841030000000003</c:v>
                </c:pt>
                <c:pt idx="1642">
                  <c:v>59.841045000000001</c:v>
                </c:pt>
                <c:pt idx="1643">
                  <c:v>59.841056999999999</c:v>
                </c:pt>
                <c:pt idx="1644">
                  <c:v>59.841071999999997</c:v>
                </c:pt>
                <c:pt idx="1645">
                  <c:v>59.841084000000002</c:v>
                </c:pt>
                <c:pt idx="1646">
                  <c:v>59.841099</c:v>
                </c:pt>
                <c:pt idx="1647">
                  <c:v>59.841113999999997</c:v>
                </c:pt>
                <c:pt idx="1648">
                  <c:v>59.841124999999998</c:v>
                </c:pt>
                <c:pt idx="1649">
                  <c:v>59.841137000000003</c:v>
                </c:pt>
                <c:pt idx="1650">
                  <c:v>59.841152000000001</c:v>
                </c:pt>
                <c:pt idx="1651">
                  <c:v>59.841171000000003</c:v>
                </c:pt>
                <c:pt idx="1652">
                  <c:v>59.841186999999998</c:v>
                </c:pt>
                <c:pt idx="1653">
                  <c:v>59.841197999999999</c:v>
                </c:pt>
                <c:pt idx="1654">
                  <c:v>59.841217</c:v>
                </c:pt>
                <c:pt idx="1655">
                  <c:v>59.841236000000002</c:v>
                </c:pt>
                <c:pt idx="1656">
                  <c:v>59.841248</c:v>
                </c:pt>
                <c:pt idx="1657">
                  <c:v>59.841267000000002</c:v>
                </c:pt>
                <c:pt idx="1658">
                  <c:v>59.841285999999997</c:v>
                </c:pt>
                <c:pt idx="1659">
                  <c:v>59.841301000000001</c:v>
                </c:pt>
                <c:pt idx="1660">
                  <c:v>59.841320000000003</c:v>
                </c:pt>
                <c:pt idx="1661">
                  <c:v>59.841343000000002</c:v>
                </c:pt>
                <c:pt idx="1662">
                  <c:v>59.841358</c:v>
                </c:pt>
                <c:pt idx="1663">
                  <c:v>59.841377000000001</c:v>
                </c:pt>
                <c:pt idx="1664">
                  <c:v>59.8414</c:v>
                </c:pt>
                <c:pt idx="1665">
                  <c:v>59.841414999999998</c:v>
                </c:pt>
                <c:pt idx="1666">
                  <c:v>59.841437999999997</c:v>
                </c:pt>
                <c:pt idx="1667">
                  <c:v>59.841461000000002</c:v>
                </c:pt>
                <c:pt idx="1668">
                  <c:v>59.841479999999997</c:v>
                </c:pt>
                <c:pt idx="1669">
                  <c:v>59.841503000000003</c:v>
                </c:pt>
                <c:pt idx="1670">
                  <c:v>59.841526000000002</c:v>
                </c:pt>
                <c:pt idx="1671">
                  <c:v>59.841549000000001</c:v>
                </c:pt>
                <c:pt idx="1672">
                  <c:v>59.841571999999999</c:v>
                </c:pt>
                <c:pt idx="1673">
                  <c:v>59.841594999999998</c:v>
                </c:pt>
                <c:pt idx="1674">
                  <c:v>59.841617999999997</c:v>
                </c:pt>
                <c:pt idx="1675">
                  <c:v>59.841644000000002</c:v>
                </c:pt>
                <c:pt idx="1676">
                  <c:v>59.841667000000001</c:v>
                </c:pt>
                <c:pt idx="1677">
                  <c:v>59.84169</c:v>
                </c:pt>
                <c:pt idx="1678">
                  <c:v>59.841712999999999</c:v>
                </c:pt>
                <c:pt idx="1679">
                  <c:v>59.841740000000001</c:v>
                </c:pt>
                <c:pt idx="1680">
                  <c:v>59.841763</c:v>
                </c:pt>
                <c:pt idx="1681">
                  <c:v>59.841788999999999</c:v>
                </c:pt>
                <c:pt idx="1682">
                  <c:v>59.841811999999997</c:v>
                </c:pt>
                <c:pt idx="1683">
                  <c:v>59.841839</c:v>
                </c:pt>
                <c:pt idx="1684">
                  <c:v>59.841869000000003</c:v>
                </c:pt>
                <c:pt idx="1685">
                  <c:v>59.841892000000001</c:v>
                </c:pt>
                <c:pt idx="1686">
                  <c:v>59.841918999999997</c:v>
                </c:pt>
                <c:pt idx="1687">
                  <c:v>59.841946</c:v>
                </c:pt>
                <c:pt idx="1688">
                  <c:v>59.841971999999998</c:v>
                </c:pt>
                <c:pt idx="1689">
                  <c:v>59.841994999999997</c:v>
                </c:pt>
                <c:pt idx="1690">
                  <c:v>59.842022</c:v>
                </c:pt>
                <c:pt idx="1691">
                  <c:v>59.842049000000003</c:v>
                </c:pt>
                <c:pt idx="1692">
                  <c:v>59.842075000000001</c:v>
                </c:pt>
                <c:pt idx="1693">
                  <c:v>59.842101999999997</c:v>
                </c:pt>
                <c:pt idx="1694">
                  <c:v>59.842129</c:v>
                </c:pt>
                <c:pt idx="1695">
                  <c:v>59.842154999999998</c:v>
                </c:pt>
                <c:pt idx="1696">
                  <c:v>59.842182000000001</c:v>
                </c:pt>
                <c:pt idx="1697">
                  <c:v>59.842213000000001</c:v>
                </c:pt>
                <c:pt idx="1698">
                  <c:v>59.842236</c:v>
                </c:pt>
                <c:pt idx="1699">
                  <c:v>59.842266000000002</c:v>
                </c:pt>
                <c:pt idx="1700">
                  <c:v>59.842289000000001</c:v>
                </c:pt>
                <c:pt idx="1701">
                  <c:v>59.842315999999997</c:v>
                </c:pt>
                <c:pt idx="1702">
                  <c:v>59.842342000000002</c:v>
                </c:pt>
                <c:pt idx="1703">
                  <c:v>59.842368999999998</c:v>
                </c:pt>
                <c:pt idx="1704">
                  <c:v>59.842396000000001</c:v>
                </c:pt>
                <c:pt idx="1705">
                  <c:v>59.842421999999999</c:v>
                </c:pt>
                <c:pt idx="1706">
                  <c:v>59.842449000000002</c:v>
                </c:pt>
                <c:pt idx="1707">
                  <c:v>59.842475999999998</c:v>
                </c:pt>
                <c:pt idx="1708">
                  <c:v>59.842498999999997</c:v>
                </c:pt>
                <c:pt idx="1709">
                  <c:v>59.842528999999999</c:v>
                </c:pt>
                <c:pt idx="1710">
                  <c:v>59.842556000000002</c:v>
                </c:pt>
                <c:pt idx="1711">
                  <c:v>59.842579000000001</c:v>
                </c:pt>
                <c:pt idx="1712">
                  <c:v>59.842606000000004</c:v>
                </c:pt>
                <c:pt idx="1713">
                  <c:v>59.842627999999998</c:v>
                </c:pt>
                <c:pt idx="1714">
                  <c:v>59.842655000000001</c:v>
                </c:pt>
                <c:pt idx="1715">
                  <c:v>59.842677999999999</c:v>
                </c:pt>
                <c:pt idx="1716">
                  <c:v>59.842705000000002</c:v>
                </c:pt>
                <c:pt idx="1717">
                  <c:v>59.842728000000001</c:v>
                </c:pt>
                <c:pt idx="1718">
                  <c:v>59.842753999999999</c:v>
                </c:pt>
                <c:pt idx="1719">
                  <c:v>59.842781000000002</c:v>
                </c:pt>
                <c:pt idx="1720">
                  <c:v>59.842799999999997</c:v>
                </c:pt>
                <c:pt idx="1721">
                  <c:v>59.842827</c:v>
                </c:pt>
                <c:pt idx="1722">
                  <c:v>59.842846000000002</c:v>
                </c:pt>
                <c:pt idx="1723">
                  <c:v>59.842872999999997</c:v>
                </c:pt>
                <c:pt idx="1724">
                  <c:v>59.842896000000003</c:v>
                </c:pt>
                <c:pt idx="1725">
                  <c:v>59.842914999999998</c:v>
                </c:pt>
                <c:pt idx="1726">
                  <c:v>59.842941000000003</c:v>
                </c:pt>
                <c:pt idx="1727">
                  <c:v>59.842959999999998</c:v>
                </c:pt>
                <c:pt idx="1728">
                  <c:v>59.842982999999997</c:v>
                </c:pt>
                <c:pt idx="1729">
                  <c:v>59.843006000000003</c:v>
                </c:pt>
                <c:pt idx="1730">
                  <c:v>59.843021</c:v>
                </c:pt>
                <c:pt idx="1731">
                  <c:v>59.843043999999999</c:v>
                </c:pt>
                <c:pt idx="1732">
                  <c:v>59.843063000000001</c:v>
                </c:pt>
                <c:pt idx="1733">
                  <c:v>59.843082000000003</c:v>
                </c:pt>
                <c:pt idx="1734">
                  <c:v>59.843102000000002</c:v>
                </c:pt>
                <c:pt idx="1735">
                  <c:v>59.843120999999996</c:v>
                </c:pt>
                <c:pt idx="1736">
                  <c:v>59.843139999999998</c:v>
                </c:pt>
                <c:pt idx="1737">
                  <c:v>59.843159</c:v>
                </c:pt>
                <c:pt idx="1738">
                  <c:v>59.843178000000002</c:v>
                </c:pt>
                <c:pt idx="1739">
                  <c:v>59.843189000000002</c:v>
                </c:pt>
                <c:pt idx="1740">
                  <c:v>59.843207999999997</c:v>
                </c:pt>
                <c:pt idx="1741">
                  <c:v>59.843226999999999</c:v>
                </c:pt>
                <c:pt idx="1742">
                  <c:v>59.843243000000001</c:v>
                </c:pt>
                <c:pt idx="1743">
                  <c:v>59.843257999999999</c:v>
                </c:pt>
                <c:pt idx="1744">
                  <c:v>59.843273000000003</c:v>
                </c:pt>
                <c:pt idx="1745">
                  <c:v>59.843288000000001</c:v>
                </c:pt>
                <c:pt idx="1746">
                  <c:v>59.843299999999999</c:v>
                </c:pt>
                <c:pt idx="1747">
                  <c:v>59.843319000000001</c:v>
                </c:pt>
                <c:pt idx="1748">
                  <c:v>59.843333999999999</c:v>
                </c:pt>
                <c:pt idx="1749">
                  <c:v>59.843345999999997</c:v>
                </c:pt>
                <c:pt idx="1750">
                  <c:v>59.843361000000002</c:v>
                </c:pt>
                <c:pt idx="1751">
                  <c:v>59.843372000000002</c:v>
                </c:pt>
                <c:pt idx="1752">
                  <c:v>59.843387999999997</c:v>
                </c:pt>
                <c:pt idx="1753">
                  <c:v>59.843403000000002</c:v>
                </c:pt>
                <c:pt idx="1754">
                  <c:v>59.843414000000003</c:v>
                </c:pt>
                <c:pt idx="1755">
                  <c:v>59.843426000000001</c:v>
                </c:pt>
                <c:pt idx="1756">
                  <c:v>59.843437000000002</c:v>
                </c:pt>
                <c:pt idx="1757">
                  <c:v>59.843451999999999</c:v>
                </c:pt>
                <c:pt idx="1758">
                  <c:v>59.843463999999997</c:v>
                </c:pt>
                <c:pt idx="1759">
                  <c:v>59.843474999999998</c:v>
                </c:pt>
                <c:pt idx="1760">
                  <c:v>59.843487000000003</c:v>
                </c:pt>
                <c:pt idx="1761">
                  <c:v>59.843502000000001</c:v>
                </c:pt>
                <c:pt idx="1762">
                  <c:v>59.843513000000002</c:v>
                </c:pt>
                <c:pt idx="1763">
                  <c:v>59.843525</c:v>
                </c:pt>
                <c:pt idx="1764">
                  <c:v>59.843536</c:v>
                </c:pt>
                <c:pt idx="1765">
                  <c:v>59.843547999999998</c:v>
                </c:pt>
                <c:pt idx="1766">
                  <c:v>59.843558999999999</c:v>
                </c:pt>
                <c:pt idx="1767">
                  <c:v>59.843575000000001</c:v>
                </c:pt>
                <c:pt idx="1768">
                  <c:v>59.843586000000002</c:v>
                </c:pt>
                <c:pt idx="1769">
                  <c:v>59.843594000000003</c:v>
                </c:pt>
                <c:pt idx="1770">
                  <c:v>59.843609000000001</c:v>
                </c:pt>
                <c:pt idx="1771">
                  <c:v>59.843620000000001</c:v>
                </c:pt>
                <c:pt idx="1772">
                  <c:v>59.843631999999999</c:v>
                </c:pt>
                <c:pt idx="1773">
                  <c:v>59.843643</c:v>
                </c:pt>
                <c:pt idx="1774">
                  <c:v>59.843654999999998</c:v>
                </c:pt>
                <c:pt idx="1775">
                  <c:v>59.843665999999999</c:v>
                </c:pt>
                <c:pt idx="1776">
                  <c:v>59.843680999999997</c:v>
                </c:pt>
                <c:pt idx="1777">
                  <c:v>59.843693000000002</c:v>
                </c:pt>
                <c:pt idx="1778">
                  <c:v>59.843704000000002</c:v>
                </c:pt>
                <c:pt idx="1779">
                  <c:v>59.843716000000001</c:v>
                </c:pt>
                <c:pt idx="1780">
                  <c:v>59.843727000000001</c:v>
                </c:pt>
                <c:pt idx="1781">
                  <c:v>59.843741999999999</c:v>
                </c:pt>
                <c:pt idx="1782">
                  <c:v>59.843753999999997</c:v>
                </c:pt>
                <c:pt idx="1783">
                  <c:v>59.843764999999998</c:v>
                </c:pt>
                <c:pt idx="1784">
                  <c:v>59.843781</c:v>
                </c:pt>
                <c:pt idx="1785">
                  <c:v>59.843792000000001</c:v>
                </c:pt>
                <c:pt idx="1786">
                  <c:v>59.843806999999998</c:v>
                </c:pt>
                <c:pt idx="1787">
                  <c:v>59.843819000000003</c:v>
                </c:pt>
                <c:pt idx="1788">
                  <c:v>59.843829999999997</c:v>
                </c:pt>
                <c:pt idx="1789">
                  <c:v>59.843845000000002</c:v>
                </c:pt>
                <c:pt idx="1790">
                  <c:v>59.843860999999997</c:v>
                </c:pt>
                <c:pt idx="1791">
                  <c:v>59.843871999999998</c:v>
                </c:pt>
                <c:pt idx="1792">
                  <c:v>59.843887000000002</c:v>
                </c:pt>
                <c:pt idx="1793">
                  <c:v>59.843902999999997</c:v>
                </c:pt>
                <c:pt idx="1794">
                  <c:v>59.843918000000002</c:v>
                </c:pt>
                <c:pt idx="1795">
                  <c:v>59.843933</c:v>
                </c:pt>
                <c:pt idx="1796">
                  <c:v>59.843947999999997</c:v>
                </c:pt>
                <c:pt idx="1797">
                  <c:v>59.843964</c:v>
                </c:pt>
                <c:pt idx="1798">
                  <c:v>59.843978999999997</c:v>
                </c:pt>
                <c:pt idx="1799">
                  <c:v>59.843994000000002</c:v>
                </c:pt>
                <c:pt idx="1800">
                  <c:v>59.844009</c:v>
                </c:pt>
                <c:pt idx="1801">
                  <c:v>59.844028000000002</c:v>
                </c:pt>
                <c:pt idx="1802">
                  <c:v>59.844048000000001</c:v>
                </c:pt>
                <c:pt idx="1803">
                  <c:v>59.844059000000001</c:v>
                </c:pt>
                <c:pt idx="1804">
                  <c:v>59.844078000000003</c:v>
                </c:pt>
                <c:pt idx="1805">
                  <c:v>59.844096999999998</c:v>
                </c:pt>
                <c:pt idx="1806">
                  <c:v>59.844112000000003</c:v>
                </c:pt>
                <c:pt idx="1807">
                  <c:v>59.844135000000001</c:v>
                </c:pt>
                <c:pt idx="1808">
                  <c:v>59.844154000000003</c:v>
                </c:pt>
                <c:pt idx="1809">
                  <c:v>59.844169999999998</c:v>
                </c:pt>
                <c:pt idx="1810">
                  <c:v>59.844192999999997</c:v>
                </c:pt>
                <c:pt idx="1811">
                  <c:v>59.844211999999999</c:v>
                </c:pt>
                <c:pt idx="1812">
                  <c:v>59.844231000000001</c:v>
                </c:pt>
                <c:pt idx="1813">
                  <c:v>59.844250000000002</c:v>
                </c:pt>
                <c:pt idx="1814">
                  <c:v>59.844273000000001</c:v>
                </c:pt>
                <c:pt idx="1815">
                  <c:v>59.844292000000003</c:v>
                </c:pt>
                <c:pt idx="1816">
                  <c:v>59.844315000000002</c:v>
                </c:pt>
                <c:pt idx="1817">
                  <c:v>59.844329999999999</c:v>
                </c:pt>
                <c:pt idx="1818">
                  <c:v>59.844357000000002</c:v>
                </c:pt>
                <c:pt idx="1819">
                  <c:v>59.844379000000004</c:v>
                </c:pt>
                <c:pt idx="1820">
                  <c:v>59.844397999999998</c:v>
                </c:pt>
                <c:pt idx="1821">
                  <c:v>59.844420999999997</c:v>
                </c:pt>
                <c:pt idx="1822">
                  <c:v>59.844444000000003</c:v>
                </c:pt>
                <c:pt idx="1823">
                  <c:v>59.844462999999998</c:v>
                </c:pt>
                <c:pt idx="1824">
                  <c:v>59.84449</c:v>
                </c:pt>
                <c:pt idx="1825">
                  <c:v>59.844509000000002</c:v>
                </c:pt>
                <c:pt idx="1826">
                  <c:v>59.844535999999998</c:v>
                </c:pt>
                <c:pt idx="1827">
                  <c:v>59.844558999999997</c:v>
                </c:pt>
                <c:pt idx="1828">
                  <c:v>59.844582000000003</c:v>
                </c:pt>
                <c:pt idx="1829">
                  <c:v>59.844603999999997</c:v>
                </c:pt>
                <c:pt idx="1830">
                  <c:v>59.844627000000003</c:v>
                </c:pt>
                <c:pt idx="1831">
                  <c:v>59.844650000000001</c:v>
                </c:pt>
                <c:pt idx="1832">
                  <c:v>59.844673</c:v>
                </c:pt>
                <c:pt idx="1833">
                  <c:v>59.844700000000003</c:v>
                </c:pt>
                <c:pt idx="1834">
                  <c:v>59.844723000000002</c:v>
                </c:pt>
                <c:pt idx="1835">
                  <c:v>59.844746000000001</c:v>
                </c:pt>
                <c:pt idx="1836">
                  <c:v>59.844771999999999</c:v>
                </c:pt>
                <c:pt idx="1837">
                  <c:v>59.844791000000001</c:v>
                </c:pt>
                <c:pt idx="1838">
                  <c:v>59.844817999999997</c:v>
                </c:pt>
                <c:pt idx="1839">
                  <c:v>59.844841000000002</c:v>
                </c:pt>
                <c:pt idx="1840">
                  <c:v>59.844864000000001</c:v>
                </c:pt>
                <c:pt idx="1841">
                  <c:v>59.844890999999997</c:v>
                </c:pt>
                <c:pt idx="1842">
                  <c:v>59.844909999999999</c:v>
                </c:pt>
                <c:pt idx="1843">
                  <c:v>59.844935999999997</c:v>
                </c:pt>
                <c:pt idx="1844">
                  <c:v>59.844959000000003</c:v>
                </c:pt>
                <c:pt idx="1845">
                  <c:v>59.844982000000002</c:v>
                </c:pt>
                <c:pt idx="1846">
                  <c:v>59.845005</c:v>
                </c:pt>
                <c:pt idx="1847">
                  <c:v>59.845027999999999</c:v>
                </c:pt>
                <c:pt idx="1848">
                  <c:v>59.845050999999998</c:v>
                </c:pt>
                <c:pt idx="1849">
                  <c:v>59.845078000000001</c:v>
                </c:pt>
                <c:pt idx="1850">
                  <c:v>59.845097000000003</c:v>
                </c:pt>
                <c:pt idx="1851">
                  <c:v>59.845123000000001</c:v>
                </c:pt>
                <c:pt idx="1852">
                  <c:v>59.845142000000003</c:v>
                </c:pt>
                <c:pt idx="1853">
                  <c:v>59.845165000000001</c:v>
                </c:pt>
                <c:pt idx="1854">
                  <c:v>59.845188</c:v>
                </c:pt>
                <c:pt idx="1855">
                  <c:v>59.845207000000002</c:v>
                </c:pt>
                <c:pt idx="1856">
                  <c:v>59.845233999999998</c:v>
                </c:pt>
                <c:pt idx="1857">
                  <c:v>59.845253</c:v>
                </c:pt>
                <c:pt idx="1858">
                  <c:v>59.845275999999998</c:v>
                </c:pt>
                <c:pt idx="1859">
                  <c:v>59.845298999999997</c:v>
                </c:pt>
                <c:pt idx="1860">
                  <c:v>59.845317999999999</c:v>
                </c:pt>
                <c:pt idx="1861">
                  <c:v>59.845340999999998</c:v>
                </c:pt>
                <c:pt idx="1862">
                  <c:v>59.845359999999999</c:v>
                </c:pt>
                <c:pt idx="1863">
                  <c:v>59.845382999999998</c:v>
                </c:pt>
                <c:pt idx="1864">
                  <c:v>59.845402</c:v>
                </c:pt>
                <c:pt idx="1865">
                  <c:v>59.845421000000002</c:v>
                </c:pt>
                <c:pt idx="1866">
                  <c:v>59.845444000000001</c:v>
                </c:pt>
                <c:pt idx="1867">
                  <c:v>59.845463000000002</c:v>
                </c:pt>
                <c:pt idx="1868">
                  <c:v>59.845481999999997</c:v>
                </c:pt>
                <c:pt idx="1869">
                  <c:v>59.845500999999999</c:v>
                </c:pt>
                <c:pt idx="1870">
                  <c:v>59.845523999999997</c:v>
                </c:pt>
                <c:pt idx="1871">
                  <c:v>59.845539000000002</c:v>
                </c:pt>
                <c:pt idx="1872">
                  <c:v>59.845562000000001</c:v>
                </c:pt>
                <c:pt idx="1873">
                  <c:v>59.845581000000003</c:v>
                </c:pt>
                <c:pt idx="1874">
                  <c:v>59.845596</c:v>
                </c:pt>
                <c:pt idx="1875">
                  <c:v>59.845615000000002</c:v>
                </c:pt>
                <c:pt idx="1876">
                  <c:v>59.845633999999997</c:v>
                </c:pt>
                <c:pt idx="1877">
                  <c:v>59.845649999999999</c:v>
                </c:pt>
                <c:pt idx="1878">
                  <c:v>59.845669000000001</c:v>
                </c:pt>
                <c:pt idx="1879">
                  <c:v>59.845688000000003</c:v>
                </c:pt>
                <c:pt idx="1880">
                  <c:v>59.845703</c:v>
                </c:pt>
                <c:pt idx="1881">
                  <c:v>59.845717999999998</c:v>
                </c:pt>
                <c:pt idx="1882">
                  <c:v>59.845734</c:v>
                </c:pt>
                <c:pt idx="1883">
                  <c:v>59.845753000000002</c:v>
                </c:pt>
                <c:pt idx="1884">
                  <c:v>59.845764000000003</c:v>
                </c:pt>
                <c:pt idx="1885">
                  <c:v>59.845782999999997</c:v>
                </c:pt>
                <c:pt idx="1886">
                  <c:v>59.845798000000002</c:v>
                </c:pt>
                <c:pt idx="1887">
                  <c:v>59.845813999999997</c:v>
                </c:pt>
                <c:pt idx="1888">
                  <c:v>59.845824999999998</c:v>
                </c:pt>
                <c:pt idx="1889">
                  <c:v>59.845840000000003</c:v>
                </c:pt>
                <c:pt idx="1890">
                  <c:v>59.845855999999998</c:v>
                </c:pt>
                <c:pt idx="1891">
                  <c:v>59.845871000000002</c:v>
                </c:pt>
                <c:pt idx="1892">
                  <c:v>59.845882000000003</c:v>
                </c:pt>
                <c:pt idx="1893">
                  <c:v>59.845894000000001</c:v>
                </c:pt>
                <c:pt idx="1894">
                  <c:v>59.845908999999999</c:v>
                </c:pt>
                <c:pt idx="1895">
                  <c:v>59.845923999999997</c:v>
                </c:pt>
                <c:pt idx="1896">
                  <c:v>59.845931999999998</c:v>
                </c:pt>
                <c:pt idx="1897">
                  <c:v>59.845947000000002</c:v>
                </c:pt>
                <c:pt idx="1898">
                  <c:v>59.845959000000001</c:v>
                </c:pt>
                <c:pt idx="1899">
                  <c:v>59.845973999999998</c:v>
                </c:pt>
                <c:pt idx="1900">
                  <c:v>59.845984999999999</c:v>
                </c:pt>
                <c:pt idx="1901">
                  <c:v>59.845996999999997</c:v>
                </c:pt>
                <c:pt idx="1902">
                  <c:v>59.846007999999998</c:v>
                </c:pt>
                <c:pt idx="1903">
                  <c:v>59.846020000000003</c:v>
                </c:pt>
                <c:pt idx="1904">
                  <c:v>59.846035000000001</c:v>
                </c:pt>
                <c:pt idx="1905">
                  <c:v>59.846046000000001</c:v>
                </c:pt>
                <c:pt idx="1906">
                  <c:v>59.846054000000002</c:v>
                </c:pt>
                <c:pt idx="1907">
                  <c:v>59.846066</c:v>
                </c:pt>
                <c:pt idx="1908">
                  <c:v>59.846077000000001</c:v>
                </c:pt>
                <c:pt idx="1909">
                  <c:v>59.846091999999999</c:v>
                </c:pt>
                <c:pt idx="1910">
                  <c:v>59.846103999999997</c:v>
                </c:pt>
                <c:pt idx="1911">
                  <c:v>59.846111000000001</c:v>
                </c:pt>
                <c:pt idx="1912">
                  <c:v>59.846122999999999</c:v>
                </c:pt>
                <c:pt idx="1913">
                  <c:v>59.846133999999999</c:v>
                </c:pt>
                <c:pt idx="1914">
                  <c:v>59.846148999999997</c:v>
                </c:pt>
                <c:pt idx="1915">
                  <c:v>59.846161000000002</c:v>
                </c:pt>
                <c:pt idx="1916">
                  <c:v>59.846169000000003</c:v>
                </c:pt>
                <c:pt idx="1917">
                  <c:v>59.846184000000001</c:v>
                </c:pt>
                <c:pt idx="1918">
                  <c:v>59.846195000000002</c:v>
                </c:pt>
                <c:pt idx="1919">
                  <c:v>59.846207</c:v>
                </c:pt>
                <c:pt idx="1920">
                  <c:v>59.846221999999997</c:v>
                </c:pt>
                <c:pt idx="1921">
                  <c:v>59.846229999999998</c:v>
                </c:pt>
                <c:pt idx="1922">
                  <c:v>59.846240999999999</c:v>
                </c:pt>
                <c:pt idx="1923">
                  <c:v>59.846255999999997</c:v>
                </c:pt>
                <c:pt idx="1924">
                  <c:v>59.846268000000002</c:v>
                </c:pt>
                <c:pt idx="1925">
                  <c:v>59.846279000000003</c:v>
                </c:pt>
                <c:pt idx="1926">
                  <c:v>59.846291000000001</c:v>
                </c:pt>
                <c:pt idx="1927">
                  <c:v>59.846302000000001</c:v>
                </c:pt>
                <c:pt idx="1928">
                  <c:v>59.846316999999999</c:v>
                </c:pt>
                <c:pt idx="1929">
                  <c:v>59.846333000000001</c:v>
                </c:pt>
                <c:pt idx="1930">
                  <c:v>59.846339999999998</c:v>
                </c:pt>
                <c:pt idx="1931">
                  <c:v>59.846355000000003</c:v>
                </c:pt>
                <c:pt idx="1932">
                  <c:v>59.846367000000001</c:v>
                </c:pt>
                <c:pt idx="1933">
                  <c:v>59.846381999999998</c:v>
                </c:pt>
                <c:pt idx="1934">
                  <c:v>59.846393999999997</c:v>
                </c:pt>
                <c:pt idx="1935">
                  <c:v>59.846409000000001</c:v>
                </c:pt>
                <c:pt idx="1936">
                  <c:v>59.846420000000002</c:v>
                </c:pt>
                <c:pt idx="1937">
                  <c:v>59.846435999999997</c:v>
                </c:pt>
                <c:pt idx="1938">
                  <c:v>59.846451000000002</c:v>
                </c:pt>
                <c:pt idx="1939">
                  <c:v>59.846462000000002</c:v>
                </c:pt>
                <c:pt idx="1940">
                  <c:v>59.846477999999998</c:v>
                </c:pt>
                <c:pt idx="1941">
                  <c:v>59.846493000000002</c:v>
                </c:pt>
                <c:pt idx="1942">
                  <c:v>59.846504000000003</c:v>
                </c:pt>
                <c:pt idx="1943">
                  <c:v>59.846519000000001</c:v>
                </c:pt>
                <c:pt idx="1944">
                  <c:v>59.846535000000003</c:v>
                </c:pt>
                <c:pt idx="1945">
                  <c:v>59.846550000000001</c:v>
                </c:pt>
                <c:pt idx="1946">
                  <c:v>59.846564999999998</c:v>
                </c:pt>
                <c:pt idx="1947">
                  <c:v>59.846581</c:v>
                </c:pt>
                <c:pt idx="1948">
                  <c:v>59.846595999999998</c:v>
                </c:pt>
                <c:pt idx="1949">
                  <c:v>59.846611000000003</c:v>
                </c:pt>
                <c:pt idx="1950">
                  <c:v>59.846626000000001</c:v>
                </c:pt>
                <c:pt idx="1951">
                  <c:v>59.846642000000003</c:v>
                </c:pt>
                <c:pt idx="1952">
                  <c:v>59.846660999999997</c:v>
                </c:pt>
                <c:pt idx="1953">
                  <c:v>59.846676000000002</c:v>
                </c:pt>
                <c:pt idx="1954">
                  <c:v>59.846691</c:v>
                </c:pt>
                <c:pt idx="1955">
                  <c:v>59.846710000000002</c:v>
                </c:pt>
                <c:pt idx="1956">
                  <c:v>59.846724999999999</c:v>
                </c:pt>
                <c:pt idx="1957">
                  <c:v>59.846741000000002</c:v>
                </c:pt>
                <c:pt idx="1958">
                  <c:v>59.846760000000003</c:v>
                </c:pt>
                <c:pt idx="1959">
                  <c:v>59.846778999999998</c:v>
                </c:pt>
                <c:pt idx="1960">
                  <c:v>59.846794000000003</c:v>
                </c:pt>
                <c:pt idx="1961">
                  <c:v>59.846812999999997</c:v>
                </c:pt>
                <c:pt idx="1962">
                  <c:v>59.846831999999999</c:v>
                </c:pt>
                <c:pt idx="1963">
                  <c:v>59.846848000000001</c:v>
                </c:pt>
                <c:pt idx="1964">
                  <c:v>59.846867000000003</c:v>
                </c:pt>
                <c:pt idx="1965">
                  <c:v>59.846888999999997</c:v>
                </c:pt>
                <c:pt idx="1966">
                  <c:v>59.846908999999997</c:v>
                </c:pt>
                <c:pt idx="1967">
                  <c:v>59.846924000000001</c:v>
                </c:pt>
                <c:pt idx="1968">
                  <c:v>59.846943000000003</c:v>
                </c:pt>
                <c:pt idx="1969">
                  <c:v>59.846961999999998</c:v>
                </c:pt>
                <c:pt idx="1970">
                  <c:v>59.846981</c:v>
                </c:pt>
                <c:pt idx="1971">
                  <c:v>59.847003999999998</c:v>
                </c:pt>
                <c:pt idx="1972">
                  <c:v>59.847023</c:v>
                </c:pt>
                <c:pt idx="1973">
                  <c:v>59.847042000000002</c:v>
                </c:pt>
                <c:pt idx="1974">
                  <c:v>59.847060999999997</c:v>
                </c:pt>
                <c:pt idx="1975">
                  <c:v>59.847079999999998</c:v>
                </c:pt>
                <c:pt idx="1976">
                  <c:v>59.847099</c:v>
                </c:pt>
                <c:pt idx="1977">
                  <c:v>59.847121999999999</c:v>
                </c:pt>
                <c:pt idx="1978">
                  <c:v>59.847136999999996</c:v>
                </c:pt>
                <c:pt idx="1979">
                  <c:v>59.847160000000002</c:v>
                </c:pt>
                <c:pt idx="1980">
                  <c:v>59.847183000000001</c:v>
                </c:pt>
                <c:pt idx="1981">
                  <c:v>59.847197999999999</c:v>
                </c:pt>
                <c:pt idx="1982">
                  <c:v>59.847220999999998</c:v>
                </c:pt>
                <c:pt idx="1983">
                  <c:v>59.847239999999999</c:v>
                </c:pt>
                <c:pt idx="1984">
                  <c:v>59.847259999999999</c:v>
                </c:pt>
                <c:pt idx="1985">
                  <c:v>59.847279</c:v>
                </c:pt>
                <c:pt idx="1986">
                  <c:v>59.847301000000002</c:v>
                </c:pt>
                <c:pt idx="1987">
                  <c:v>59.847316999999997</c:v>
                </c:pt>
                <c:pt idx="1988">
                  <c:v>59.847340000000003</c:v>
                </c:pt>
                <c:pt idx="1989">
                  <c:v>59.847358999999997</c:v>
                </c:pt>
                <c:pt idx="1990">
                  <c:v>59.847377999999999</c:v>
                </c:pt>
                <c:pt idx="1991">
                  <c:v>59.847397000000001</c:v>
                </c:pt>
                <c:pt idx="1992">
                  <c:v>59.847416000000003</c:v>
                </c:pt>
                <c:pt idx="1993">
                  <c:v>59.847431</c:v>
                </c:pt>
                <c:pt idx="1994">
                  <c:v>59.847453999999999</c:v>
                </c:pt>
                <c:pt idx="1995">
                  <c:v>59.847473000000001</c:v>
                </c:pt>
                <c:pt idx="1996">
                  <c:v>59.847487999999998</c:v>
                </c:pt>
                <c:pt idx="1997">
                  <c:v>59.847507</c:v>
                </c:pt>
                <c:pt idx="1998">
                  <c:v>59.847526999999999</c:v>
                </c:pt>
                <c:pt idx="1999">
                  <c:v>59.847541999999997</c:v>
                </c:pt>
                <c:pt idx="2000">
                  <c:v>59.847565000000003</c:v>
                </c:pt>
                <c:pt idx="2001">
                  <c:v>59.847583999999998</c:v>
                </c:pt>
                <c:pt idx="2002">
                  <c:v>59.847594999999998</c:v>
                </c:pt>
                <c:pt idx="2003">
                  <c:v>59.847614</c:v>
                </c:pt>
                <c:pt idx="2004">
                  <c:v>59.847633000000002</c:v>
                </c:pt>
                <c:pt idx="2005">
                  <c:v>59.847648999999997</c:v>
                </c:pt>
                <c:pt idx="2006">
                  <c:v>59.847667999999999</c:v>
                </c:pt>
                <c:pt idx="2007">
                  <c:v>59.847687000000001</c:v>
                </c:pt>
                <c:pt idx="2008">
                  <c:v>59.847701999999998</c:v>
                </c:pt>
                <c:pt idx="2009">
                  <c:v>59.847717000000003</c:v>
                </c:pt>
                <c:pt idx="2010">
                  <c:v>59.847735999999998</c:v>
                </c:pt>
                <c:pt idx="2011">
                  <c:v>59.847752</c:v>
                </c:pt>
                <c:pt idx="2012">
                  <c:v>59.847766999999997</c:v>
                </c:pt>
                <c:pt idx="2013">
                  <c:v>59.847782000000002</c:v>
                </c:pt>
                <c:pt idx="2014">
                  <c:v>59.847800999999997</c:v>
                </c:pt>
                <c:pt idx="2015">
                  <c:v>59.847816000000002</c:v>
                </c:pt>
                <c:pt idx="2016">
                  <c:v>59.847828</c:v>
                </c:pt>
                <c:pt idx="2017">
                  <c:v>59.847842999999997</c:v>
                </c:pt>
                <c:pt idx="2018">
                  <c:v>59.847861999999999</c:v>
                </c:pt>
                <c:pt idx="2019">
                  <c:v>59.847878000000001</c:v>
                </c:pt>
                <c:pt idx="2020">
                  <c:v>59.847889000000002</c:v>
                </c:pt>
                <c:pt idx="2021">
                  <c:v>59.847904</c:v>
                </c:pt>
                <c:pt idx="2022">
                  <c:v>59.847918999999997</c:v>
                </c:pt>
                <c:pt idx="2023">
                  <c:v>59.847935</c:v>
                </c:pt>
                <c:pt idx="2024">
                  <c:v>59.847946</c:v>
                </c:pt>
                <c:pt idx="2025">
                  <c:v>59.847960999999998</c:v>
                </c:pt>
                <c:pt idx="2026">
                  <c:v>59.847977</c:v>
                </c:pt>
                <c:pt idx="2027">
                  <c:v>59.847988000000001</c:v>
                </c:pt>
                <c:pt idx="2028">
                  <c:v>59.847999999999999</c:v>
                </c:pt>
                <c:pt idx="2029">
                  <c:v>59.848014999999997</c:v>
                </c:pt>
                <c:pt idx="2030">
                  <c:v>59.848025999999997</c:v>
                </c:pt>
                <c:pt idx="2031">
                  <c:v>59.848042</c:v>
                </c:pt>
                <c:pt idx="2032">
                  <c:v>59.848053</c:v>
                </c:pt>
                <c:pt idx="2033">
                  <c:v>59.848061000000001</c:v>
                </c:pt>
                <c:pt idx="2034">
                  <c:v>59.848075999999999</c:v>
                </c:pt>
                <c:pt idx="2035">
                  <c:v>59.848087</c:v>
                </c:pt>
                <c:pt idx="2036">
                  <c:v>59.848098999999998</c:v>
                </c:pt>
                <c:pt idx="2037">
                  <c:v>59.848109999999998</c:v>
                </c:pt>
                <c:pt idx="2038">
                  <c:v>59.848121999999996</c:v>
                </c:pt>
                <c:pt idx="2039">
                  <c:v>59.848132999999997</c:v>
                </c:pt>
                <c:pt idx="2040">
                  <c:v>59.848145000000002</c:v>
                </c:pt>
                <c:pt idx="2041">
                  <c:v>59.848156000000003</c:v>
                </c:pt>
                <c:pt idx="2042">
                  <c:v>59.848163999999997</c:v>
                </c:pt>
                <c:pt idx="2043">
                  <c:v>59.848171000000001</c:v>
                </c:pt>
                <c:pt idx="2044">
                  <c:v>59.848182999999999</c:v>
                </c:pt>
                <c:pt idx="2045">
                  <c:v>59.848193999999999</c:v>
                </c:pt>
                <c:pt idx="2046">
                  <c:v>59.848205999999998</c:v>
                </c:pt>
                <c:pt idx="2047">
                  <c:v>59.848216999999998</c:v>
                </c:pt>
                <c:pt idx="2048">
                  <c:v>59.848221000000002</c:v>
                </c:pt>
                <c:pt idx="2049">
                  <c:v>59.848232000000003</c:v>
                </c:pt>
                <c:pt idx="2050">
                  <c:v>59.848244000000001</c:v>
                </c:pt>
                <c:pt idx="2051">
                  <c:v>59.848250999999998</c:v>
                </c:pt>
                <c:pt idx="2052">
                  <c:v>59.848263000000003</c:v>
                </c:pt>
                <c:pt idx="2053">
                  <c:v>59.848274000000004</c:v>
                </c:pt>
                <c:pt idx="2054">
                  <c:v>59.848281999999998</c:v>
                </c:pt>
                <c:pt idx="2055">
                  <c:v>59.848289000000001</c:v>
                </c:pt>
                <c:pt idx="2056">
                  <c:v>59.848297000000002</c:v>
                </c:pt>
                <c:pt idx="2057">
                  <c:v>59.848309</c:v>
                </c:pt>
                <c:pt idx="2058">
                  <c:v>59.848320000000001</c:v>
                </c:pt>
                <c:pt idx="2059">
                  <c:v>59.848328000000002</c:v>
                </c:pt>
                <c:pt idx="2060">
                  <c:v>59.848334999999999</c:v>
                </c:pt>
                <c:pt idx="2061">
                  <c:v>59.848346999999997</c:v>
                </c:pt>
                <c:pt idx="2062">
                  <c:v>59.848354</c:v>
                </c:pt>
                <c:pt idx="2063">
                  <c:v>59.848365999999999</c:v>
                </c:pt>
                <c:pt idx="2064">
                  <c:v>59.848376999999999</c:v>
                </c:pt>
                <c:pt idx="2065">
                  <c:v>59.848388999999997</c:v>
                </c:pt>
                <c:pt idx="2066">
                  <c:v>59.848396000000001</c:v>
                </c:pt>
                <c:pt idx="2067">
                  <c:v>59.848404000000002</c:v>
                </c:pt>
                <c:pt idx="2068">
                  <c:v>59.848415000000003</c:v>
                </c:pt>
                <c:pt idx="2069">
                  <c:v>59.848427000000001</c:v>
                </c:pt>
                <c:pt idx="2070">
                  <c:v>59.848438000000002</c:v>
                </c:pt>
                <c:pt idx="2071">
                  <c:v>59.84845</c:v>
                </c:pt>
                <c:pt idx="2072">
                  <c:v>59.848457000000003</c:v>
                </c:pt>
                <c:pt idx="2073">
                  <c:v>59.848469000000001</c:v>
                </c:pt>
                <c:pt idx="2074">
                  <c:v>59.848480000000002</c:v>
                </c:pt>
                <c:pt idx="2075">
                  <c:v>59.848492</c:v>
                </c:pt>
                <c:pt idx="2076">
                  <c:v>59.848503000000001</c:v>
                </c:pt>
                <c:pt idx="2077">
                  <c:v>59.848511000000002</c:v>
                </c:pt>
                <c:pt idx="2078">
                  <c:v>59.848522000000003</c:v>
                </c:pt>
                <c:pt idx="2079">
                  <c:v>59.848534000000001</c:v>
                </c:pt>
                <c:pt idx="2080">
                  <c:v>59.848545000000001</c:v>
                </c:pt>
                <c:pt idx="2081">
                  <c:v>59.848557</c:v>
                </c:pt>
                <c:pt idx="2082">
                  <c:v>59.848568</c:v>
                </c:pt>
                <c:pt idx="2083">
                  <c:v>59.848579000000001</c:v>
                </c:pt>
                <c:pt idx="2084">
                  <c:v>59.848590999999999</c:v>
                </c:pt>
                <c:pt idx="2085">
                  <c:v>59.848605999999997</c:v>
                </c:pt>
                <c:pt idx="2086">
                  <c:v>59.848618000000002</c:v>
                </c:pt>
                <c:pt idx="2087">
                  <c:v>59.848624999999998</c:v>
                </c:pt>
                <c:pt idx="2088">
                  <c:v>59.848640000000003</c:v>
                </c:pt>
                <c:pt idx="2089">
                  <c:v>59.848652000000001</c:v>
                </c:pt>
                <c:pt idx="2090">
                  <c:v>59.848666999999999</c:v>
                </c:pt>
                <c:pt idx="2091">
                  <c:v>59.848678999999997</c:v>
                </c:pt>
                <c:pt idx="2092">
                  <c:v>59.848689999999998</c:v>
                </c:pt>
                <c:pt idx="2093">
                  <c:v>59.848700999999998</c:v>
                </c:pt>
                <c:pt idx="2094">
                  <c:v>59.848717000000001</c:v>
                </c:pt>
                <c:pt idx="2095">
                  <c:v>59.848728000000001</c:v>
                </c:pt>
                <c:pt idx="2096">
                  <c:v>59.848739999999999</c:v>
                </c:pt>
                <c:pt idx="2097">
                  <c:v>59.848754999999997</c:v>
                </c:pt>
                <c:pt idx="2098">
                  <c:v>59.848765999999998</c:v>
                </c:pt>
                <c:pt idx="2099">
                  <c:v>59.848782</c:v>
                </c:pt>
                <c:pt idx="2100">
                  <c:v>59.848793000000001</c:v>
                </c:pt>
                <c:pt idx="2101">
                  <c:v>59.848807999999998</c:v>
                </c:pt>
                <c:pt idx="2102">
                  <c:v>59.848820000000003</c:v>
                </c:pt>
                <c:pt idx="2103">
                  <c:v>59.848835000000001</c:v>
                </c:pt>
                <c:pt idx="2104">
                  <c:v>59.848849999999999</c:v>
                </c:pt>
                <c:pt idx="2105">
                  <c:v>59.848861999999997</c:v>
                </c:pt>
                <c:pt idx="2106">
                  <c:v>59.848877000000002</c:v>
                </c:pt>
                <c:pt idx="2107">
                  <c:v>59.848891999999999</c:v>
                </c:pt>
                <c:pt idx="2108">
                  <c:v>59.848906999999997</c:v>
                </c:pt>
                <c:pt idx="2109">
                  <c:v>59.848919000000002</c:v>
                </c:pt>
                <c:pt idx="2110">
                  <c:v>59.848934</c:v>
                </c:pt>
                <c:pt idx="2111">
                  <c:v>59.848948999999998</c:v>
                </c:pt>
                <c:pt idx="2112">
                  <c:v>59.848965</c:v>
                </c:pt>
                <c:pt idx="2113">
                  <c:v>59.848979999999997</c:v>
                </c:pt>
                <c:pt idx="2114">
                  <c:v>59.848995000000002</c:v>
                </c:pt>
                <c:pt idx="2115">
                  <c:v>59.84901</c:v>
                </c:pt>
                <c:pt idx="2116">
                  <c:v>59.849021999999998</c:v>
                </c:pt>
                <c:pt idx="2117">
                  <c:v>59.849041</c:v>
                </c:pt>
                <c:pt idx="2118">
                  <c:v>59.849055999999997</c:v>
                </c:pt>
                <c:pt idx="2119">
                  <c:v>59.849072</c:v>
                </c:pt>
                <c:pt idx="2120">
                  <c:v>59.849083</c:v>
                </c:pt>
                <c:pt idx="2121">
                  <c:v>59.849102000000002</c:v>
                </c:pt>
                <c:pt idx="2122">
                  <c:v>59.849117</c:v>
                </c:pt>
                <c:pt idx="2123">
                  <c:v>59.849133000000002</c:v>
                </c:pt>
                <c:pt idx="2124">
                  <c:v>59.849148</c:v>
                </c:pt>
                <c:pt idx="2125">
                  <c:v>59.849162999999997</c:v>
                </c:pt>
                <c:pt idx="2126">
                  <c:v>59.849178000000002</c:v>
                </c:pt>
                <c:pt idx="2127">
                  <c:v>59.849196999999997</c:v>
                </c:pt>
                <c:pt idx="2128">
                  <c:v>59.849209000000002</c:v>
                </c:pt>
                <c:pt idx="2129">
                  <c:v>59.849224</c:v>
                </c:pt>
                <c:pt idx="2130">
                  <c:v>59.849243000000001</c:v>
                </c:pt>
                <c:pt idx="2131">
                  <c:v>59.849254999999999</c:v>
                </c:pt>
                <c:pt idx="2132">
                  <c:v>59.849269999999997</c:v>
                </c:pt>
                <c:pt idx="2133">
                  <c:v>59.849288999999999</c:v>
                </c:pt>
                <c:pt idx="2134">
                  <c:v>59.849303999999997</c:v>
                </c:pt>
                <c:pt idx="2135">
                  <c:v>59.849316000000002</c:v>
                </c:pt>
                <c:pt idx="2136">
                  <c:v>59.849330999999999</c:v>
                </c:pt>
                <c:pt idx="2137">
                  <c:v>59.849345999999997</c:v>
                </c:pt>
                <c:pt idx="2138">
                  <c:v>59.849361000000002</c:v>
                </c:pt>
                <c:pt idx="2139">
                  <c:v>59.849373</c:v>
                </c:pt>
                <c:pt idx="2140">
                  <c:v>59.849387999999998</c:v>
                </c:pt>
                <c:pt idx="2141">
                  <c:v>59.849403000000002</c:v>
                </c:pt>
                <c:pt idx="2142">
                  <c:v>59.849418999999997</c:v>
                </c:pt>
                <c:pt idx="2143">
                  <c:v>59.849429999999998</c:v>
                </c:pt>
                <c:pt idx="2144">
                  <c:v>59.849445000000003</c:v>
                </c:pt>
                <c:pt idx="2145">
                  <c:v>59.849460999999998</c:v>
                </c:pt>
                <c:pt idx="2146">
                  <c:v>59.849471999999999</c:v>
                </c:pt>
                <c:pt idx="2147">
                  <c:v>59.849482999999999</c:v>
                </c:pt>
                <c:pt idx="2148">
                  <c:v>59.849499000000002</c:v>
                </c:pt>
                <c:pt idx="2149">
                  <c:v>59.849513999999999</c:v>
                </c:pt>
                <c:pt idx="2150">
                  <c:v>59.849525</c:v>
                </c:pt>
                <c:pt idx="2151">
                  <c:v>59.849541000000002</c:v>
                </c:pt>
                <c:pt idx="2152">
                  <c:v>59.849547999999999</c:v>
                </c:pt>
                <c:pt idx="2153">
                  <c:v>59.849564000000001</c:v>
                </c:pt>
                <c:pt idx="2154">
                  <c:v>59.849575000000002</c:v>
                </c:pt>
                <c:pt idx="2155">
                  <c:v>59.849586000000002</c:v>
                </c:pt>
                <c:pt idx="2156">
                  <c:v>59.849598</c:v>
                </c:pt>
                <c:pt idx="2157">
                  <c:v>59.849609000000001</c:v>
                </c:pt>
                <c:pt idx="2158">
                  <c:v>59.849620999999999</c:v>
                </c:pt>
                <c:pt idx="2159">
                  <c:v>59.849635999999997</c:v>
                </c:pt>
                <c:pt idx="2160">
                  <c:v>59.849648000000002</c:v>
                </c:pt>
                <c:pt idx="2161">
                  <c:v>59.849654999999998</c:v>
                </c:pt>
                <c:pt idx="2162">
                  <c:v>59.849666999999997</c:v>
                </c:pt>
                <c:pt idx="2163">
                  <c:v>59.849677999999997</c:v>
                </c:pt>
                <c:pt idx="2164">
                  <c:v>59.849688999999998</c:v>
                </c:pt>
                <c:pt idx="2165">
                  <c:v>59.849701000000003</c:v>
                </c:pt>
                <c:pt idx="2166">
                  <c:v>59.849708999999997</c:v>
                </c:pt>
                <c:pt idx="2167">
                  <c:v>59.849719999999998</c:v>
                </c:pt>
                <c:pt idx="2168">
                  <c:v>59.849730999999998</c:v>
                </c:pt>
                <c:pt idx="2169">
                  <c:v>59.849742999999997</c:v>
                </c:pt>
                <c:pt idx="2170">
                  <c:v>59.849753999999997</c:v>
                </c:pt>
                <c:pt idx="2171">
                  <c:v>59.849766000000002</c:v>
                </c:pt>
                <c:pt idx="2172">
                  <c:v>59.849772999999999</c:v>
                </c:pt>
                <c:pt idx="2173">
                  <c:v>59.849781</c:v>
                </c:pt>
                <c:pt idx="2174">
                  <c:v>59.849792000000001</c:v>
                </c:pt>
                <c:pt idx="2175">
                  <c:v>59.849803999999999</c:v>
                </c:pt>
                <c:pt idx="2176">
                  <c:v>59.849815</c:v>
                </c:pt>
                <c:pt idx="2177">
                  <c:v>59.849823000000001</c:v>
                </c:pt>
                <c:pt idx="2178">
                  <c:v>59.849826999999998</c:v>
                </c:pt>
                <c:pt idx="2179">
                  <c:v>59.849837999999998</c:v>
                </c:pt>
                <c:pt idx="2180">
                  <c:v>59.849850000000004</c:v>
                </c:pt>
                <c:pt idx="2181">
                  <c:v>59.849857</c:v>
                </c:pt>
                <c:pt idx="2182">
                  <c:v>59.849868999999998</c:v>
                </c:pt>
                <c:pt idx="2183">
                  <c:v>59.849876000000002</c:v>
                </c:pt>
                <c:pt idx="2184">
                  <c:v>59.849884000000003</c:v>
                </c:pt>
                <c:pt idx="2185">
                  <c:v>59.849891999999997</c:v>
                </c:pt>
                <c:pt idx="2186">
                  <c:v>59.849899000000001</c:v>
                </c:pt>
                <c:pt idx="2187">
                  <c:v>59.849907000000002</c:v>
                </c:pt>
                <c:pt idx="2188">
                  <c:v>59.849918000000002</c:v>
                </c:pt>
                <c:pt idx="2189">
                  <c:v>59.849926000000004</c:v>
                </c:pt>
                <c:pt idx="2190">
                  <c:v>59.849933999999998</c:v>
                </c:pt>
                <c:pt idx="2191">
                  <c:v>59.849936999999997</c:v>
                </c:pt>
                <c:pt idx="2192">
                  <c:v>59.849944999999998</c:v>
                </c:pt>
                <c:pt idx="2193">
                  <c:v>59.849952999999999</c:v>
                </c:pt>
                <c:pt idx="2194">
                  <c:v>59.849960000000003</c:v>
                </c:pt>
                <c:pt idx="2195">
                  <c:v>59.849967999999997</c:v>
                </c:pt>
                <c:pt idx="2196">
                  <c:v>59.849975999999998</c:v>
                </c:pt>
                <c:pt idx="2197">
                  <c:v>59.849983000000002</c:v>
                </c:pt>
                <c:pt idx="2198">
                  <c:v>59.849991000000003</c:v>
                </c:pt>
                <c:pt idx="2199">
                  <c:v>59.849997999999999</c:v>
                </c:pt>
                <c:pt idx="2200">
                  <c:v>59.850002000000003</c:v>
                </c:pt>
                <c:pt idx="2201">
                  <c:v>59.850009999999997</c:v>
                </c:pt>
                <c:pt idx="2202">
                  <c:v>59.850017999999999</c:v>
                </c:pt>
                <c:pt idx="2203">
                  <c:v>59.850025000000002</c:v>
                </c:pt>
                <c:pt idx="2204">
                  <c:v>59.850033000000003</c:v>
                </c:pt>
                <c:pt idx="2205">
                  <c:v>59.85004</c:v>
                </c:pt>
                <c:pt idx="2206">
                  <c:v>59.850048000000001</c:v>
                </c:pt>
                <c:pt idx="2207">
                  <c:v>59.850051999999998</c:v>
                </c:pt>
                <c:pt idx="2208">
                  <c:v>59.850059999999999</c:v>
                </c:pt>
                <c:pt idx="2209">
                  <c:v>59.850067000000003</c:v>
                </c:pt>
                <c:pt idx="2210">
                  <c:v>59.850074999999997</c:v>
                </c:pt>
                <c:pt idx="2211">
                  <c:v>59.850082</c:v>
                </c:pt>
                <c:pt idx="2212">
                  <c:v>59.850090000000002</c:v>
                </c:pt>
                <c:pt idx="2213">
                  <c:v>59.850098000000003</c:v>
                </c:pt>
                <c:pt idx="2214">
                  <c:v>59.850109000000003</c:v>
                </c:pt>
                <c:pt idx="2215">
                  <c:v>59.850113</c:v>
                </c:pt>
                <c:pt idx="2216">
                  <c:v>59.850121000000001</c:v>
                </c:pt>
                <c:pt idx="2217">
                  <c:v>59.850127999999998</c:v>
                </c:pt>
                <c:pt idx="2218">
                  <c:v>59.850135999999999</c:v>
                </c:pt>
                <c:pt idx="2219">
                  <c:v>59.850147</c:v>
                </c:pt>
                <c:pt idx="2220">
                  <c:v>59.850155000000001</c:v>
                </c:pt>
                <c:pt idx="2221">
                  <c:v>59.850163000000002</c:v>
                </c:pt>
                <c:pt idx="2222">
                  <c:v>59.850169999999999</c:v>
                </c:pt>
                <c:pt idx="2223">
                  <c:v>59.850178</c:v>
                </c:pt>
                <c:pt idx="2224">
                  <c:v>59.850189</c:v>
                </c:pt>
                <c:pt idx="2225">
                  <c:v>59.850197000000001</c:v>
                </c:pt>
                <c:pt idx="2226">
                  <c:v>59.850208000000002</c:v>
                </c:pt>
                <c:pt idx="2227">
                  <c:v>59.850216000000003</c:v>
                </c:pt>
                <c:pt idx="2228">
                  <c:v>59.850226999999997</c:v>
                </c:pt>
                <c:pt idx="2229">
                  <c:v>59.850231000000001</c:v>
                </c:pt>
                <c:pt idx="2230">
                  <c:v>59.850242999999999</c:v>
                </c:pt>
                <c:pt idx="2231">
                  <c:v>59.850250000000003</c:v>
                </c:pt>
                <c:pt idx="2232">
                  <c:v>59.850262000000001</c:v>
                </c:pt>
                <c:pt idx="2233">
                  <c:v>59.850268999999997</c:v>
                </c:pt>
                <c:pt idx="2234">
                  <c:v>59.850281000000003</c:v>
                </c:pt>
                <c:pt idx="2235">
                  <c:v>59.850287999999999</c:v>
                </c:pt>
                <c:pt idx="2236">
                  <c:v>59.850299999999997</c:v>
                </c:pt>
                <c:pt idx="2237">
                  <c:v>59.850310999999998</c:v>
                </c:pt>
                <c:pt idx="2238">
                  <c:v>59.850318999999999</c:v>
                </c:pt>
                <c:pt idx="2239">
                  <c:v>59.85033</c:v>
                </c:pt>
                <c:pt idx="2240">
                  <c:v>59.850341999999998</c:v>
                </c:pt>
                <c:pt idx="2241">
                  <c:v>59.850349000000001</c:v>
                </c:pt>
                <c:pt idx="2242">
                  <c:v>59.850357000000002</c:v>
                </c:pt>
                <c:pt idx="2243">
                  <c:v>59.850368000000003</c:v>
                </c:pt>
                <c:pt idx="2244">
                  <c:v>59.850380000000001</c:v>
                </c:pt>
                <c:pt idx="2245">
                  <c:v>59.850391000000002</c:v>
                </c:pt>
                <c:pt idx="2246">
                  <c:v>59.850399000000003</c:v>
                </c:pt>
                <c:pt idx="2247">
                  <c:v>59.850409999999997</c:v>
                </c:pt>
                <c:pt idx="2248">
                  <c:v>59.850422000000002</c:v>
                </c:pt>
                <c:pt idx="2249">
                  <c:v>59.850430000000003</c:v>
                </c:pt>
                <c:pt idx="2250">
                  <c:v>59.850441000000004</c:v>
                </c:pt>
                <c:pt idx="2251">
                  <c:v>59.850451999999997</c:v>
                </c:pt>
                <c:pt idx="2252">
                  <c:v>59.850459999999998</c:v>
                </c:pt>
                <c:pt idx="2253">
                  <c:v>59.850470999999999</c:v>
                </c:pt>
                <c:pt idx="2254">
                  <c:v>59.850482999999997</c:v>
                </c:pt>
                <c:pt idx="2255">
                  <c:v>59.850493999999998</c:v>
                </c:pt>
                <c:pt idx="2256">
                  <c:v>59.850506000000003</c:v>
                </c:pt>
                <c:pt idx="2257">
                  <c:v>59.850512999999999</c:v>
                </c:pt>
                <c:pt idx="2258">
                  <c:v>59.850524999999998</c:v>
                </c:pt>
                <c:pt idx="2259">
                  <c:v>59.850540000000002</c:v>
                </c:pt>
                <c:pt idx="2260">
                  <c:v>59.850552</c:v>
                </c:pt>
                <c:pt idx="2261">
                  <c:v>59.850563000000001</c:v>
                </c:pt>
                <c:pt idx="2262">
                  <c:v>59.850571000000002</c:v>
                </c:pt>
                <c:pt idx="2263">
                  <c:v>59.850582000000003</c:v>
                </c:pt>
                <c:pt idx="2264">
                  <c:v>59.850594000000001</c:v>
                </c:pt>
                <c:pt idx="2265">
                  <c:v>59.850605000000002</c:v>
                </c:pt>
                <c:pt idx="2266">
                  <c:v>59.850619999999999</c:v>
                </c:pt>
                <c:pt idx="2267">
                  <c:v>59.850628</c:v>
                </c:pt>
                <c:pt idx="2268">
                  <c:v>59.850639000000001</c:v>
                </c:pt>
                <c:pt idx="2269">
                  <c:v>59.850650999999999</c:v>
                </c:pt>
                <c:pt idx="2270">
                  <c:v>59.850662</c:v>
                </c:pt>
                <c:pt idx="2271">
                  <c:v>59.850676999999997</c:v>
                </c:pt>
                <c:pt idx="2272">
                  <c:v>59.850684999999999</c:v>
                </c:pt>
                <c:pt idx="2273">
                  <c:v>59.850696999999997</c:v>
                </c:pt>
                <c:pt idx="2274">
                  <c:v>59.850707999999997</c:v>
                </c:pt>
                <c:pt idx="2275">
                  <c:v>59.850723000000002</c:v>
                </c:pt>
                <c:pt idx="2276">
                  <c:v>59.850735</c:v>
                </c:pt>
                <c:pt idx="2277">
                  <c:v>59.850741999999997</c:v>
                </c:pt>
                <c:pt idx="2278">
                  <c:v>59.850754000000002</c:v>
                </c:pt>
                <c:pt idx="2279">
                  <c:v>59.850765000000003</c:v>
                </c:pt>
                <c:pt idx="2280">
                  <c:v>59.850777000000001</c:v>
                </c:pt>
                <c:pt idx="2281">
                  <c:v>59.850788000000001</c:v>
                </c:pt>
                <c:pt idx="2282">
                  <c:v>59.8508</c:v>
                </c:pt>
                <c:pt idx="2283">
                  <c:v>59.850807000000003</c:v>
                </c:pt>
                <c:pt idx="2284">
                  <c:v>59.850819000000001</c:v>
                </c:pt>
                <c:pt idx="2285">
                  <c:v>59.850830000000002</c:v>
                </c:pt>
                <c:pt idx="2286">
                  <c:v>59.850842</c:v>
                </c:pt>
                <c:pt idx="2287">
                  <c:v>59.850853000000001</c:v>
                </c:pt>
                <c:pt idx="2288">
                  <c:v>59.850861000000002</c:v>
                </c:pt>
                <c:pt idx="2289">
                  <c:v>59.850872000000003</c:v>
                </c:pt>
                <c:pt idx="2290">
                  <c:v>59.850883000000003</c:v>
                </c:pt>
                <c:pt idx="2291">
                  <c:v>59.850890999999997</c:v>
                </c:pt>
                <c:pt idx="2292">
                  <c:v>59.850903000000002</c:v>
                </c:pt>
                <c:pt idx="2293">
                  <c:v>59.850914000000003</c:v>
                </c:pt>
                <c:pt idx="2294">
                  <c:v>59.850918</c:v>
                </c:pt>
                <c:pt idx="2295">
                  <c:v>59.850929000000001</c:v>
                </c:pt>
                <c:pt idx="2296">
                  <c:v>59.850940999999999</c:v>
                </c:pt>
                <c:pt idx="2297">
                  <c:v>59.850948000000002</c:v>
                </c:pt>
                <c:pt idx="2298">
                  <c:v>59.850955999999996</c:v>
                </c:pt>
                <c:pt idx="2299">
                  <c:v>59.850966999999997</c:v>
                </c:pt>
                <c:pt idx="2300">
                  <c:v>59.850971000000001</c:v>
                </c:pt>
                <c:pt idx="2301">
                  <c:v>59.850982999999999</c:v>
                </c:pt>
                <c:pt idx="2302">
                  <c:v>59.850990000000003</c:v>
                </c:pt>
                <c:pt idx="2303">
                  <c:v>59.850997999999997</c:v>
                </c:pt>
                <c:pt idx="2304">
                  <c:v>59.851008999999998</c:v>
                </c:pt>
                <c:pt idx="2305">
                  <c:v>59.851016999999999</c:v>
                </c:pt>
                <c:pt idx="2306">
                  <c:v>59.851025</c:v>
                </c:pt>
                <c:pt idx="2307">
                  <c:v>59.851027999999999</c:v>
                </c:pt>
                <c:pt idx="2308">
                  <c:v>59.851036000000001</c:v>
                </c:pt>
                <c:pt idx="2309">
                  <c:v>59.851044000000002</c:v>
                </c:pt>
                <c:pt idx="2310">
                  <c:v>59.851050999999998</c:v>
                </c:pt>
                <c:pt idx="2311">
                  <c:v>59.851063000000003</c:v>
                </c:pt>
                <c:pt idx="2312">
                  <c:v>59.85107</c:v>
                </c:pt>
                <c:pt idx="2313">
                  <c:v>59.851073999999997</c:v>
                </c:pt>
                <c:pt idx="2314">
                  <c:v>59.851081999999998</c:v>
                </c:pt>
                <c:pt idx="2315">
                  <c:v>59.851089000000002</c:v>
                </c:pt>
                <c:pt idx="2316">
                  <c:v>59.851092999999999</c:v>
                </c:pt>
                <c:pt idx="2317">
                  <c:v>59.851101</c:v>
                </c:pt>
                <c:pt idx="2318">
                  <c:v>59.851109000000001</c:v>
                </c:pt>
                <c:pt idx="2319">
                  <c:v>59.851115999999998</c:v>
                </c:pt>
                <c:pt idx="2320">
                  <c:v>59.851123999999999</c:v>
                </c:pt>
                <c:pt idx="2321">
                  <c:v>59.851131000000002</c:v>
                </c:pt>
                <c:pt idx="2322">
                  <c:v>59.851139000000003</c:v>
                </c:pt>
                <c:pt idx="2323">
                  <c:v>59.851143</c:v>
                </c:pt>
                <c:pt idx="2324">
                  <c:v>59.851146999999997</c:v>
                </c:pt>
                <c:pt idx="2325">
                  <c:v>59.851154000000001</c:v>
                </c:pt>
                <c:pt idx="2326">
                  <c:v>59.851162000000002</c:v>
                </c:pt>
                <c:pt idx="2327">
                  <c:v>59.851170000000003</c:v>
                </c:pt>
                <c:pt idx="2328">
                  <c:v>59.851173000000003</c:v>
                </c:pt>
                <c:pt idx="2329">
                  <c:v>59.851180999999997</c:v>
                </c:pt>
                <c:pt idx="2330">
                  <c:v>59.851188999999998</c:v>
                </c:pt>
                <c:pt idx="2331">
                  <c:v>59.851191999999998</c:v>
                </c:pt>
                <c:pt idx="2332">
                  <c:v>59.851196000000002</c:v>
                </c:pt>
                <c:pt idx="2333">
                  <c:v>59.851204000000003</c:v>
                </c:pt>
                <c:pt idx="2334">
                  <c:v>59.851208</c:v>
                </c:pt>
                <c:pt idx="2335">
                  <c:v>59.851215000000003</c:v>
                </c:pt>
                <c:pt idx="2336">
                  <c:v>59.851219</c:v>
                </c:pt>
                <c:pt idx="2337">
                  <c:v>59.851227000000002</c:v>
                </c:pt>
                <c:pt idx="2338">
                  <c:v>59.851233999999998</c:v>
                </c:pt>
                <c:pt idx="2339">
                  <c:v>59.851238000000002</c:v>
                </c:pt>
                <c:pt idx="2340">
                  <c:v>59.851246000000003</c:v>
                </c:pt>
                <c:pt idx="2341">
                  <c:v>59.85125</c:v>
                </c:pt>
                <c:pt idx="2342">
                  <c:v>59.851253999999997</c:v>
                </c:pt>
                <c:pt idx="2343">
                  <c:v>59.851256999999997</c:v>
                </c:pt>
                <c:pt idx="2344">
                  <c:v>59.851261000000001</c:v>
                </c:pt>
                <c:pt idx="2345">
                  <c:v>59.851269000000002</c:v>
                </c:pt>
                <c:pt idx="2346">
                  <c:v>59.851272999999999</c:v>
                </c:pt>
                <c:pt idx="2347">
                  <c:v>59.851280000000003</c:v>
                </c:pt>
                <c:pt idx="2348">
                  <c:v>59.851284</c:v>
                </c:pt>
                <c:pt idx="2349">
                  <c:v>59.851292000000001</c:v>
                </c:pt>
                <c:pt idx="2350">
                  <c:v>59.851295</c:v>
                </c:pt>
                <c:pt idx="2351">
                  <c:v>59.851303000000001</c:v>
                </c:pt>
                <c:pt idx="2352">
                  <c:v>59.851306999999998</c:v>
                </c:pt>
                <c:pt idx="2353">
                  <c:v>59.851311000000003</c:v>
                </c:pt>
                <c:pt idx="2354">
                  <c:v>59.851315</c:v>
                </c:pt>
                <c:pt idx="2355">
                  <c:v>59.851317999999999</c:v>
                </c:pt>
                <c:pt idx="2356">
                  <c:v>59.851326</c:v>
                </c:pt>
                <c:pt idx="2357">
                  <c:v>59.851329999999997</c:v>
                </c:pt>
                <c:pt idx="2358">
                  <c:v>59.851337000000001</c:v>
                </c:pt>
                <c:pt idx="2359">
                  <c:v>59.851345000000002</c:v>
                </c:pt>
                <c:pt idx="2360">
                  <c:v>59.851348999999999</c:v>
                </c:pt>
                <c:pt idx="2361">
                  <c:v>59.851353000000003</c:v>
                </c:pt>
                <c:pt idx="2362">
                  <c:v>59.85136</c:v>
                </c:pt>
                <c:pt idx="2363">
                  <c:v>59.851368000000001</c:v>
                </c:pt>
                <c:pt idx="2364">
                  <c:v>59.851371999999998</c:v>
                </c:pt>
                <c:pt idx="2365">
                  <c:v>59.851376000000002</c:v>
                </c:pt>
                <c:pt idx="2366">
                  <c:v>59.851382999999998</c:v>
                </c:pt>
                <c:pt idx="2367">
                  <c:v>59.851391</c:v>
                </c:pt>
                <c:pt idx="2368">
                  <c:v>59.851394999999997</c:v>
                </c:pt>
                <c:pt idx="2369">
                  <c:v>59.851402</c:v>
                </c:pt>
                <c:pt idx="2370">
                  <c:v>59.851410000000001</c:v>
                </c:pt>
                <c:pt idx="2371">
                  <c:v>59.851418000000002</c:v>
                </c:pt>
                <c:pt idx="2372">
                  <c:v>59.851424999999999</c:v>
                </c:pt>
                <c:pt idx="2373">
                  <c:v>59.851424999999999</c:v>
                </c:pt>
                <c:pt idx="2374">
                  <c:v>59.851433</c:v>
                </c:pt>
                <c:pt idx="2375">
                  <c:v>59.851444000000001</c:v>
                </c:pt>
                <c:pt idx="2376">
                  <c:v>59.851447999999998</c:v>
                </c:pt>
                <c:pt idx="2377">
                  <c:v>59.851455999999999</c:v>
                </c:pt>
                <c:pt idx="2378">
                  <c:v>59.851467</c:v>
                </c:pt>
                <c:pt idx="2379">
                  <c:v>59.851475000000001</c:v>
                </c:pt>
                <c:pt idx="2380">
                  <c:v>59.851478999999998</c:v>
                </c:pt>
                <c:pt idx="2381">
                  <c:v>59.851486000000001</c:v>
                </c:pt>
                <c:pt idx="2382">
                  <c:v>59.851494000000002</c:v>
                </c:pt>
                <c:pt idx="2383">
                  <c:v>59.851500999999999</c:v>
                </c:pt>
                <c:pt idx="2384">
                  <c:v>59.851509</c:v>
                </c:pt>
                <c:pt idx="2385">
                  <c:v>59.851517000000001</c:v>
                </c:pt>
                <c:pt idx="2386">
                  <c:v>59.851523999999998</c:v>
                </c:pt>
                <c:pt idx="2387">
                  <c:v>59.851531999999999</c:v>
                </c:pt>
                <c:pt idx="2388">
                  <c:v>59.85154</c:v>
                </c:pt>
                <c:pt idx="2389">
                  <c:v>59.851542999999999</c:v>
                </c:pt>
                <c:pt idx="2390">
                  <c:v>59.851554999999998</c:v>
                </c:pt>
                <c:pt idx="2391">
                  <c:v>59.851562999999999</c:v>
                </c:pt>
                <c:pt idx="2392">
                  <c:v>59.851570000000002</c:v>
                </c:pt>
                <c:pt idx="2393">
                  <c:v>59.851578000000003</c:v>
                </c:pt>
                <c:pt idx="2394">
                  <c:v>59.851585</c:v>
                </c:pt>
                <c:pt idx="2395">
                  <c:v>59.851593000000001</c:v>
                </c:pt>
                <c:pt idx="2396">
                  <c:v>59.851601000000002</c:v>
                </c:pt>
                <c:pt idx="2397">
                  <c:v>59.851604000000002</c:v>
                </c:pt>
                <c:pt idx="2398">
                  <c:v>59.851616</c:v>
                </c:pt>
                <c:pt idx="2399">
                  <c:v>59.851624000000001</c:v>
                </c:pt>
                <c:pt idx="2400">
                  <c:v>59.851630999999998</c:v>
                </c:pt>
                <c:pt idx="2401">
                  <c:v>59.851638999999999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7932352"/>
        <c:axId val="457932744"/>
      </c:scatterChart>
      <c:valAx>
        <c:axId val="457932352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32744"/>
        <c:crosses val="autoZero"/>
        <c:crossBetween val="midCat"/>
      </c:valAx>
      <c:valAx>
        <c:axId val="457932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323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Case1 (Inertia: 100GW.s) RRS Gen =1150 MW, LRs =2638 MW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'597 redo'!$B$9</c:f>
              <c:strCache>
                <c:ptCount val="1"/>
                <c:pt idx="0">
                  <c:v>2200 MW LRs Tripped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'597 redo'!$A$10:$A$2411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0.108333</c:v>
                </c:pt>
                <c:pt idx="14">
                  <c:v>0.11666700000000001</c:v>
                </c:pt>
                <c:pt idx="15">
                  <c:v>0.125</c:v>
                </c:pt>
                <c:pt idx="16">
                  <c:v>0.13333300000000001</c:v>
                </c:pt>
                <c:pt idx="17">
                  <c:v>0.14166699999999999</c:v>
                </c:pt>
                <c:pt idx="18">
                  <c:v>0.15</c:v>
                </c:pt>
                <c:pt idx="19">
                  <c:v>0.158333</c:v>
                </c:pt>
                <c:pt idx="20">
                  <c:v>0.16666700000000001</c:v>
                </c:pt>
                <c:pt idx="21">
                  <c:v>0.17499999999999999</c:v>
                </c:pt>
                <c:pt idx="22">
                  <c:v>0.183333</c:v>
                </c:pt>
                <c:pt idx="23">
                  <c:v>0.191667</c:v>
                </c:pt>
                <c:pt idx="24">
                  <c:v>0.2</c:v>
                </c:pt>
                <c:pt idx="25">
                  <c:v>0.20833299999999999</c:v>
                </c:pt>
                <c:pt idx="26">
                  <c:v>0.216667</c:v>
                </c:pt>
                <c:pt idx="27">
                  <c:v>0.22500000000000001</c:v>
                </c:pt>
                <c:pt idx="28">
                  <c:v>0.23333300000000001</c:v>
                </c:pt>
                <c:pt idx="29">
                  <c:v>0.24166699999999999</c:v>
                </c:pt>
                <c:pt idx="30">
                  <c:v>0.25</c:v>
                </c:pt>
                <c:pt idx="31">
                  <c:v>0.25833299999999998</c:v>
                </c:pt>
                <c:pt idx="32">
                  <c:v>0.26666699999999999</c:v>
                </c:pt>
                <c:pt idx="33">
                  <c:v>0.27500000000000002</c:v>
                </c:pt>
                <c:pt idx="34">
                  <c:v>0.283333</c:v>
                </c:pt>
                <c:pt idx="35">
                  <c:v>0.29166700000000001</c:v>
                </c:pt>
                <c:pt idx="36">
                  <c:v>0.3</c:v>
                </c:pt>
                <c:pt idx="37">
                  <c:v>0.30833300000000002</c:v>
                </c:pt>
                <c:pt idx="38">
                  <c:v>0.31666699999999998</c:v>
                </c:pt>
                <c:pt idx="39">
                  <c:v>0.32500000000000001</c:v>
                </c:pt>
                <c:pt idx="40">
                  <c:v>0.33333299999999999</c:v>
                </c:pt>
                <c:pt idx="41">
                  <c:v>0.341667</c:v>
                </c:pt>
                <c:pt idx="42">
                  <c:v>0.35</c:v>
                </c:pt>
                <c:pt idx="43">
                  <c:v>0.35833300000000001</c:v>
                </c:pt>
                <c:pt idx="44">
                  <c:v>0.36666700000000002</c:v>
                </c:pt>
                <c:pt idx="45">
                  <c:v>0.375</c:v>
                </c:pt>
                <c:pt idx="46">
                  <c:v>0.38333299999999998</c:v>
                </c:pt>
                <c:pt idx="47">
                  <c:v>0.39166699999999999</c:v>
                </c:pt>
                <c:pt idx="48">
                  <c:v>0.4</c:v>
                </c:pt>
                <c:pt idx="49">
                  <c:v>0.408333</c:v>
                </c:pt>
                <c:pt idx="50">
                  <c:v>0.41666700000000001</c:v>
                </c:pt>
                <c:pt idx="51">
                  <c:v>0.42499999999999999</c:v>
                </c:pt>
                <c:pt idx="52">
                  <c:v>0.43333300000000002</c:v>
                </c:pt>
                <c:pt idx="53">
                  <c:v>0.44166699999999998</c:v>
                </c:pt>
                <c:pt idx="54">
                  <c:v>0.45</c:v>
                </c:pt>
                <c:pt idx="55">
                  <c:v>0.45833299999999999</c:v>
                </c:pt>
                <c:pt idx="56">
                  <c:v>0.466667</c:v>
                </c:pt>
                <c:pt idx="57">
                  <c:v>0.47499999999999998</c:v>
                </c:pt>
                <c:pt idx="58">
                  <c:v>0.48333300000000001</c:v>
                </c:pt>
                <c:pt idx="59">
                  <c:v>0.49166700000000002</c:v>
                </c:pt>
                <c:pt idx="60">
                  <c:v>0.5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2.016667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2.0916670000000002</c:v>
                </c:pt>
                <c:pt idx="253">
                  <c:v>2.1</c:v>
                </c:pt>
                <c:pt idx="254">
                  <c:v>2.108333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2.141667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2.1916669999999998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2.2166670000000002</c:v>
                </c:pt>
                <c:pt idx="268">
                  <c:v>2.2250000000000001</c:v>
                </c:pt>
                <c:pt idx="269">
                  <c:v>2.233333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2.266667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2.3166669999999998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2.3416670000000002</c:v>
                </c:pt>
                <c:pt idx="283">
                  <c:v>2.35</c:v>
                </c:pt>
                <c:pt idx="284">
                  <c:v>2.358333</c:v>
                </c:pt>
                <c:pt idx="285">
                  <c:v>2.3666670000000001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2.391667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2.4416669999999998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2.4666670000000002</c:v>
                </c:pt>
                <c:pt idx="298">
                  <c:v>2.4750000000000001</c:v>
                </c:pt>
                <c:pt idx="299">
                  <c:v>2.483333</c:v>
                </c:pt>
                <c:pt idx="300">
                  <c:v>2.4916670000000001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2.516667</c:v>
                </c:pt>
                <c:pt idx="304">
                  <c:v>2.5249999999999999</c:v>
                </c:pt>
                <c:pt idx="305">
                  <c:v>2.5333329999999998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2.5666669999999998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2.5916670000000002</c:v>
                </c:pt>
                <c:pt idx="313">
                  <c:v>2.6</c:v>
                </c:pt>
                <c:pt idx="314">
                  <c:v>2.608333</c:v>
                </c:pt>
                <c:pt idx="315">
                  <c:v>2.6166670000000001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2.641667</c:v>
                </c:pt>
                <c:pt idx="319">
                  <c:v>2.65</c:v>
                </c:pt>
                <c:pt idx="320">
                  <c:v>2.658334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2.6833339999999999</c:v>
                </c:pt>
                <c:pt idx="324">
                  <c:v>2.6916669999999998</c:v>
                </c:pt>
                <c:pt idx="325">
                  <c:v>2.7000009999999999</c:v>
                </c:pt>
                <c:pt idx="326">
                  <c:v>2.7083339999999998</c:v>
                </c:pt>
                <c:pt idx="327">
                  <c:v>2.7166679999999999</c:v>
                </c:pt>
                <c:pt idx="328">
                  <c:v>2.7250009999999998</c:v>
                </c:pt>
                <c:pt idx="329">
                  <c:v>2.7333340000000002</c:v>
                </c:pt>
                <c:pt idx="330">
                  <c:v>2.7416680000000002</c:v>
                </c:pt>
                <c:pt idx="331">
                  <c:v>2.7500010000000001</c:v>
                </c:pt>
                <c:pt idx="332">
                  <c:v>2.7583340000000001</c:v>
                </c:pt>
                <c:pt idx="333">
                  <c:v>2.7666680000000001</c:v>
                </c:pt>
                <c:pt idx="334">
                  <c:v>2.7750010000000001</c:v>
                </c:pt>
                <c:pt idx="335">
                  <c:v>2.783334</c:v>
                </c:pt>
                <c:pt idx="336">
                  <c:v>2.791668</c:v>
                </c:pt>
                <c:pt idx="337">
                  <c:v>2.800001</c:v>
                </c:pt>
                <c:pt idx="338">
                  <c:v>2.8083339999999999</c:v>
                </c:pt>
                <c:pt idx="339">
                  <c:v>2.8166679999999999</c:v>
                </c:pt>
                <c:pt idx="340">
                  <c:v>2.8250009999999999</c:v>
                </c:pt>
                <c:pt idx="341">
                  <c:v>2.8333339999999998</c:v>
                </c:pt>
                <c:pt idx="342">
                  <c:v>2.8416679999999999</c:v>
                </c:pt>
                <c:pt idx="343">
                  <c:v>2.8500009999999998</c:v>
                </c:pt>
                <c:pt idx="344">
                  <c:v>2.8583340000000002</c:v>
                </c:pt>
                <c:pt idx="345">
                  <c:v>2.8666680000000002</c:v>
                </c:pt>
                <c:pt idx="346">
                  <c:v>2.8750010000000001</c:v>
                </c:pt>
                <c:pt idx="347">
                  <c:v>2.8833340000000001</c:v>
                </c:pt>
                <c:pt idx="348">
                  <c:v>2.8916680000000001</c:v>
                </c:pt>
                <c:pt idx="349">
                  <c:v>2.9000010000000001</c:v>
                </c:pt>
                <c:pt idx="350">
                  <c:v>2.908334</c:v>
                </c:pt>
                <c:pt idx="351">
                  <c:v>2.916668</c:v>
                </c:pt>
                <c:pt idx="352">
                  <c:v>2.925001</c:v>
                </c:pt>
                <c:pt idx="353">
                  <c:v>2.9333339999999999</c:v>
                </c:pt>
                <c:pt idx="354">
                  <c:v>2.9416679999999999</c:v>
                </c:pt>
                <c:pt idx="355">
                  <c:v>2.9500009999999999</c:v>
                </c:pt>
                <c:pt idx="356">
                  <c:v>2.9583339999999998</c:v>
                </c:pt>
                <c:pt idx="357">
                  <c:v>2.9666679999999999</c:v>
                </c:pt>
                <c:pt idx="358">
                  <c:v>2.9750009999999998</c:v>
                </c:pt>
                <c:pt idx="359">
                  <c:v>2.9833340000000002</c:v>
                </c:pt>
                <c:pt idx="360">
                  <c:v>2.9916680000000002</c:v>
                </c:pt>
                <c:pt idx="361">
                  <c:v>3.0000010000000001</c:v>
                </c:pt>
                <c:pt idx="362">
                  <c:v>3.0083340000000001</c:v>
                </c:pt>
                <c:pt idx="363">
                  <c:v>3.0166680000000001</c:v>
                </c:pt>
                <c:pt idx="364">
                  <c:v>3.0250010000000001</c:v>
                </c:pt>
                <c:pt idx="365">
                  <c:v>3.033334</c:v>
                </c:pt>
                <c:pt idx="366">
                  <c:v>3.041668</c:v>
                </c:pt>
                <c:pt idx="367">
                  <c:v>3.050001</c:v>
                </c:pt>
                <c:pt idx="368">
                  <c:v>3.0583339999999999</c:v>
                </c:pt>
                <c:pt idx="369">
                  <c:v>3.0666679999999999</c:v>
                </c:pt>
                <c:pt idx="370">
                  <c:v>3.0750009999999999</c:v>
                </c:pt>
                <c:pt idx="371">
                  <c:v>3.0833339999999998</c:v>
                </c:pt>
                <c:pt idx="372">
                  <c:v>3.0916679999999999</c:v>
                </c:pt>
                <c:pt idx="373">
                  <c:v>3.1000009999999998</c:v>
                </c:pt>
                <c:pt idx="374">
                  <c:v>3.1083340000000002</c:v>
                </c:pt>
                <c:pt idx="375">
                  <c:v>3.1166680000000002</c:v>
                </c:pt>
                <c:pt idx="376">
                  <c:v>3.1250010000000001</c:v>
                </c:pt>
                <c:pt idx="377">
                  <c:v>3.1333340000000001</c:v>
                </c:pt>
                <c:pt idx="378">
                  <c:v>3.1416680000000001</c:v>
                </c:pt>
                <c:pt idx="379">
                  <c:v>3.1500010000000001</c:v>
                </c:pt>
                <c:pt idx="380">
                  <c:v>3.158334</c:v>
                </c:pt>
                <c:pt idx="381">
                  <c:v>3.166668</c:v>
                </c:pt>
                <c:pt idx="382">
                  <c:v>3.175001</c:v>
                </c:pt>
                <c:pt idx="383">
                  <c:v>3.1833339999999999</c:v>
                </c:pt>
                <c:pt idx="384">
                  <c:v>3.1916679999999999</c:v>
                </c:pt>
                <c:pt idx="385">
                  <c:v>3.2000009999999999</c:v>
                </c:pt>
                <c:pt idx="386">
                  <c:v>3.2083339999999998</c:v>
                </c:pt>
                <c:pt idx="387">
                  <c:v>3.2166679999999999</c:v>
                </c:pt>
                <c:pt idx="388">
                  <c:v>3.2250009999999998</c:v>
                </c:pt>
                <c:pt idx="389">
                  <c:v>3.2333340000000002</c:v>
                </c:pt>
                <c:pt idx="390">
                  <c:v>3.2416680000000002</c:v>
                </c:pt>
                <c:pt idx="391">
                  <c:v>3.2500010000000001</c:v>
                </c:pt>
                <c:pt idx="392">
                  <c:v>3.2583340000000001</c:v>
                </c:pt>
                <c:pt idx="393">
                  <c:v>3.2666680000000001</c:v>
                </c:pt>
                <c:pt idx="394">
                  <c:v>3.2750010000000001</c:v>
                </c:pt>
                <c:pt idx="395">
                  <c:v>3.283334</c:v>
                </c:pt>
                <c:pt idx="396">
                  <c:v>3.2916669999999999</c:v>
                </c:pt>
                <c:pt idx="397">
                  <c:v>3.300001</c:v>
                </c:pt>
                <c:pt idx="398">
                  <c:v>3.3083339999999999</c:v>
                </c:pt>
                <c:pt idx="399">
                  <c:v>3.3166679999999999</c:v>
                </c:pt>
                <c:pt idx="400">
                  <c:v>3.3250009999999999</c:v>
                </c:pt>
                <c:pt idx="401">
                  <c:v>3.3333339999999998</c:v>
                </c:pt>
                <c:pt idx="402">
                  <c:v>3.3416679999999999</c:v>
                </c:pt>
                <c:pt idx="403">
                  <c:v>3.3500009999999998</c:v>
                </c:pt>
                <c:pt idx="404">
                  <c:v>3.3583340000000002</c:v>
                </c:pt>
                <c:pt idx="405">
                  <c:v>3.3666680000000002</c:v>
                </c:pt>
                <c:pt idx="406">
                  <c:v>3.3750010000000001</c:v>
                </c:pt>
                <c:pt idx="407">
                  <c:v>3.3833340000000001</c:v>
                </c:pt>
                <c:pt idx="408">
                  <c:v>3.3916680000000001</c:v>
                </c:pt>
                <c:pt idx="409">
                  <c:v>3.4000010000000001</c:v>
                </c:pt>
                <c:pt idx="410">
                  <c:v>3.408334</c:v>
                </c:pt>
                <c:pt idx="411">
                  <c:v>3.4166669999999999</c:v>
                </c:pt>
                <c:pt idx="412">
                  <c:v>3.425001</c:v>
                </c:pt>
                <c:pt idx="413">
                  <c:v>3.4333339999999999</c:v>
                </c:pt>
                <c:pt idx="414">
                  <c:v>3.4416679999999999</c:v>
                </c:pt>
                <c:pt idx="415">
                  <c:v>3.4500009999999999</c:v>
                </c:pt>
                <c:pt idx="416">
                  <c:v>3.4583339999999998</c:v>
                </c:pt>
                <c:pt idx="417">
                  <c:v>3.4666679999999999</c:v>
                </c:pt>
                <c:pt idx="418">
                  <c:v>3.4750009999999998</c:v>
                </c:pt>
                <c:pt idx="419">
                  <c:v>3.4833340000000002</c:v>
                </c:pt>
                <c:pt idx="420">
                  <c:v>3.4916680000000002</c:v>
                </c:pt>
                <c:pt idx="421">
                  <c:v>3.5000010000000001</c:v>
                </c:pt>
                <c:pt idx="422">
                  <c:v>3.5083340000000001</c:v>
                </c:pt>
                <c:pt idx="423">
                  <c:v>3.5166680000000001</c:v>
                </c:pt>
                <c:pt idx="424">
                  <c:v>3.5250010000000001</c:v>
                </c:pt>
                <c:pt idx="425">
                  <c:v>3.533334</c:v>
                </c:pt>
                <c:pt idx="426">
                  <c:v>3.5416669999999999</c:v>
                </c:pt>
                <c:pt idx="427">
                  <c:v>3.550001</c:v>
                </c:pt>
                <c:pt idx="428">
                  <c:v>3.5583339999999999</c:v>
                </c:pt>
                <c:pt idx="429">
                  <c:v>3.5666679999999999</c:v>
                </c:pt>
                <c:pt idx="430">
                  <c:v>3.5750009999999999</c:v>
                </c:pt>
                <c:pt idx="431">
                  <c:v>3.5833339999999998</c:v>
                </c:pt>
                <c:pt idx="432">
                  <c:v>3.5916679999999999</c:v>
                </c:pt>
                <c:pt idx="433">
                  <c:v>3.6000009999999998</c:v>
                </c:pt>
                <c:pt idx="434">
                  <c:v>3.6083340000000002</c:v>
                </c:pt>
                <c:pt idx="435">
                  <c:v>3.6166680000000002</c:v>
                </c:pt>
                <c:pt idx="436">
                  <c:v>3.6250010000000001</c:v>
                </c:pt>
                <c:pt idx="437">
                  <c:v>3.6333340000000001</c:v>
                </c:pt>
                <c:pt idx="438">
                  <c:v>3.6416680000000001</c:v>
                </c:pt>
                <c:pt idx="439">
                  <c:v>3.6500010000000001</c:v>
                </c:pt>
                <c:pt idx="440">
                  <c:v>3.658334</c:v>
                </c:pt>
                <c:pt idx="441">
                  <c:v>3.6666669999999999</c:v>
                </c:pt>
                <c:pt idx="442">
                  <c:v>3.675001</c:v>
                </c:pt>
                <c:pt idx="443">
                  <c:v>3.6833339999999999</c:v>
                </c:pt>
                <c:pt idx="444">
                  <c:v>3.6916679999999999</c:v>
                </c:pt>
                <c:pt idx="445">
                  <c:v>3.7000009999999999</c:v>
                </c:pt>
                <c:pt idx="446">
                  <c:v>3.7083339999999998</c:v>
                </c:pt>
                <c:pt idx="447">
                  <c:v>3.7166679999999999</c:v>
                </c:pt>
                <c:pt idx="448">
                  <c:v>3.7250009999999998</c:v>
                </c:pt>
                <c:pt idx="449">
                  <c:v>3.7333340000000002</c:v>
                </c:pt>
                <c:pt idx="450">
                  <c:v>3.7416680000000002</c:v>
                </c:pt>
                <c:pt idx="451">
                  <c:v>3.7500010000000001</c:v>
                </c:pt>
                <c:pt idx="452">
                  <c:v>3.7583340000000001</c:v>
                </c:pt>
                <c:pt idx="453">
                  <c:v>3.7666680000000001</c:v>
                </c:pt>
                <c:pt idx="454">
                  <c:v>3.7750010000000001</c:v>
                </c:pt>
                <c:pt idx="455">
                  <c:v>3.783334</c:v>
                </c:pt>
                <c:pt idx="456">
                  <c:v>3.7916669999999999</c:v>
                </c:pt>
                <c:pt idx="457">
                  <c:v>3.800001</c:v>
                </c:pt>
                <c:pt idx="458">
                  <c:v>3.8083339999999999</c:v>
                </c:pt>
                <c:pt idx="459">
                  <c:v>3.8166679999999999</c:v>
                </c:pt>
                <c:pt idx="460">
                  <c:v>3.8250009999999999</c:v>
                </c:pt>
                <c:pt idx="461">
                  <c:v>3.8333339999999998</c:v>
                </c:pt>
                <c:pt idx="462">
                  <c:v>3.8416679999999999</c:v>
                </c:pt>
                <c:pt idx="463">
                  <c:v>3.8500009999999998</c:v>
                </c:pt>
                <c:pt idx="464">
                  <c:v>3.8583340000000002</c:v>
                </c:pt>
                <c:pt idx="465">
                  <c:v>3.8666680000000002</c:v>
                </c:pt>
                <c:pt idx="466">
                  <c:v>3.8750010000000001</c:v>
                </c:pt>
                <c:pt idx="467">
                  <c:v>3.8833340000000001</c:v>
                </c:pt>
                <c:pt idx="468">
                  <c:v>3.8916680000000001</c:v>
                </c:pt>
                <c:pt idx="469">
                  <c:v>3.9000010000000001</c:v>
                </c:pt>
                <c:pt idx="470">
                  <c:v>3.908334</c:v>
                </c:pt>
                <c:pt idx="471">
                  <c:v>3.9166669999999999</c:v>
                </c:pt>
                <c:pt idx="472">
                  <c:v>3.925001</c:v>
                </c:pt>
                <c:pt idx="473">
                  <c:v>3.9333339999999999</c:v>
                </c:pt>
                <c:pt idx="474">
                  <c:v>3.9416679999999999</c:v>
                </c:pt>
                <c:pt idx="475">
                  <c:v>3.9500009999999999</c:v>
                </c:pt>
                <c:pt idx="476">
                  <c:v>3.9583339999999998</c:v>
                </c:pt>
                <c:pt idx="477">
                  <c:v>3.9666679999999999</c:v>
                </c:pt>
                <c:pt idx="478">
                  <c:v>3.9750009999999998</c:v>
                </c:pt>
                <c:pt idx="479">
                  <c:v>3.9833340000000002</c:v>
                </c:pt>
                <c:pt idx="480">
                  <c:v>3.9916680000000002</c:v>
                </c:pt>
                <c:pt idx="481">
                  <c:v>4.0000010000000001</c:v>
                </c:pt>
                <c:pt idx="482">
                  <c:v>4.0083339999999996</c:v>
                </c:pt>
                <c:pt idx="483">
                  <c:v>4.016667</c:v>
                </c:pt>
                <c:pt idx="484">
                  <c:v>4.0250009999999996</c:v>
                </c:pt>
                <c:pt idx="485">
                  <c:v>4.033334</c:v>
                </c:pt>
                <c:pt idx="486">
                  <c:v>4.0416670000000003</c:v>
                </c:pt>
                <c:pt idx="487">
                  <c:v>4.050001</c:v>
                </c:pt>
                <c:pt idx="488">
                  <c:v>4.0583340000000003</c:v>
                </c:pt>
                <c:pt idx="489">
                  <c:v>4.0666679999999999</c:v>
                </c:pt>
                <c:pt idx="490">
                  <c:v>4.0750010000000003</c:v>
                </c:pt>
                <c:pt idx="491">
                  <c:v>4.0833339999999998</c:v>
                </c:pt>
                <c:pt idx="492">
                  <c:v>4.0916680000000003</c:v>
                </c:pt>
                <c:pt idx="493">
                  <c:v>4.1000009999999998</c:v>
                </c:pt>
                <c:pt idx="494">
                  <c:v>4.1083340000000002</c:v>
                </c:pt>
                <c:pt idx="495">
                  <c:v>4.1166679999999998</c:v>
                </c:pt>
                <c:pt idx="496">
                  <c:v>4.1250010000000001</c:v>
                </c:pt>
                <c:pt idx="497">
                  <c:v>4.1333339999999996</c:v>
                </c:pt>
                <c:pt idx="498">
                  <c:v>4.141667</c:v>
                </c:pt>
                <c:pt idx="499">
                  <c:v>4.1500009999999996</c:v>
                </c:pt>
                <c:pt idx="500">
                  <c:v>4.158334</c:v>
                </c:pt>
                <c:pt idx="501">
                  <c:v>4.1666670000000003</c:v>
                </c:pt>
                <c:pt idx="502">
                  <c:v>4.175001</c:v>
                </c:pt>
                <c:pt idx="503">
                  <c:v>4.1833340000000003</c:v>
                </c:pt>
                <c:pt idx="504">
                  <c:v>4.1916679999999999</c:v>
                </c:pt>
                <c:pt idx="505">
                  <c:v>4.2000010000000003</c:v>
                </c:pt>
                <c:pt idx="506">
                  <c:v>4.2083339999999998</c:v>
                </c:pt>
                <c:pt idx="507">
                  <c:v>4.2166680000000003</c:v>
                </c:pt>
                <c:pt idx="508">
                  <c:v>4.2250009999999998</c:v>
                </c:pt>
                <c:pt idx="509">
                  <c:v>4.2333340000000002</c:v>
                </c:pt>
                <c:pt idx="510">
                  <c:v>4.2416679999999998</c:v>
                </c:pt>
                <c:pt idx="511">
                  <c:v>4.2500010000000001</c:v>
                </c:pt>
                <c:pt idx="512">
                  <c:v>4.2583339999999996</c:v>
                </c:pt>
                <c:pt idx="513">
                  <c:v>4.266667</c:v>
                </c:pt>
                <c:pt idx="514">
                  <c:v>4.2750009999999996</c:v>
                </c:pt>
                <c:pt idx="515">
                  <c:v>4.283334</c:v>
                </c:pt>
                <c:pt idx="516">
                  <c:v>4.2916670000000003</c:v>
                </c:pt>
                <c:pt idx="517">
                  <c:v>4.300001</c:v>
                </c:pt>
                <c:pt idx="518">
                  <c:v>4.3083340000000003</c:v>
                </c:pt>
                <c:pt idx="519">
                  <c:v>4.3166679999999999</c:v>
                </c:pt>
                <c:pt idx="520">
                  <c:v>4.3250010000000003</c:v>
                </c:pt>
                <c:pt idx="521">
                  <c:v>4.3333339999999998</c:v>
                </c:pt>
                <c:pt idx="522">
                  <c:v>4.3416680000000003</c:v>
                </c:pt>
                <c:pt idx="523">
                  <c:v>4.3500009999999998</c:v>
                </c:pt>
                <c:pt idx="524">
                  <c:v>4.3583340000000002</c:v>
                </c:pt>
                <c:pt idx="525">
                  <c:v>4.3666679999999998</c:v>
                </c:pt>
                <c:pt idx="526">
                  <c:v>4.3750010000000001</c:v>
                </c:pt>
                <c:pt idx="527">
                  <c:v>4.3833339999999996</c:v>
                </c:pt>
                <c:pt idx="528">
                  <c:v>4.391667</c:v>
                </c:pt>
                <c:pt idx="529">
                  <c:v>4.4000009999999996</c:v>
                </c:pt>
                <c:pt idx="530">
                  <c:v>4.408334</c:v>
                </c:pt>
                <c:pt idx="531">
                  <c:v>4.4166670000000003</c:v>
                </c:pt>
                <c:pt idx="532">
                  <c:v>4.425001</c:v>
                </c:pt>
                <c:pt idx="533">
                  <c:v>4.4333340000000003</c:v>
                </c:pt>
                <c:pt idx="534">
                  <c:v>4.4416679999999999</c:v>
                </c:pt>
                <c:pt idx="535">
                  <c:v>4.4500010000000003</c:v>
                </c:pt>
                <c:pt idx="536">
                  <c:v>4.4583339999999998</c:v>
                </c:pt>
                <c:pt idx="537">
                  <c:v>4.4666680000000003</c:v>
                </c:pt>
                <c:pt idx="538">
                  <c:v>4.4750009999999998</c:v>
                </c:pt>
                <c:pt idx="539">
                  <c:v>4.4833340000000002</c:v>
                </c:pt>
                <c:pt idx="540">
                  <c:v>4.4916679999999998</c:v>
                </c:pt>
                <c:pt idx="541">
                  <c:v>4.5000010000000001</c:v>
                </c:pt>
                <c:pt idx="542">
                  <c:v>4.5083339999999996</c:v>
                </c:pt>
                <c:pt idx="543">
                  <c:v>4.516667</c:v>
                </c:pt>
                <c:pt idx="544">
                  <c:v>4.5250009999999996</c:v>
                </c:pt>
                <c:pt idx="545">
                  <c:v>4.533334</c:v>
                </c:pt>
                <c:pt idx="546">
                  <c:v>4.5416670000000003</c:v>
                </c:pt>
                <c:pt idx="547">
                  <c:v>4.550001</c:v>
                </c:pt>
                <c:pt idx="548">
                  <c:v>4.5583340000000003</c:v>
                </c:pt>
                <c:pt idx="549">
                  <c:v>4.5666679999999999</c:v>
                </c:pt>
                <c:pt idx="550">
                  <c:v>4.5750010000000003</c:v>
                </c:pt>
                <c:pt idx="551">
                  <c:v>4.5833339999999998</c:v>
                </c:pt>
                <c:pt idx="552">
                  <c:v>4.5916680000000003</c:v>
                </c:pt>
                <c:pt idx="553">
                  <c:v>4.6000009999999998</c:v>
                </c:pt>
                <c:pt idx="554">
                  <c:v>4.6083340000000002</c:v>
                </c:pt>
                <c:pt idx="555">
                  <c:v>4.6166679999999998</c:v>
                </c:pt>
                <c:pt idx="556">
                  <c:v>4.6250010000000001</c:v>
                </c:pt>
                <c:pt idx="557">
                  <c:v>4.6333339999999996</c:v>
                </c:pt>
                <c:pt idx="558">
                  <c:v>4.641667</c:v>
                </c:pt>
                <c:pt idx="559">
                  <c:v>4.6500009999999996</c:v>
                </c:pt>
                <c:pt idx="560">
                  <c:v>4.658334</c:v>
                </c:pt>
                <c:pt idx="561">
                  <c:v>4.6666670000000003</c:v>
                </c:pt>
                <c:pt idx="562">
                  <c:v>4.675001</c:v>
                </c:pt>
                <c:pt idx="563">
                  <c:v>4.6833340000000003</c:v>
                </c:pt>
                <c:pt idx="564">
                  <c:v>4.6916679999999999</c:v>
                </c:pt>
                <c:pt idx="565">
                  <c:v>4.7000010000000003</c:v>
                </c:pt>
                <c:pt idx="566">
                  <c:v>4.7083339999999998</c:v>
                </c:pt>
                <c:pt idx="567">
                  <c:v>4.7166680000000003</c:v>
                </c:pt>
                <c:pt idx="568">
                  <c:v>4.7250009999999998</c:v>
                </c:pt>
                <c:pt idx="569">
                  <c:v>4.7333340000000002</c:v>
                </c:pt>
                <c:pt idx="570">
                  <c:v>4.7416679999999998</c:v>
                </c:pt>
                <c:pt idx="571">
                  <c:v>4.7500010000000001</c:v>
                </c:pt>
                <c:pt idx="572">
                  <c:v>4.7583339999999996</c:v>
                </c:pt>
                <c:pt idx="573">
                  <c:v>4.766667</c:v>
                </c:pt>
                <c:pt idx="574">
                  <c:v>4.7750009999999996</c:v>
                </c:pt>
                <c:pt idx="575">
                  <c:v>4.783334</c:v>
                </c:pt>
                <c:pt idx="576">
                  <c:v>4.7916670000000003</c:v>
                </c:pt>
                <c:pt idx="577">
                  <c:v>4.800001</c:v>
                </c:pt>
                <c:pt idx="578">
                  <c:v>4.8083340000000003</c:v>
                </c:pt>
                <c:pt idx="579">
                  <c:v>4.8166679999999999</c:v>
                </c:pt>
                <c:pt idx="580">
                  <c:v>4.8250010000000003</c:v>
                </c:pt>
                <c:pt idx="581">
                  <c:v>4.8333339999999998</c:v>
                </c:pt>
                <c:pt idx="582">
                  <c:v>4.8416670000000002</c:v>
                </c:pt>
                <c:pt idx="583">
                  <c:v>4.8500009999999998</c:v>
                </c:pt>
                <c:pt idx="584">
                  <c:v>4.8583340000000002</c:v>
                </c:pt>
                <c:pt idx="585">
                  <c:v>4.8666679999999998</c:v>
                </c:pt>
                <c:pt idx="586">
                  <c:v>4.8750010000000001</c:v>
                </c:pt>
                <c:pt idx="587">
                  <c:v>4.8833339999999996</c:v>
                </c:pt>
                <c:pt idx="588">
                  <c:v>4.891667</c:v>
                </c:pt>
                <c:pt idx="589">
                  <c:v>4.9000009999999996</c:v>
                </c:pt>
                <c:pt idx="590">
                  <c:v>4.908334</c:v>
                </c:pt>
                <c:pt idx="591">
                  <c:v>4.9166670000000003</c:v>
                </c:pt>
                <c:pt idx="592">
                  <c:v>4.925001</c:v>
                </c:pt>
                <c:pt idx="593">
                  <c:v>4.9333340000000003</c:v>
                </c:pt>
                <c:pt idx="594">
                  <c:v>4.9416679999999999</c:v>
                </c:pt>
                <c:pt idx="595">
                  <c:v>4.9500010000000003</c:v>
                </c:pt>
                <c:pt idx="596">
                  <c:v>4.9583339999999998</c:v>
                </c:pt>
                <c:pt idx="597">
                  <c:v>4.9666670000000002</c:v>
                </c:pt>
                <c:pt idx="598">
                  <c:v>4.9750009999999998</c:v>
                </c:pt>
                <c:pt idx="599">
                  <c:v>4.9833340000000002</c:v>
                </c:pt>
                <c:pt idx="600">
                  <c:v>4.9916679999999998</c:v>
                </c:pt>
                <c:pt idx="601">
                  <c:v>5.0000010000000001</c:v>
                </c:pt>
                <c:pt idx="602">
                  <c:v>5.0083339999999996</c:v>
                </c:pt>
                <c:pt idx="603">
                  <c:v>5.016667</c:v>
                </c:pt>
                <c:pt idx="604">
                  <c:v>5.0250009999999996</c:v>
                </c:pt>
                <c:pt idx="605">
                  <c:v>5.033334</c:v>
                </c:pt>
                <c:pt idx="606">
                  <c:v>5.0416670000000003</c:v>
                </c:pt>
                <c:pt idx="607">
                  <c:v>5.050001</c:v>
                </c:pt>
                <c:pt idx="608">
                  <c:v>5.0583340000000003</c:v>
                </c:pt>
                <c:pt idx="609">
                  <c:v>5.0666679999999999</c:v>
                </c:pt>
                <c:pt idx="610">
                  <c:v>5.0750010000000003</c:v>
                </c:pt>
                <c:pt idx="611">
                  <c:v>5.0833339999999998</c:v>
                </c:pt>
                <c:pt idx="612">
                  <c:v>5.0916670000000002</c:v>
                </c:pt>
                <c:pt idx="613">
                  <c:v>5.1000009999999998</c:v>
                </c:pt>
                <c:pt idx="614">
                  <c:v>5.1083340000000002</c:v>
                </c:pt>
                <c:pt idx="615">
                  <c:v>5.1166679999999998</c:v>
                </c:pt>
                <c:pt idx="616">
                  <c:v>5.1250010000000001</c:v>
                </c:pt>
                <c:pt idx="617">
                  <c:v>5.1333339999999996</c:v>
                </c:pt>
                <c:pt idx="618">
                  <c:v>5.141667</c:v>
                </c:pt>
                <c:pt idx="619">
                  <c:v>5.1500009999999996</c:v>
                </c:pt>
                <c:pt idx="620">
                  <c:v>5.158334</c:v>
                </c:pt>
                <c:pt idx="621">
                  <c:v>5.1666670000000003</c:v>
                </c:pt>
                <c:pt idx="622">
                  <c:v>5.175001</c:v>
                </c:pt>
                <c:pt idx="623">
                  <c:v>5.1833340000000003</c:v>
                </c:pt>
                <c:pt idx="624">
                  <c:v>5.1916679999999999</c:v>
                </c:pt>
                <c:pt idx="625">
                  <c:v>5.2000010000000003</c:v>
                </c:pt>
                <c:pt idx="626">
                  <c:v>5.2083339999999998</c:v>
                </c:pt>
                <c:pt idx="627">
                  <c:v>5.2166670000000002</c:v>
                </c:pt>
                <c:pt idx="628">
                  <c:v>5.2250009999999998</c:v>
                </c:pt>
                <c:pt idx="629">
                  <c:v>5.2333340000000002</c:v>
                </c:pt>
                <c:pt idx="630">
                  <c:v>5.2416679999999998</c:v>
                </c:pt>
                <c:pt idx="631">
                  <c:v>5.2500010000000001</c:v>
                </c:pt>
                <c:pt idx="632">
                  <c:v>5.2583339999999996</c:v>
                </c:pt>
                <c:pt idx="633">
                  <c:v>5.266667</c:v>
                </c:pt>
                <c:pt idx="634">
                  <c:v>5.2750009999999996</c:v>
                </c:pt>
                <c:pt idx="635">
                  <c:v>5.283334</c:v>
                </c:pt>
                <c:pt idx="636">
                  <c:v>5.2916670000000003</c:v>
                </c:pt>
                <c:pt idx="637">
                  <c:v>5.300001</c:v>
                </c:pt>
                <c:pt idx="638">
                  <c:v>5.3083340000000003</c:v>
                </c:pt>
                <c:pt idx="639">
                  <c:v>5.3166679999999999</c:v>
                </c:pt>
                <c:pt idx="640">
                  <c:v>5.3250010000000003</c:v>
                </c:pt>
                <c:pt idx="641">
                  <c:v>5.3333339999999998</c:v>
                </c:pt>
                <c:pt idx="642">
                  <c:v>5.3416670000000002</c:v>
                </c:pt>
                <c:pt idx="643">
                  <c:v>5.3500009999999998</c:v>
                </c:pt>
                <c:pt idx="644">
                  <c:v>5.3583340000000002</c:v>
                </c:pt>
                <c:pt idx="645">
                  <c:v>5.3666679999999998</c:v>
                </c:pt>
                <c:pt idx="646">
                  <c:v>5.3750010000000001</c:v>
                </c:pt>
                <c:pt idx="647">
                  <c:v>5.3833339999999996</c:v>
                </c:pt>
                <c:pt idx="648">
                  <c:v>5.391667</c:v>
                </c:pt>
                <c:pt idx="649">
                  <c:v>5.4000009999999996</c:v>
                </c:pt>
                <c:pt idx="650">
                  <c:v>5.408334</c:v>
                </c:pt>
                <c:pt idx="651">
                  <c:v>5.4166670000000003</c:v>
                </c:pt>
                <c:pt idx="652">
                  <c:v>5.425001</c:v>
                </c:pt>
                <c:pt idx="653">
                  <c:v>5.4333340000000003</c:v>
                </c:pt>
                <c:pt idx="654">
                  <c:v>5.4416679999999999</c:v>
                </c:pt>
                <c:pt idx="655">
                  <c:v>5.4500010000000003</c:v>
                </c:pt>
                <c:pt idx="656">
                  <c:v>5.4583339999999998</c:v>
                </c:pt>
                <c:pt idx="657">
                  <c:v>5.4666670000000002</c:v>
                </c:pt>
                <c:pt idx="658">
                  <c:v>5.4750009999999998</c:v>
                </c:pt>
                <c:pt idx="659">
                  <c:v>5.4833340000000002</c:v>
                </c:pt>
                <c:pt idx="660">
                  <c:v>5.4916679999999998</c:v>
                </c:pt>
                <c:pt idx="661">
                  <c:v>5.5000010000000001</c:v>
                </c:pt>
                <c:pt idx="662">
                  <c:v>5.5083339999999996</c:v>
                </c:pt>
                <c:pt idx="663">
                  <c:v>5.516667</c:v>
                </c:pt>
                <c:pt idx="664">
                  <c:v>5.5250009999999996</c:v>
                </c:pt>
                <c:pt idx="665">
                  <c:v>5.533334</c:v>
                </c:pt>
                <c:pt idx="666">
                  <c:v>5.5416670000000003</c:v>
                </c:pt>
                <c:pt idx="667">
                  <c:v>5.550001</c:v>
                </c:pt>
                <c:pt idx="668">
                  <c:v>5.5583340000000003</c:v>
                </c:pt>
                <c:pt idx="669">
                  <c:v>5.5666679999999999</c:v>
                </c:pt>
                <c:pt idx="670">
                  <c:v>5.5750010000000003</c:v>
                </c:pt>
                <c:pt idx="671">
                  <c:v>5.5833339999999998</c:v>
                </c:pt>
                <c:pt idx="672">
                  <c:v>5.5916670000000002</c:v>
                </c:pt>
                <c:pt idx="673">
                  <c:v>5.6000009999999998</c:v>
                </c:pt>
                <c:pt idx="674">
                  <c:v>5.6083340000000002</c:v>
                </c:pt>
                <c:pt idx="675">
                  <c:v>5.6166679999999998</c:v>
                </c:pt>
                <c:pt idx="676">
                  <c:v>5.6250010000000001</c:v>
                </c:pt>
                <c:pt idx="677">
                  <c:v>5.6333339999999996</c:v>
                </c:pt>
                <c:pt idx="678">
                  <c:v>5.641667</c:v>
                </c:pt>
                <c:pt idx="679">
                  <c:v>5.6500009999999996</c:v>
                </c:pt>
                <c:pt idx="680">
                  <c:v>5.658334</c:v>
                </c:pt>
                <c:pt idx="681">
                  <c:v>5.6666670000000003</c:v>
                </c:pt>
                <c:pt idx="682">
                  <c:v>5.675001</c:v>
                </c:pt>
                <c:pt idx="683">
                  <c:v>5.6833340000000003</c:v>
                </c:pt>
                <c:pt idx="684">
                  <c:v>5.6916679999999999</c:v>
                </c:pt>
                <c:pt idx="685">
                  <c:v>5.7000010000000003</c:v>
                </c:pt>
                <c:pt idx="686">
                  <c:v>5.7083339999999998</c:v>
                </c:pt>
                <c:pt idx="687">
                  <c:v>5.7166670000000002</c:v>
                </c:pt>
                <c:pt idx="688">
                  <c:v>5.7250009999999998</c:v>
                </c:pt>
                <c:pt idx="689">
                  <c:v>5.7333340000000002</c:v>
                </c:pt>
                <c:pt idx="690">
                  <c:v>5.7416679999999998</c:v>
                </c:pt>
                <c:pt idx="691">
                  <c:v>5.7500010000000001</c:v>
                </c:pt>
                <c:pt idx="692">
                  <c:v>5.7583339999999996</c:v>
                </c:pt>
                <c:pt idx="693">
                  <c:v>5.766667</c:v>
                </c:pt>
                <c:pt idx="694">
                  <c:v>5.7750009999999996</c:v>
                </c:pt>
                <c:pt idx="695">
                  <c:v>5.783334</c:v>
                </c:pt>
                <c:pt idx="696">
                  <c:v>5.7916670000000003</c:v>
                </c:pt>
                <c:pt idx="697">
                  <c:v>5.800001</c:v>
                </c:pt>
                <c:pt idx="698">
                  <c:v>5.8083340000000003</c:v>
                </c:pt>
                <c:pt idx="699">
                  <c:v>5.8166679999999999</c:v>
                </c:pt>
                <c:pt idx="700">
                  <c:v>5.8250010000000003</c:v>
                </c:pt>
                <c:pt idx="701">
                  <c:v>5.8333339999999998</c:v>
                </c:pt>
                <c:pt idx="702">
                  <c:v>5.8416670000000002</c:v>
                </c:pt>
                <c:pt idx="703">
                  <c:v>5.8500009999999998</c:v>
                </c:pt>
                <c:pt idx="704">
                  <c:v>5.8583340000000002</c:v>
                </c:pt>
                <c:pt idx="705">
                  <c:v>5.8666679999999998</c:v>
                </c:pt>
                <c:pt idx="706">
                  <c:v>5.8750010000000001</c:v>
                </c:pt>
                <c:pt idx="707">
                  <c:v>5.8833339999999996</c:v>
                </c:pt>
                <c:pt idx="708">
                  <c:v>5.891667</c:v>
                </c:pt>
                <c:pt idx="709">
                  <c:v>5.9000009999999996</c:v>
                </c:pt>
                <c:pt idx="710">
                  <c:v>5.908334</c:v>
                </c:pt>
                <c:pt idx="711">
                  <c:v>5.9166670000000003</c:v>
                </c:pt>
                <c:pt idx="712">
                  <c:v>5.925001</c:v>
                </c:pt>
                <c:pt idx="713">
                  <c:v>5.9333340000000003</c:v>
                </c:pt>
                <c:pt idx="714">
                  <c:v>5.9416679999999999</c:v>
                </c:pt>
                <c:pt idx="715">
                  <c:v>5.9500010000000003</c:v>
                </c:pt>
                <c:pt idx="716">
                  <c:v>5.9583339999999998</c:v>
                </c:pt>
                <c:pt idx="717">
                  <c:v>5.9666670000000002</c:v>
                </c:pt>
                <c:pt idx="718">
                  <c:v>5.9750009999999998</c:v>
                </c:pt>
                <c:pt idx="719">
                  <c:v>5.9833340000000002</c:v>
                </c:pt>
                <c:pt idx="720">
                  <c:v>5.9916679999999998</c:v>
                </c:pt>
                <c:pt idx="721">
                  <c:v>6.0000010000000001</c:v>
                </c:pt>
                <c:pt idx="722">
                  <c:v>6.0083339999999996</c:v>
                </c:pt>
                <c:pt idx="723">
                  <c:v>6.016667</c:v>
                </c:pt>
                <c:pt idx="724">
                  <c:v>6.0250009999999996</c:v>
                </c:pt>
                <c:pt idx="725">
                  <c:v>6.033334</c:v>
                </c:pt>
                <c:pt idx="726">
                  <c:v>6.0416670000000003</c:v>
                </c:pt>
                <c:pt idx="727">
                  <c:v>6.050001</c:v>
                </c:pt>
                <c:pt idx="728">
                  <c:v>6.0583340000000003</c:v>
                </c:pt>
                <c:pt idx="729">
                  <c:v>6.0666679999999999</c:v>
                </c:pt>
                <c:pt idx="730">
                  <c:v>6.0750010000000003</c:v>
                </c:pt>
                <c:pt idx="731">
                  <c:v>6.0833339999999998</c:v>
                </c:pt>
                <c:pt idx="732">
                  <c:v>6.0916670000000002</c:v>
                </c:pt>
                <c:pt idx="733">
                  <c:v>6.1000009999999998</c:v>
                </c:pt>
                <c:pt idx="734">
                  <c:v>6.1083340000000002</c:v>
                </c:pt>
                <c:pt idx="735">
                  <c:v>6.1166679999999998</c:v>
                </c:pt>
                <c:pt idx="736">
                  <c:v>6.1250010000000001</c:v>
                </c:pt>
                <c:pt idx="737">
                  <c:v>6.1333339999999996</c:v>
                </c:pt>
                <c:pt idx="738">
                  <c:v>6.141667</c:v>
                </c:pt>
                <c:pt idx="739">
                  <c:v>6.1500009999999996</c:v>
                </c:pt>
                <c:pt idx="740">
                  <c:v>6.158334</c:v>
                </c:pt>
                <c:pt idx="741">
                  <c:v>6.1666670000000003</c:v>
                </c:pt>
                <c:pt idx="742">
                  <c:v>6.175001</c:v>
                </c:pt>
                <c:pt idx="743">
                  <c:v>6.1833340000000003</c:v>
                </c:pt>
                <c:pt idx="744">
                  <c:v>6.1916679999999999</c:v>
                </c:pt>
                <c:pt idx="745">
                  <c:v>6.2000010000000003</c:v>
                </c:pt>
                <c:pt idx="746">
                  <c:v>6.2083339999999998</c:v>
                </c:pt>
                <c:pt idx="747">
                  <c:v>6.2166670000000002</c:v>
                </c:pt>
                <c:pt idx="748">
                  <c:v>6.2250009999999998</c:v>
                </c:pt>
                <c:pt idx="749">
                  <c:v>6.2333340000000002</c:v>
                </c:pt>
                <c:pt idx="750">
                  <c:v>6.2416679999999998</c:v>
                </c:pt>
                <c:pt idx="751">
                  <c:v>6.2500010000000001</c:v>
                </c:pt>
                <c:pt idx="752">
                  <c:v>6.2583339999999996</c:v>
                </c:pt>
                <c:pt idx="753">
                  <c:v>6.266667</c:v>
                </c:pt>
                <c:pt idx="754">
                  <c:v>6.2750009999999996</c:v>
                </c:pt>
                <c:pt idx="755">
                  <c:v>6.283334</c:v>
                </c:pt>
                <c:pt idx="756">
                  <c:v>6.2916670000000003</c:v>
                </c:pt>
                <c:pt idx="757">
                  <c:v>6.300001</c:v>
                </c:pt>
                <c:pt idx="758">
                  <c:v>6.3083340000000003</c:v>
                </c:pt>
                <c:pt idx="759">
                  <c:v>6.3166679999999999</c:v>
                </c:pt>
                <c:pt idx="760">
                  <c:v>6.3250010000000003</c:v>
                </c:pt>
                <c:pt idx="761">
                  <c:v>6.3333339999999998</c:v>
                </c:pt>
                <c:pt idx="762">
                  <c:v>6.3416670000000002</c:v>
                </c:pt>
                <c:pt idx="763">
                  <c:v>6.3500009999999998</c:v>
                </c:pt>
                <c:pt idx="764">
                  <c:v>6.3583340000000002</c:v>
                </c:pt>
                <c:pt idx="765">
                  <c:v>6.3666679999999998</c:v>
                </c:pt>
                <c:pt idx="766">
                  <c:v>6.3750010000000001</c:v>
                </c:pt>
                <c:pt idx="767">
                  <c:v>6.3833339999999996</c:v>
                </c:pt>
                <c:pt idx="768">
                  <c:v>6.391667</c:v>
                </c:pt>
                <c:pt idx="769">
                  <c:v>6.4000009999999996</c:v>
                </c:pt>
                <c:pt idx="770">
                  <c:v>6.408334</c:v>
                </c:pt>
                <c:pt idx="771">
                  <c:v>6.4166670000000003</c:v>
                </c:pt>
                <c:pt idx="772">
                  <c:v>6.425001</c:v>
                </c:pt>
                <c:pt idx="773">
                  <c:v>6.4333340000000003</c:v>
                </c:pt>
                <c:pt idx="774">
                  <c:v>6.4416679999999999</c:v>
                </c:pt>
                <c:pt idx="775">
                  <c:v>6.4500010000000003</c:v>
                </c:pt>
                <c:pt idx="776">
                  <c:v>6.4583339999999998</c:v>
                </c:pt>
                <c:pt idx="777">
                  <c:v>6.4666670000000002</c:v>
                </c:pt>
                <c:pt idx="778">
                  <c:v>6.4750009999999998</c:v>
                </c:pt>
                <c:pt idx="779">
                  <c:v>6.4833340000000002</c:v>
                </c:pt>
                <c:pt idx="780">
                  <c:v>6.4916679999999998</c:v>
                </c:pt>
                <c:pt idx="781">
                  <c:v>6.5000010000000001</c:v>
                </c:pt>
                <c:pt idx="782">
                  <c:v>6.5083339999999996</c:v>
                </c:pt>
                <c:pt idx="783">
                  <c:v>6.516667</c:v>
                </c:pt>
                <c:pt idx="784">
                  <c:v>6.5250009999999996</c:v>
                </c:pt>
                <c:pt idx="785">
                  <c:v>6.533334</c:v>
                </c:pt>
                <c:pt idx="786">
                  <c:v>6.5416670000000003</c:v>
                </c:pt>
                <c:pt idx="787">
                  <c:v>6.550001</c:v>
                </c:pt>
                <c:pt idx="788">
                  <c:v>6.5583340000000003</c:v>
                </c:pt>
                <c:pt idx="789">
                  <c:v>6.5666679999999999</c:v>
                </c:pt>
                <c:pt idx="790">
                  <c:v>6.5750010000000003</c:v>
                </c:pt>
                <c:pt idx="791">
                  <c:v>6.5833339999999998</c:v>
                </c:pt>
                <c:pt idx="792">
                  <c:v>6.5916670000000002</c:v>
                </c:pt>
                <c:pt idx="793">
                  <c:v>6.6</c:v>
                </c:pt>
                <c:pt idx="794">
                  <c:v>6.6083340000000002</c:v>
                </c:pt>
                <c:pt idx="795">
                  <c:v>6.6166679999999998</c:v>
                </c:pt>
                <c:pt idx="796">
                  <c:v>6.6250010000000001</c:v>
                </c:pt>
                <c:pt idx="797">
                  <c:v>6.6333339999999996</c:v>
                </c:pt>
                <c:pt idx="798">
                  <c:v>6.641667</c:v>
                </c:pt>
                <c:pt idx="799">
                  <c:v>6.6500009999999996</c:v>
                </c:pt>
                <c:pt idx="800">
                  <c:v>6.658334</c:v>
                </c:pt>
                <c:pt idx="801">
                  <c:v>6.6666670000000003</c:v>
                </c:pt>
                <c:pt idx="802">
                  <c:v>6.675001</c:v>
                </c:pt>
                <c:pt idx="803">
                  <c:v>6.6833340000000003</c:v>
                </c:pt>
                <c:pt idx="804">
                  <c:v>6.6916679999999999</c:v>
                </c:pt>
                <c:pt idx="805">
                  <c:v>6.7000010000000003</c:v>
                </c:pt>
                <c:pt idx="806">
                  <c:v>6.7083339999999998</c:v>
                </c:pt>
                <c:pt idx="807">
                  <c:v>6.7166670000000002</c:v>
                </c:pt>
                <c:pt idx="808">
                  <c:v>6.7249999999999996</c:v>
                </c:pt>
                <c:pt idx="809">
                  <c:v>6.7333340000000002</c:v>
                </c:pt>
                <c:pt idx="810">
                  <c:v>6.7416679999999998</c:v>
                </c:pt>
                <c:pt idx="811">
                  <c:v>6.7500010000000001</c:v>
                </c:pt>
                <c:pt idx="812">
                  <c:v>6.7583339999999996</c:v>
                </c:pt>
                <c:pt idx="813">
                  <c:v>6.766667</c:v>
                </c:pt>
                <c:pt idx="814">
                  <c:v>6.7750009999999996</c:v>
                </c:pt>
                <c:pt idx="815">
                  <c:v>6.783334</c:v>
                </c:pt>
                <c:pt idx="816">
                  <c:v>6.7916670000000003</c:v>
                </c:pt>
                <c:pt idx="817">
                  <c:v>6.800001</c:v>
                </c:pt>
                <c:pt idx="818">
                  <c:v>6.8083340000000003</c:v>
                </c:pt>
                <c:pt idx="819">
                  <c:v>6.8166679999999999</c:v>
                </c:pt>
                <c:pt idx="820">
                  <c:v>6.8250010000000003</c:v>
                </c:pt>
                <c:pt idx="821">
                  <c:v>6.8333339999999998</c:v>
                </c:pt>
                <c:pt idx="822">
                  <c:v>6.8416670000000002</c:v>
                </c:pt>
                <c:pt idx="823">
                  <c:v>6.85</c:v>
                </c:pt>
                <c:pt idx="824">
                  <c:v>6.8583340000000002</c:v>
                </c:pt>
                <c:pt idx="825">
                  <c:v>6.8666679999999998</c:v>
                </c:pt>
                <c:pt idx="826">
                  <c:v>6.8750010000000001</c:v>
                </c:pt>
                <c:pt idx="827">
                  <c:v>6.8833339999999996</c:v>
                </c:pt>
                <c:pt idx="828">
                  <c:v>6.891667</c:v>
                </c:pt>
                <c:pt idx="829">
                  <c:v>6.9000009999999996</c:v>
                </c:pt>
                <c:pt idx="830">
                  <c:v>6.908334</c:v>
                </c:pt>
                <c:pt idx="831">
                  <c:v>6.9166670000000003</c:v>
                </c:pt>
                <c:pt idx="832">
                  <c:v>6.925001</c:v>
                </c:pt>
                <c:pt idx="833">
                  <c:v>6.9333340000000003</c:v>
                </c:pt>
                <c:pt idx="834">
                  <c:v>6.9416679999999999</c:v>
                </c:pt>
                <c:pt idx="835">
                  <c:v>6.9500010000000003</c:v>
                </c:pt>
                <c:pt idx="836">
                  <c:v>6.9583339999999998</c:v>
                </c:pt>
                <c:pt idx="837">
                  <c:v>6.9666670000000002</c:v>
                </c:pt>
                <c:pt idx="838">
                  <c:v>6.9749999999999996</c:v>
                </c:pt>
                <c:pt idx="839">
                  <c:v>6.9833340000000002</c:v>
                </c:pt>
                <c:pt idx="840">
                  <c:v>6.9916679999999998</c:v>
                </c:pt>
                <c:pt idx="841">
                  <c:v>7.0000010000000001</c:v>
                </c:pt>
                <c:pt idx="842">
                  <c:v>7.0083339999999996</c:v>
                </c:pt>
                <c:pt idx="843">
                  <c:v>7.016667</c:v>
                </c:pt>
                <c:pt idx="844">
                  <c:v>7.0250009999999996</c:v>
                </c:pt>
                <c:pt idx="845">
                  <c:v>7.033334</c:v>
                </c:pt>
                <c:pt idx="846">
                  <c:v>7.0416670000000003</c:v>
                </c:pt>
                <c:pt idx="847">
                  <c:v>7.050001</c:v>
                </c:pt>
                <c:pt idx="848">
                  <c:v>7.0583340000000003</c:v>
                </c:pt>
                <c:pt idx="849">
                  <c:v>7.0666679999999999</c:v>
                </c:pt>
                <c:pt idx="850">
                  <c:v>7.0750010000000003</c:v>
                </c:pt>
                <c:pt idx="851">
                  <c:v>7.0833339999999998</c:v>
                </c:pt>
                <c:pt idx="852">
                  <c:v>7.0916670000000002</c:v>
                </c:pt>
                <c:pt idx="853">
                  <c:v>7.1</c:v>
                </c:pt>
                <c:pt idx="854">
                  <c:v>7.1083340000000002</c:v>
                </c:pt>
                <c:pt idx="855">
                  <c:v>7.1166679999999998</c:v>
                </c:pt>
                <c:pt idx="856">
                  <c:v>7.1250010000000001</c:v>
                </c:pt>
                <c:pt idx="857">
                  <c:v>7.1333339999999996</c:v>
                </c:pt>
                <c:pt idx="858">
                  <c:v>7.141667</c:v>
                </c:pt>
                <c:pt idx="859">
                  <c:v>7.1500009999999996</c:v>
                </c:pt>
                <c:pt idx="860">
                  <c:v>7.158334</c:v>
                </c:pt>
                <c:pt idx="861">
                  <c:v>7.1666670000000003</c:v>
                </c:pt>
                <c:pt idx="862">
                  <c:v>7.175001</c:v>
                </c:pt>
                <c:pt idx="863">
                  <c:v>7.1833340000000003</c:v>
                </c:pt>
                <c:pt idx="864">
                  <c:v>7.1916679999999999</c:v>
                </c:pt>
                <c:pt idx="865">
                  <c:v>7.2000010000000003</c:v>
                </c:pt>
                <c:pt idx="866">
                  <c:v>7.2083339999999998</c:v>
                </c:pt>
                <c:pt idx="867">
                  <c:v>7.2166670000000002</c:v>
                </c:pt>
                <c:pt idx="868">
                  <c:v>7.2249999999999996</c:v>
                </c:pt>
                <c:pt idx="869">
                  <c:v>7.2333340000000002</c:v>
                </c:pt>
                <c:pt idx="870">
                  <c:v>7.2416679999999998</c:v>
                </c:pt>
                <c:pt idx="871">
                  <c:v>7.2500010000000001</c:v>
                </c:pt>
                <c:pt idx="872">
                  <c:v>7.2583339999999996</c:v>
                </c:pt>
                <c:pt idx="873">
                  <c:v>7.266667</c:v>
                </c:pt>
                <c:pt idx="874">
                  <c:v>7.2750009999999996</c:v>
                </c:pt>
                <c:pt idx="875">
                  <c:v>7.283334</c:v>
                </c:pt>
                <c:pt idx="876">
                  <c:v>7.2916670000000003</c:v>
                </c:pt>
                <c:pt idx="877">
                  <c:v>7.300001</c:v>
                </c:pt>
                <c:pt idx="878">
                  <c:v>7.3083340000000003</c:v>
                </c:pt>
                <c:pt idx="879">
                  <c:v>7.3166679999999999</c:v>
                </c:pt>
                <c:pt idx="880">
                  <c:v>7.3250010000000003</c:v>
                </c:pt>
                <c:pt idx="881">
                  <c:v>7.3333339999999998</c:v>
                </c:pt>
                <c:pt idx="882">
                  <c:v>7.3416670000000002</c:v>
                </c:pt>
                <c:pt idx="883">
                  <c:v>7.35</c:v>
                </c:pt>
                <c:pt idx="884">
                  <c:v>7.3583340000000002</c:v>
                </c:pt>
                <c:pt idx="885">
                  <c:v>7.3666679999999998</c:v>
                </c:pt>
                <c:pt idx="886">
                  <c:v>7.3750010000000001</c:v>
                </c:pt>
                <c:pt idx="887">
                  <c:v>7.3833339999999996</c:v>
                </c:pt>
                <c:pt idx="888">
                  <c:v>7.391667</c:v>
                </c:pt>
                <c:pt idx="889">
                  <c:v>7.4000009999999996</c:v>
                </c:pt>
                <c:pt idx="890">
                  <c:v>7.408334</c:v>
                </c:pt>
                <c:pt idx="891">
                  <c:v>7.4166670000000003</c:v>
                </c:pt>
                <c:pt idx="892">
                  <c:v>7.425001</c:v>
                </c:pt>
                <c:pt idx="893">
                  <c:v>7.4333340000000003</c:v>
                </c:pt>
                <c:pt idx="894">
                  <c:v>7.4416679999999999</c:v>
                </c:pt>
                <c:pt idx="895">
                  <c:v>7.4500010000000003</c:v>
                </c:pt>
                <c:pt idx="896">
                  <c:v>7.4583339999999998</c:v>
                </c:pt>
                <c:pt idx="897">
                  <c:v>7.4666670000000002</c:v>
                </c:pt>
                <c:pt idx="898">
                  <c:v>7.4749999999999996</c:v>
                </c:pt>
                <c:pt idx="899">
                  <c:v>7.4833340000000002</c:v>
                </c:pt>
                <c:pt idx="900">
                  <c:v>7.4916679999999998</c:v>
                </c:pt>
                <c:pt idx="901">
                  <c:v>7.5000010000000001</c:v>
                </c:pt>
                <c:pt idx="902">
                  <c:v>7.5083339999999996</c:v>
                </c:pt>
                <c:pt idx="903">
                  <c:v>7.516667</c:v>
                </c:pt>
                <c:pt idx="904">
                  <c:v>7.5250009999999996</c:v>
                </c:pt>
                <c:pt idx="905">
                  <c:v>7.533334</c:v>
                </c:pt>
                <c:pt idx="906">
                  <c:v>7.5416670000000003</c:v>
                </c:pt>
                <c:pt idx="907">
                  <c:v>7.550001</c:v>
                </c:pt>
                <c:pt idx="908">
                  <c:v>7.5583340000000003</c:v>
                </c:pt>
                <c:pt idx="909">
                  <c:v>7.5666679999999999</c:v>
                </c:pt>
                <c:pt idx="910">
                  <c:v>7.5750010000000003</c:v>
                </c:pt>
                <c:pt idx="911">
                  <c:v>7.5833339999999998</c:v>
                </c:pt>
                <c:pt idx="912">
                  <c:v>7.5916670000000002</c:v>
                </c:pt>
                <c:pt idx="913">
                  <c:v>7.6</c:v>
                </c:pt>
                <c:pt idx="914">
                  <c:v>7.6083340000000002</c:v>
                </c:pt>
                <c:pt idx="915">
                  <c:v>7.6166679999999998</c:v>
                </c:pt>
                <c:pt idx="916">
                  <c:v>7.6250010000000001</c:v>
                </c:pt>
                <c:pt idx="917">
                  <c:v>7.6333339999999996</c:v>
                </c:pt>
                <c:pt idx="918">
                  <c:v>7.641667</c:v>
                </c:pt>
                <c:pt idx="919">
                  <c:v>7.6500009999999996</c:v>
                </c:pt>
                <c:pt idx="920">
                  <c:v>7.658334</c:v>
                </c:pt>
                <c:pt idx="921">
                  <c:v>7.6666670000000003</c:v>
                </c:pt>
                <c:pt idx="922">
                  <c:v>7.675001</c:v>
                </c:pt>
                <c:pt idx="923">
                  <c:v>7.6833340000000003</c:v>
                </c:pt>
                <c:pt idx="924">
                  <c:v>7.6916679999999999</c:v>
                </c:pt>
                <c:pt idx="925">
                  <c:v>7.7000010000000003</c:v>
                </c:pt>
                <c:pt idx="926">
                  <c:v>7.7083339999999998</c:v>
                </c:pt>
                <c:pt idx="927">
                  <c:v>7.7166670000000002</c:v>
                </c:pt>
                <c:pt idx="928">
                  <c:v>7.7249999999999996</c:v>
                </c:pt>
                <c:pt idx="929">
                  <c:v>7.7333340000000002</c:v>
                </c:pt>
                <c:pt idx="930">
                  <c:v>7.7416679999999998</c:v>
                </c:pt>
                <c:pt idx="931">
                  <c:v>7.7500010000000001</c:v>
                </c:pt>
                <c:pt idx="932">
                  <c:v>7.7583339999999996</c:v>
                </c:pt>
                <c:pt idx="933">
                  <c:v>7.766667</c:v>
                </c:pt>
                <c:pt idx="934">
                  <c:v>7.7750009999999996</c:v>
                </c:pt>
                <c:pt idx="935">
                  <c:v>7.783334</c:v>
                </c:pt>
                <c:pt idx="936">
                  <c:v>7.7916670000000003</c:v>
                </c:pt>
                <c:pt idx="937">
                  <c:v>7.800001</c:v>
                </c:pt>
                <c:pt idx="938">
                  <c:v>7.8083340000000003</c:v>
                </c:pt>
                <c:pt idx="939">
                  <c:v>7.8166679999999999</c:v>
                </c:pt>
                <c:pt idx="940">
                  <c:v>7.8250010000000003</c:v>
                </c:pt>
                <c:pt idx="941">
                  <c:v>7.8333339999999998</c:v>
                </c:pt>
                <c:pt idx="942">
                  <c:v>7.8416670000000002</c:v>
                </c:pt>
                <c:pt idx="943">
                  <c:v>7.85</c:v>
                </c:pt>
                <c:pt idx="944">
                  <c:v>7.8583340000000002</c:v>
                </c:pt>
                <c:pt idx="945">
                  <c:v>7.8666679999999998</c:v>
                </c:pt>
                <c:pt idx="946">
                  <c:v>7.8750010000000001</c:v>
                </c:pt>
                <c:pt idx="947">
                  <c:v>7.8833339999999996</c:v>
                </c:pt>
                <c:pt idx="948">
                  <c:v>7.891667</c:v>
                </c:pt>
                <c:pt idx="949">
                  <c:v>7.9000009999999996</c:v>
                </c:pt>
                <c:pt idx="950">
                  <c:v>7.908334</c:v>
                </c:pt>
                <c:pt idx="951">
                  <c:v>7.9166670000000003</c:v>
                </c:pt>
                <c:pt idx="952">
                  <c:v>7.9249999999999998</c:v>
                </c:pt>
                <c:pt idx="953">
                  <c:v>7.9333340000000003</c:v>
                </c:pt>
                <c:pt idx="954">
                  <c:v>7.9416679999999999</c:v>
                </c:pt>
                <c:pt idx="955">
                  <c:v>7.9500010000000003</c:v>
                </c:pt>
                <c:pt idx="956">
                  <c:v>7.9583339999999998</c:v>
                </c:pt>
                <c:pt idx="957">
                  <c:v>7.9666670000000002</c:v>
                </c:pt>
                <c:pt idx="958">
                  <c:v>7.9749999999999996</c:v>
                </c:pt>
                <c:pt idx="959">
                  <c:v>7.9833340000000002</c:v>
                </c:pt>
                <c:pt idx="960">
                  <c:v>7.9916679999999998</c:v>
                </c:pt>
                <c:pt idx="961">
                  <c:v>8.0000009999999993</c:v>
                </c:pt>
                <c:pt idx="962">
                  <c:v>8.0083339999999996</c:v>
                </c:pt>
                <c:pt idx="963">
                  <c:v>8.016667</c:v>
                </c:pt>
                <c:pt idx="964">
                  <c:v>8.0250009999999996</c:v>
                </c:pt>
                <c:pt idx="965">
                  <c:v>8.033334</c:v>
                </c:pt>
                <c:pt idx="966">
                  <c:v>8.0416670000000003</c:v>
                </c:pt>
                <c:pt idx="967">
                  <c:v>8.0500000000000007</c:v>
                </c:pt>
                <c:pt idx="968">
                  <c:v>8.0583340000000003</c:v>
                </c:pt>
                <c:pt idx="969">
                  <c:v>8.0666679999999999</c:v>
                </c:pt>
                <c:pt idx="970">
                  <c:v>8.0750010000000003</c:v>
                </c:pt>
                <c:pt idx="971">
                  <c:v>8.0833340000000007</c:v>
                </c:pt>
                <c:pt idx="972">
                  <c:v>8.0916669999999993</c:v>
                </c:pt>
                <c:pt idx="973">
                  <c:v>8.1</c:v>
                </c:pt>
                <c:pt idx="974">
                  <c:v>8.1083339999999993</c:v>
                </c:pt>
                <c:pt idx="975">
                  <c:v>8.1166680000000007</c:v>
                </c:pt>
                <c:pt idx="976">
                  <c:v>8.1250009999999993</c:v>
                </c:pt>
                <c:pt idx="977">
                  <c:v>8.1333339999999996</c:v>
                </c:pt>
                <c:pt idx="978">
                  <c:v>8.141667</c:v>
                </c:pt>
                <c:pt idx="979">
                  <c:v>8.1500009999999996</c:v>
                </c:pt>
                <c:pt idx="980">
                  <c:v>8.158334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8.1833340000000003</c:v>
                </c:pt>
                <c:pt idx="984">
                  <c:v>8.1916679999999999</c:v>
                </c:pt>
                <c:pt idx="985">
                  <c:v>8.2000010000000003</c:v>
                </c:pt>
                <c:pt idx="986">
                  <c:v>8.2083340000000007</c:v>
                </c:pt>
                <c:pt idx="987">
                  <c:v>8.2166669999999993</c:v>
                </c:pt>
                <c:pt idx="988">
                  <c:v>8.2249999999999996</c:v>
                </c:pt>
                <c:pt idx="989">
                  <c:v>8.2333339999999993</c:v>
                </c:pt>
                <c:pt idx="990">
                  <c:v>8.2416680000000007</c:v>
                </c:pt>
                <c:pt idx="991">
                  <c:v>8.2500009999999993</c:v>
                </c:pt>
                <c:pt idx="992">
                  <c:v>8.2583339999999996</c:v>
                </c:pt>
                <c:pt idx="993">
                  <c:v>8.266667</c:v>
                </c:pt>
                <c:pt idx="994">
                  <c:v>8.2750009999999996</c:v>
                </c:pt>
                <c:pt idx="995">
                  <c:v>8.283334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8.3083340000000003</c:v>
                </c:pt>
                <c:pt idx="999">
                  <c:v>8.3166679999999999</c:v>
                </c:pt>
                <c:pt idx="1000">
                  <c:v>8.3250010000000003</c:v>
                </c:pt>
                <c:pt idx="1001">
                  <c:v>8.3333340000000007</c:v>
                </c:pt>
                <c:pt idx="1002">
                  <c:v>8.3416669999999993</c:v>
                </c:pt>
                <c:pt idx="1003">
                  <c:v>8.35</c:v>
                </c:pt>
                <c:pt idx="1004">
                  <c:v>8.3583339999999993</c:v>
                </c:pt>
                <c:pt idx="1005">
                  <c:v>8.3666680000000007</c:v>
                </c:pt>
                <c:pt idx="1006">
                  <c:v>8.3750009999999993</c:v>
                </c:pt>
                <c:pt idx="1007">
                  <c:v>8.3833339999999996</c:v>
                </c:pt>
                <c:pt idx="1008">
                  <c:v>8.391667</c:v>
                </c:pt>
                <c:pt idx="1009">
                  <c:v>8.4000009999999996</c:v>
                </c:pt>
                <c:pt idx="1010">
                  <c:v>8.408334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8.4333340000000003</c:v>
                </c:pt>
                <c:pt idx="1014">
                  <c:v>8.4416679999999999</c:v>
                </c:pt>
                <c:pt idx="1015">
                  <c:v>8.4500010000000003</c:v>
                </c:pt>
                <c:pt idx="1016">
                  <c:v>8.4583340000000007</c:v>
                </c:pt>
                <c:pt idx="1017">
                  <c:v>8.4666669999999993</c:v>
                </c:pt>
                <c:pt idx="1018">
                  <c:v>8.4749999999999996</c:v>
                </c:pt>
                <c:pt idx="1019">
                  <c:v>8.4833339999999993</c:v>
                </c:pt>
                <c:pt idx="1020">
                  <c:v>8.4916680000000007</c:v>
                </c:pt>
                <c:pt idx="1021">
                  <c:v>8.5000009999999993</c:v>
                </c:pt>
                <c:pt idx="1022">
                  <c:v>8.5083339999999996</c:v>
                </c:pt>
                <c:pt idx="1023">
                  <c:v>8.516667</c:v>
                </c:pt>
                <c:pt idx="1024">
                  <c:v>8.5250009999999996</c:v>
                </c:pt>
                <c:pt idx="1025">
                  <c:v>8.533334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8.5583340000000003</c:v>
                </c:pt>
                <c:pt idx="1029">
                  <c:v>8.5666679999999999</c:v>
                </c:pt>
                <c:pt idx="1030">
                  <c:v>8.5750010000000003</c:v>
                </c:pt>
                <c:pt idx="1031">
                  <c:v>8.5833340000000007</c:v>
                </c:pt>
                <c:pt idx="1032">
                  <c:v>8.5916669999999993</c:v>
                </c:pt>
                <c:pt idx="1033">
                  <c:v>8.6</c:v>
                </c:pt>
                <c:pt idx="1034">
                  <c:v>8.6083339999999993</c:v>
                </c:pt>
                <c:pt idx="1035">
                  <c:v>8.6166680000000007</c:v>
                </c:pt>
                <c:pt idx="1036">
                  <c:v>8.6250009999999993</c:v>
                </c:pt>
                <c:pt idx="1037">
                  <c:v>8.6333339999999996</c:v>
                </c:pt>
                <c:pt idx="1038">
                  <c:v>8.641667</c:v>
                </c:pt>
                <c:pt idx="1039">
                  <c:v>8.6500009999999996</c:v>
                </c:pt>
                <c:pt idx="1040">
                  <c:v>8.658334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8.6833340000000003</c:v>
                </c:pt>
                <c:pt idx="1044">
                  <c:v>8.6916679999999999</c:v>
                </c:pt>
                <c:pt idx="1045">
                  <c:v>8.7000010000000003</c:v>
                </c:pt>
                <c:pt idx="1046">
                  <c:v>8.7083340000000007</c:v>
                </c:pt>
                <c:pt idx="1047">
                  <c:v>8.7166669999999993</c:v>
                </c:pt>
                <c:pt idx="1048">
                  <c:v>8.7249999999999996</c:v>
                </c:pt>
                <c:pt idx="1049">
                  <c:v>8.7333339999999993</c:v>
                </c:pt>
                <c:pt idx="1050">
                  <c:v>8.7416680000000007</c:v>
                </c:pt>
                <c:pt idx="1051">
                  <c:v>8.7500009999999993</c:v>
                </c:pt>
                <c:pt idx="1052">
                  <c:v>8.7583339999999996</c:v>
                </c:pt>
                <c:pt idx="1053">
                  <c:v>8.766667</c:v>
                </c:pt>
                <c:pt idx="1054">
                  <c:v>8.7750009999999996</c:v>
                </c:pt>
                <c:pt idx="1055">
                  <c:v>8.783334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8.8083340000000003</c:v>
                </c:pt>
                <c:pt idx="1059">
                  <c:v>8.8166679999999999</c:v>
                </c:pt>
                <c:pt idx="1060">
                  <c:v>8.8250010000000003</c:v>
                </c:pt>
                <c:pt idx="1061">
                  <c:v>8.8333340000000007</c:v>
                </c:pt>
                <c:pt idx="1062">
                  <c:v>8.8416669999999993</c:v>
                </c:pt>
                <c:pt idx="1063">
                  <c:v>8.85</c:v>
                </c:pt>
                <c:pt idx="1064">
                  <c:v>8.8583339999999993</c:v>
                </c:pt>
                <c:pt idx="1065">
                  <c:v>8.8666680000000007</c:v>
                </c:pt>
                <c:pt idx="1066">
                  <c:v>8.8750009999999993</c:v>
                </c:pt>
                <c:pt idx="1067">
                  <c:v>8.8833339999999996</c:v>
                </c:pt>
                <c:pt idx="1068">
                  <c:v>8.891667</c:v>
                </c:pt>
                <c:pt idx="1069">
                  <c:v>8.9000009999999996</c:v>
                </c:pt>
                <c:pt idx="1070">
                  <c:v>8.908334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8.9333340000000003</c:v>
                </c:pt>
                <c:pt idx="1074">
                  <c:v>8.9416679999999999</c:v>
                </c:pt>
                <c:pt idx="1075">
                  <c:v>8.9500010000000003</c:v>
                </c:pt>
                <c:pt idx="1076">
                  <c:v>8.9583340000000007</c:v>
                </c:pt>
                <c:pt idx="1077">
                  <c:v>8.9666669999999993</c:v>
                </c:pt>
                <c:pt idx="1078">
                  <c:v>8.9749999999999996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9.0000009999999993</c:v>
                </c:pt>
                <c:pt idx="1082">
                  <c:v>9.0083339999999996</c:v>
                </c:pt>
                <c:pt idx="1083">
                  <c:v>9.016667</c:v>
                </c:pt>
                <c:pt idx="1084">
                  <c:v>9.0250009999999996</c:v>
                </c:pt>
                <c:pt idx="1085">
                  <c:v>9.033334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9.0583340000000003</c:v>
                </c:pt>
                <c:pt idx="1089">
                  <c:v>9.0666679999999999</c:v>
                </c:pt>
                <c:pt idx="1090">
                  <c:v>9.0750010000000003</c:v>
                </c:pt>
                <c:pt idx="1091">
                  <c:v>9.0833340000000007</c:v>
                </c:pt>
                <c:pt idx="1092">
                  <c:v>9.0916669999999993</c:v>
                </c:pt>
                <c:pt idx="1093">
                  <c:v>9.1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9.1250009999999993</c:v>
                </c:pt>
                <c:pt idx="1097">
                  <c:v>9.1333339999999996</c:v>
                </c:pt>
                <c:pt idx="1098">
                  <c:v>9.141667</c:v>
                </c:pt>
                <c:pt idx="1099">
                  <c:v>9.1500009999999996</c:v>
                </c:pt>
                <c:pt idx="1100">
                  <c:v>9.158334</c:v>
                </c:pt>
                <c:pt idx="1101">
                  <c:v>9.1666670000000003</c:v>
                </c:pt>
                <c:pt idx="1102">
                  <c:v>9.1750000000000007</c:v>
                </c:pt>
                <c:pt idx="1103">
                  <c:v>9.1833340000000003</c:v>
                </c:pt>
                <c:pt idx="1104">
                  <c:v>9.1916679999999999</c:v>
                </c:pt>
                <c:pt idx="1105">
                  <c:v>9.2000010000000003</c:v>
                </c:pt>
                <c:pt idx="1106">
                  <c:v>9.2083340000000007</c:v>
                </c:pt>
                <c:pt idx="1107">
                  <c:v>9.2166669999999993</c:v>
                </c:pt>
                <c:pt idx="1108">
                  <c:v>9.2249999999999996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9.2500009999999993</c:v>
                </c:pt>
                <c:pt idx="1112">
                  <c:v>9.2583339999999996</c:v>
                </c:pt>
                <c:pt idx="1113">
                  <c:v>9.266667</c:v>
                </c:pt>
                <c:pt idx="1114">
                  <c:v>9.2750009999999996</c:v>
                </c:pt>
                <c:pt idx="1115">
                  <c:v>9.283334</c:v>
                </c:pt>
                <c:pt idx="1116">
                  <c:v>9.2916670000000003</c:v>
                </c:pt>
                <c:pt idx="1117">
                  <c:v>9.3000000000000007</c:v>
                </c:pt>
                <c:pt idx="1118">
                  <c:v>9.3083340000000003</c:v>
                </c:pt>
                <c:pt idx="1119">
                  <c:v>9.3166679999999999</c:v>
                </c:pt>
                <c:pt idx="1120">
                  <c:v>9.3250010000000003</c:v>
                </c:pt>
                <c:pt idx="1121">
                  <c:v>9.3333340000000007</c:v>
                </c:pt>
                <c:pt idx="1122">
                  <c:v>9.3416669999999993</c:v>
                </c:pt>
                <c:pt idx="1123">
                  <c:v>9.35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9.3750009999999993</c:v>
                </c:pt>
                <c:pt idx="1127">
                  <c:v>9.3833339999999996</c:v>
                </c:pt>
                <c:pt idx="1128">
                  <c:v>9.391667</c:v>
                </c:pt>
                <c:pt idx="1129">
                  <c:v>9.4000009999999996</c:v>
                </c:pt>
                <c:pt idx="1130">
                  <c:v>9.408334</c:v>
                </c:pt>
                <c:pt idx="1131">
                  <c:v>9.4166670000000003</c:v>
                </c:pt>
                <c:pt idx="1132">
                  <c:v>9.4250000000000007</c:v>
                </c:pt>
                <c:pt idx="1133">
                  <c:v>9.4333340000000003</c:v>
                </c:pt>
                <c:pt idx="1134">
                  <c:v>9.4416679999999999</c:v>
                </c:pt>
                <c:pt idx="1135">
                  <c:v>9.4500010000000003</c:v>
                </c:pt>
                <c:pt idx="1136">
                  <c:v>9.4583340000000007</c:v>
                </c:pt>
                <c:pt idx="1137">
                  <c:v>9.4666669999999993</c:v>
                </c:pt>
                <c:pt idx="1138">
                  <c:v>9.4749999999999996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9.5000009999999993</c:v>
                </c:pt>
                <c:pt idx="1142">
                  <c:v>9.5083339999999996</c:v>
                </c:pt>
                <c:pt idx="1143">
                  <c:v>9.516667</c:v>
                </c:pt>
                <c:pt idx="1144">
                  <c:v>9.5250009999999996</c:v>
                </c:pt>
                <c:pt idx="1145">
                  <c:v>9.533334</c:v>
                </c:pt>
                <c:pt idx="1146">
                  <c:v>9.5416670000000003</c:v>
                </c:pt>
                <c:pt idx="1147">
                  <c:v>9.5500000000000007</c:v>
                </c:pt>
                <c:pt idx="1148">
                  <c:v>9.5583340000000003</c:v>
                </c:pt>
                <c:pt idx="1149">
                  <c:v>9.5666679999999999</c:v>
                </c:pt>
                <c:pt idx="1150">
                  <c:v>9.5750010000000003</c:v>
                </c:pt>
                <c:pt idx="1151">
                  <c:v>9.5833340000000007</c:v>
                </c:pt>
                <c:pt idx="1152">
                  <c:v>9.5916669999999993</c:v>
                </c:pt>
                <c:pt idx="1153">
                  <c:v>9.6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9.6250009999999993</c:v>
                </c:pt>
                <c:pt idx="1157">
                  <c:v>9.6333339999999996</c:v>
                </c:pt>
                <c:pt idx="1158">
                  <c:v>9.641667</c:v>
                </c:pt>
                <c:pt idx="1159">
                  <c:v>9.6500009999999996</c:v>
                </c:pt>
                <c:pt idx="1160">
                  <c:v>9.658334</c:v>
                </c:pt>
                <c:pt idx="1161">
                  <c:v>9.6666670000000003</c:v>
                </c:pt>
                <c:pt idx="1162">
                  <c:v>9.6750000000000007</c:v>
                </c:pt>
                <c:pt idx="1163">
                  <c:v>9.6833340000000003</c:v>
                </c:pt>
                <c:pt idx="1164">
                  <c:v>9.6916679999999999</c:v>
                </c:pt>
                <c:pt idx="1165">
                  <c:v>9.7000010000000003</c:v>
                </c:pt>
                <c:pt idx="1166">
                  <c:v>9.7083340000000007</c:v>
                </c:pt>
                <c:pt idx="1167">
                  <c:v>9.7166669999999993</c:v>
                </c:pt>
                <c:pt idx="1168">
                  <c:v>9.7249999999999996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9.7500009999999993</c:v>
                </c:pt>
                <c:pt idx="1172">
                  <c:v>9.7583339999999996</c:v>
                </c:pt>
                <c:pt idx="1173">
                  <c:v>9.766667</c:v>
                </c:pt>
                <c:pt idx="1174">
                  <c:v>9.7750009999999996</c:v>
                </c:pt>
                <c:pt idx="1175">
                  <c:v>9.783334</c:v>
                </c:pt>
                <c:pt idx="1176">
                  <c:v>9.7916670000000003</c:v>
                </c:pt>
                <c:pt idx="1177">
                  <c:v>9.8000000000000007</c:v>
                </c:pt>
                <c:pt idx="1178">
                  <c:v>9.8083340000000003</c:v>
                </c:pt>
                <c:pt idx="1179">
                  <c:v>9.8166679999999999</c:v>
                </c:pt>
                <c:pt idx="1180">
                  <c:v>9.8250010000000003</c:v>
                </c:pt>
                <c:pt idx="1181">
                  <c:v>9.8333340000000007</c:v>
                </c:pt>
                <c:pt idx="1182">
                  <c:v>9.8416669999999993</c:v>
                </c:pt>
                <c:pt idx="1183">
                  <c:v>9.85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9.8750009999999993</c:v>
                </c:pt>
                <c:pt idx="1187">
                  <c:v>9.8833339999999996</c:v>
                </c:pt>
                <c:pt idx="1188">
                  <c:v>9.891667</c:v>
                </c:pt>
                <c:pt idx="1189">
                  <c:v>9.9000009999999996</c:v>
                </c:pt>
                <c:pt idx="1190">
                  <c:v>9.908334</c:v>
                </c:pt>
                <c:pt idx="1191">
                  <c:v>9.9166670000000003</c:v>
                </c:pt>
                <c:pt idx="1192">
                  <c:v>9.9250000000000007</c:v>
                </c:pt>
                <c:pt idx="1193">
                  <c:v>9.9333340000000003</c:v>
                </c:pt>
                <c:pt idx="1194">
                  <c:v>9.9416679999999999</c:v>
                </c:pt>
                <c:pt idx="1195">
                  <c:v>9.9500010000000003</c:v>
                </c:pt>
                <c:pt idx="1196">
                  <c:v>9.9583340000000007</c:v>
                </c:pt>
                <c:pt idx="1197">
                  <c:v>9.9666669999999993</c:v>
                </c:pt>
                <c:pt idx="1198">
                  <c:v>9.9749999999999996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10.000000999999999</c:v>
                </c:pt>
                <c:pt idx="1202">
                  <c:v>10.008334</c:v>
                </c:pt>
                <c:pt idx="1203">
                  <c:v>10.016667</c:v>
                </c:pt>
                <c:pt idx="1204">
                  <c:v>10.025001</c:v>
                </c:pt>
                <c:pt idx="1205">
                  <c:v>10.033334</c:v>
                </c:pt>
                <c:pt idx="1206">
                  <c:v>10.041667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10.066668</c:v>
                </c:pt>
                <c:pt idx="1210">
                  <c:v>10.075001</c:v>
                </c:pt>
                <c:pt idx="1211">
                  <c:v>10.083334000000001</c:v>
                </c:pt>
                <c:pt idx="1212">
                  <c:v>10.091666999999999</c:v>
                </c:pt>
                <c:pt idx="1213">
                  <c:v>10.1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10.125000999999999</c:v>
                </c:pt>
                <c:pt idx="1217">
                  <c:v>10.133334</c:v>
                </c:pt>
                <c:pt idx="1218">
                  <c:v>10.141667</c:v>
                </c:pt>
                <c:pt idx="1219">
                  <c:v>10.150001</c:v>
                </c:pt>
                <c:pt idx="1220">
                  <c:v>10.158334</c:v>
                </c:pt>
                <c:pt idx="1221">
                  <c:v>10.166667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10.191668</c:v>
                </c:pt>
                <c:pt idx="1225">
                  <c:v>10.200001</c:v>
                </c:pt>
                <c:pt idx="1226">
                  <c:v>10.208334000000001</c:v>
                </c:pt>
                <c:pt idx="1227">
                  <c:v>10.216666999999999</c:v>
                </c:pt>
                <c:pt idx="1228">
                  <c:v>10.225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10.250000999999999</c:v>
                </c:pt>
                <c:pt idx="1232">
                  <c:v>10.258334</c:v>
                </c:pt>
                <c:pt idx="1233">
                  <c:v>10.266667</c:v>
                </c:pt>
                <c:pt idx="1234">
                  <c:v>10.275001</c:v>
                </c:pt>
                <c:pt idx="1235">
                  <c:v>10.283334</c:v>
                </c:pt>
                <c:pt idx="1236">
                  <c:v>10.291667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10.316668</c:v>
                </c:pt>
                <c:pt idx="1240">
                  <c:v>10.325001</c:v>
                </c:pt>
                <c:pt idx="1241">
                  <c:v>10.333334000000001</c:v>
                </c:pt>
                <c:pt idx="1242">
                  <c:v>10.341666999999999</c:v>
                </c:pt>
                <c:pt idx="1243">
                  <c:v>10.35</c:v>
                </c:pt>
                <c:pt idx="1244">
                  <c:v>10.358333999999999</c:v>
                </c:pt>
                <c:pt idx="1245">
                  <c:v>10.366667</c:v>
                </c:pt>
                <c:pt idx="1246">
                  <c:v>10.375000999999999</c:v>
                </c:pt>
                <c:pt idx="1247">
                  <c:v>10.383334</c:v>
                </c:pt>
                <c:pt idx="1248">
                  <c:v>10.391667</c:v>
                </c:pt>
                <c:pt idx="1249">
                  <c:v>10.400001</c:v>
                </c:pt>
                <c:pt idx="1250">
                  <c:v>10.408334</c:v>
                </c:pt>
                <c:pt idx="1251">
                  <c:v>10.416667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10.441668</c:v>
                </c:pt>
                <c:pt idx="1255">
                  <c:v>10.450001</c:v>
                </c:pt>
                <c:pt idx="1256">
                  <c:v>10.458334000000001</c:v>
                </c:pt>
                <c:pt idx="1257">
                  <c:v>10.466666999999999</c:v>
                </c:pt>
                <c:pt idx="1258">
                  <c:v>10.475</c:v>
                </c:pt>
                <c:pt idx="1259">
                  <c:v>10.483333999999999</c:v>
                </c:pt>
                <c:pt idx="1260">
                  <c:v>10.491667</c:v>
                </c:pt>
                <c:pt idx="1261">
                  <c:v>10.500000999999999</c:v>
                </c:pt>
                <c:pt idx="1262">
                  <c:v>10.508334</c:v>
                </c:pt>
                <c:pt idx="1263">
                  <c:v>10.516667</c:v>
                </c:pt>
                <c:pt idx="1264">
                  <c:v>10.525001</c:v>
                </c:pt>
                <c:pt idx="1265">
                  <c:v>10.533334</c:v>
                </c:pt>
                <c:pt idx="1266">
                  <c:v>10.541667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10.566668</c:v>
                </c:pt>
                <c:pt idx="1270">
                  <c:v>10.575001</c:v>
                </c:pt>
                <c:pt idx="1271">
                  <c:v>10.583334000000001</c:v>
                </c:pt>
                <c:pt idx="1272">
                  <c:v>10.591666999999999</c:v>
                </c:pt>
                <c:pt idx="1273">
                  <c:v>10.6</c:v>
                </c:pt>
                <c:pt idx="1274">
                  <c:v>10.608333999999999</c:v>
                </c:pt>
                <c:pt idx="1275">
                  <c:v>10.616667</c:v>
                </c:pt>
                <c:pt idx="1276">
                  <c:v>10.625000999999999</c:v>
                </c:pt>
                <c:pt idx="1277">
                  <c:v>10.633334</c:v>
                </c:pt>
                <c:pt idx="1278">
                  <c:v>10.641667</c:v>
                </c:pt>
                <c:pt idx="1279">
                  <c:v>10.650001</c:v>
                </c:pt>
                <c:pt idx="1280">
                  <c:v>10.658334</c:v>
                </c:pt>
                <c:pt idx="1281">
                  <c:v>10.666667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10.691668</c:v>
                </c:pt>
                <c:pt idx="1285">
                  <c:v>10.700001</c:v>
                </c:pt>
                <c:pt idx="1286">
                  <c:v>10.708334000000001</c:v>
                </c:pt>
                <c:pt idx="1287">
                  <c:v>10.716666999999999</c:v>
                </c:pt>
                <c:pt idx="1288">
                  <c:v>10.725</c:v>
                </c:pt>
                <c:pt idx="1289">
                  <c:v>10.733333999999999</c:v>
                </c:pt>
                <c:pt idx="1290">
                  <c:v>10.741668000000001</c:v>
                </c:pt>
                <c:pt idx="1291">
                  <c:v>10.750000999999999</c:v>
                </c:pt>
                <c:pt idx="1292">
                  <c:v>10.758334</c:v>
                </c:pt>
                <c:pt idx="1293">
                  <c:v>10.766667</c:v>
                </c:pt>
                <c:pt idx="1294">
                  <c:v>10.775001</c:v>
                </c:pt>
                <c:pt idx="1295">
                  <c:v>10.783334</c:v>
                </c:pt>
                <c:pt idx="1296">
                  <c:v>10.791667</c:v>
                </c:pt>
                <c:pt idx="1297">
                  <c:v>10.800001</c:v>
                </c:pt>
                <c:pt idx="1298">
                  <c:v>10.808334</c:v>
                </c:pt>
                <c:pt idx="1299">
                  <c:v>10.816668</c:v>
                </c:pt>
                <c:pt idx="1300">
                  <c:v>10.825001</c:v>
                </c:pt>
                <c:pt idx="1301">
                  <c:v>10.833334000000001</c:v>
                </c:pt>
                <c:pt idx="1302">
                  <c:v>10.841666999999999</c:v>
                </c:pt>
                <c:pt idx="1303">
                  <c:v>10.85</c:v>
                </c:pt>
                <c:pt idx="1304">
                  <c:v>10.858333999999999</c:v>
                </c:pt>
                <c:pt idx="1305">
                  <c:v>10.866668000000001</c:v>
                </c:pt>
                <c:pt idx="1306">
                  <c:v>10.875000999999999</c:v>
                </c:pt>
                <c:pt idx="1307">
                  <c:v>10.883334</c:v>
                </c:pt>
                <c:pt idx="1308">
                  <c:v>10.891667</c:v>
                </c:pt>
                <c:pt idx="1309">
                  <c:v>10.900001</c:v>
                </c:pt>
                <c:pt idx="1310">
                  <c:v>10.908334</c:v>
                </c:pt>
                <c:pt idx="1311">
                  <c:v>10.916667</c:v>
                </c:pt>
                <c:pt idx="1312">
                  <c:v>10.925001</c:v>
                </c:pt>
                <c:pt idx="1313">
                  <c:v>10.933334</c:v>
                </c:pt>
                <c:pt idx="1314">
                  <c:v>10.941668</c:v>
                </c:pt>
                <c:pt idx="1315">
                  <c:v>10.950001</c:v>
                </c:pt>
                <c:pt idx="1316">
                  <c:v>10.958334000000001</c:v>
                </c:pt>
                <c:pt idx="1317">
                  <c:v>10.966666999999999</c:v>
                </c:pt>
                <c:pt idx="1318">
                  <c:v>10.975</c:v>
                </c:pt>
                <c:pt idx="1319">
                  <c:v>10.983333999999999</c:v>
                </c:pt>
                <c:pt idx="1320">
                  <c:v>10.991668000000001</c:v>
                </c:pt>
                <c:pt idx="1321">
                  <c:v>11.000000999999999</c:v>
                </c:pt>
                <c:pt idx="1322">
                  <c:v>11.008334</c:v>
                </c:pt>
                <c:pt idx="1323">
                  <c:v>11.016667</c:v>
                </c:pt>
                <c:pt idx="1324">
                  <c:v>11.025001</c:v>
                </c:pt>
                <c:pt idx="1325">
                  <c:v>11.033334</c:v>
                </c:pt>
                <c:pt idx="1326">
                  <c:v>11.041667</c:v>
                </c:pt>
                <c:pt idx="1327">
                  <c:v>11.050001</c:v>
                </c:pt>
                <c:pt idx="1328">
                  <c:v>11.058334</c:v>
                </c:pt>
                <c:pt idx="1329">
                  <c:v>11.066668</c:v>
                </c:pt>
                <c:pt idx="1330">
                  <c:v>11.075001</c:v>
                </c:pt>
                <c:pt idx="1331">
                  <c:v>11.083334000000001</c:v>
                </c:pt>
                <c:pt idx="1332">
                  <c:v>11.091666999999999</c:v>
                </c:pt>
                <c:pt idx="1333">
                  <c:v>11.1</c:v>
                </c:pt>
                <c:pt idx="1334">
                  <c:v>11.108333999999999</c:v>
                </c:pt>
                <c:pt idx="1335">
                  <c:v>11.116668000000001</c:v>
                </c:pt>
                <c:pt idx="1336">
                  <c:v>11.125000999999999</c:v>
                </c:pt>
                <c:pt idx="1337">
                  <c:v>11.133334</c:v>
                </c:pt>
                <c:pt idx="1338">
                  <c:v>11.141667</c:v>
                </c:pt>
                <c:pt idx="1339">
                  <c:v>11.150001</c:v>
                </c:pt>
                <c:pt idx="1340">
                  <c:v>11.158334</c:v>
                </c:pt>
                <c:pt idx="1341">
                  <c:v>11.166667</c:v>
                </c:pt>
                <c:pt idx="1342">
                  <c:v>11.175001</c:v>
                </c:pt>
                <c:pt idx="1343">
                  <c:v>11.183334</c:v>
                </c:pt>
                <c:pt idx="1344">
                  <c:v>11.191668</c:v>
                </c:pt>
                <c:pt idx="1345">
                  <c:v>11.200001</c:v>
                </c:pt>
                <c:pt idx="1346">
                  <c:v>11.208334000000001</c:v>
                </c:pt>
                <c:pt idx="1347">
                  <c:v>11.216666999999999</c:v>
                </c:pt>
                <c:pt idx="1348">
                  <c:v>11.225</c:v>
                </c:pt>
                <c:pt idx="1349">
                  <c:v>11.233333999999999</c:v>
                </c:pt>
                <c:pt idx="1350">
                  <c:v>11.241668000000001</c:v>
                </c:pt>
                <c:pt idx="1351">
                  <c:v>11.250000999999999</c:v>
                </c:pt>
                <c:pt idx="1352">
                  <c:v>11.258334</c:v>
                </c:pt>
                <c:pt idx="1353">
                  <c:v>11.266667</c:v>
                </c:pt>
                <c:pt idx="1354">
                  <c:v>11.275001</c:v>
                </c:pt>
                <c:pt idx="1355">
                  <c:v>11.283334</c:v>
                </c:pt>
                <c:pt idx="1356">
                  <c:v>11.291667</c:v>
                </c:pt>
                <c:pt idx="1357">
                  <c:v>11.300001</c:v>
                </c:pt>
                <c:pt idx="1358">
                  <c:v>11.308334</c:v>
                </c:pt>
                <c:pt idx="1359">
                  <c:v>11.316668</c:v>
                </c:pt>
                <c:pt idx="1360">
                  <c:v>11.325001</c:v>
                </c:pt>
                <c:pt idx="1361">
                  <c:v>11.333334000000001</c:v>
                </c:pt>
                <c:pt idx="1362">
                  <c:v>11.341666999999999</c:v>
                </c:pt>
                <c:pt idx="1363">
                  <c:v>11.35</c:v>
                </c:pt>
                <c:pt idx="1364">
                  <c:v>11.358333999999999</c:v>
                </c:pt>
                <c:pt idx="1365">
                  <c:v>11.366668000000001</c:v>
                </c:pt>
                <c:pt idx="1366">
                  <c:v>11.375000999999999</c:v>
                </c:pt>
                <c:pt idx="1367">
                  <c:v>11.383334</c:v>
                </c:pt>
                <c:pt idx="1368">
                  <c:v>11.391667</c:v>
                </c:pt>
                <c:pt idx="1369">
                  <c:v>11.400001</c:v>
                </c:pt>
                <c:pt idx="1370">
                  <c:v>11.408334</c:v>
                </c:pt>
                <c:pt idx="1371">
                  <c:v>11.416667</c:v>
                </c:pt>
                <c:pt idx="1372">
                  <c:v>11.425001</c:v>
                </c:pt>
                <c:pt idx="1373">
                  <c:v>11.433334</c:v>
                </c:pt>
                <c:pt idx="1374">
                  <c:v>11.441668</c:v>
                </c:pt>
                <c:pt idx="1375">
                  <c:v>11.450001</c:v>
                </c:pt>
                <c:pt idx="1376">
                  <c:v>11.458334000000001</c:v>
                </c:pt>
                <c:pt idx="1377">
                  <c:v>11.466666999999999</c:v>
                </c:pt>
                <c:pt idx="1378">
                  <c:v>11.475</c:v>
                </c:pt>
                <c:pt idx="1379">
                  <c:v>11.483333999999999</c:v>
                </c:pt>
                <c:pt idx="1380">
                  <c:v>11.491668000000001</c:v>
                </c:pt>
                <c:pt idx="1381">
                  <c:v>11.500000999999999</c:v>
                </c:pt>
                <c:pt idx="1382">
                  <c:v>11.508334</c:v>
                </c:pt>
                <c:pt idx="1383">
                  <c:v>11.516667</c:v>
                </c:pt>
                <c:pt idx="1384">
                  <c:v>11.525001</c:v>
                </c:pt>
                <c:pt idx="1385">
                  <c:v>11.533334</c:v>
                </c:pt>
                <c:pt idx="1386">
                  <c:v>11.541667</c:v>
                </c:pt>
                <c:pt idx="1387">
                  <c:v>11.550001</c:v>
                </c:pt>
                <c:pt idx="1388">
                  <c:v>11.558334</c:v>
                </c:pt>
                <c:pt idx="1389">
                  <c:v>11.566668</c:v>
                </c:pt>
                <c:pt idx="1390">
                  <c:v>11.575001</c:v>
                </c:pt>
                <c:pt idx="1391">
                  <c:v>11.583334000000001</c:v>
                </c:pt>
                <c:pt idx="1392">
                  <c:v>11.591666999999999</c:v>
                </c:pt>
                <c:pt idx="1393">
                  <c:v>11.6</c:v>
                </c:pt>
                <c:pt idx="1394">
                  <c:v>11.608333999999999</c:v>
                </c:pt>
                <c:pt idx="1395">
                  <c:v>11.616668000000001</c:v>
                </c:pt>
                <c:pt idx="1396">
                  <c:v>11.625000999999999</c:v>
                </c:pt>
                <c:pt idx="1397">
                  <c:v>11.633334</c:v>
                </c:pt>
                <c:pt idx="1398">
                  <c:v>11.641667</c:v>
                </c:pt>
                <c:pt idx="1399">
                  <c:v>11.650001</c:v>
                </c:pt>
                <c:pt idx="1400">
                  <c:v>11.658334</c:v>
                </c:pt>
                <c:pt idx="1401">
                  <c:v>11.666667</c:v>
                </c:pt>
                <c:pt idx="1402">
                  <c:v>11.675001</c:v>
                </c:pt>
                <c:pt idx="1403">
                  <c:v>11.683334</c:v>
                </c:pt>
                <c:pt idx="1404">
                  <c:v>11.691668</c:v>
                </c:pt>
                <c:pt idx="1405">
                  <c:v>11.700001</c:v>
                </c:pt>
                <c:pt idx="1406">
                  <c:v>11.708334000000001</c:v>
                </c:pt>
                <c:pt idx="1407">
                  <c:v>11.716666999999999</c:v>
                </c:pt>
                <c:pt idx="1408">
                  <c:v>11.725</c:v>
                </c:pt>
                <c:pt idx="1409">
                  <c:v>11.733333999999999</c:v>
                </c:pt>
                <c:pt idx="1410">
                  <c:v>11.741668000000001</c:v>
                </c:pt>
                <c:pt idx="1411">
                  <c:v>11.750000999999999</c:v>
                </c:pt>
                <c:pt idx="1412">
                  <c:v>11.758334</c:v>
                </c:pt>
                <c:pt idx="1413">
                  <c:v>11.766667</c:v>
                </c:pt>
                <c:pt idx="1414">
                  <c:v>11.775001</c:v>
                </c:pt>
                <c:pt idx="1415">
                  <c:v>11.783334</c:v>
                </c:pt>
                <c:pt idx="1416">
                  <c:v>11.791667</c:v>
                </c:pt>
                <c:pt idx="1417">
                  <c:v>11.8</c:v>
                </c:pt>
                <c:pt idx="1418">
                  <c:v>11.808334</c:v>
                </c:pt>
                <c:pt idx="1419">
                  <c:v>11.816668</c:v>
                </c:pt>
                <c:pt idx="1420">
                  <c:v>11.825001</c:v>
                </c:pt>
                <c:pt idx="1421">
                  <c:v>11.833334000000001</c:v>
                </c:pt>
                <c:pt idx="1422">
                  <c:v>11.841666999999999</c:v>
                </c:pt>
                <c:pt idx="1423">
                  <c:v>11.85</c:v>
                </c:pt>
                <c:pt idx="1424">
                  <c:v>11.858333999999999</c:v>
                </c:pt>
                <c:pt idx="1425">
                  <c:v>11.866668000000001</c:v>
                </c:pt>
                <c:pt idx="1426">
                  <c:v>11.875000999999999</c:v>
                </c:pt>
                <c:pt idx="1427">
                  <c:v>11.883334</c:v>
                </c:pt>
                <c:pt idx="1428">
                  <c:v>11.891667</c:v>
                </c:pt>
                <c:pt idx="1429">
                  <c:v>11.900001</c:v>
                </c:pt>
                <c:pt idx="1430">
                  <c:v>11.908334</c:v>
                </c:pt>
                <c:pt idx="1431">
                  <c:v>11.916667</c:v>
                </c:pt>
                <c:pt idx="1432">
                  <c:v>11.925000000000001</c:v>
                </c:pt>
                <c:pt idx="1433">
                  <c:v>11.933334</c:v>
                </c:pt>
                <c:pt idx="1434">
                  <c:v>11.941668</c:v>
                </c:pt>
                <c:pt idx="1435">
                  <c:v>11.950001</c:v>
                </c:pt>
                <c:pt idx="1436">
                  <c:v>11.958334000000001</c:v>
                </c:pt>
                <c:pt idx="1437">
                  <c:v>11.966666999999999</c:v>
                </c:pt>
                <c:pt idx="1438">
                  <c:v>11.975</c:v>
                </c:pt>
                <c:pt idx="1439">
                  <c:v>11.983333999999999</c:v>
                </c:pt>
                <c:pt idx="1440">
                  <c:v>11.991668000000001</c:v>
                </c:pt>
                <c:pt idx="1441">
                  <c:v>12.000000999999999</c:v>
                </c:pt>
                <c:pt idx="1442">
                  <c:v>12.008334</c:v>
                </c:pt>
                <c:pt idx="1443">
                  <c:v>12.016667</c:v>
                </c:pt>
                <c:pt idx="1444">
                  <c:v>12.025001</c:v>
                </c:pt>
                <c:pt idx="1445">
                  <c:v>12.033334</c:v>
                </c:pt>
                <c:pt idx="1446">
                  <c:v>12.041667</c:v>
                </c:pt>
                <c:pt idx="1447">
                  <c:v>12.05</c:v>
                </c:pt>
                <c:pt idx="1448">
                  <c:v>12.058334</c:v>
                </c:pt>
                <c:pt idx="1449">
                  <c:v>12.066668</c:v>
                </c:pt>
                <c:pt idx="1450">
                  <c:v>12.075001</c:v>
                </c:pt>
                <c:pt idx="1451">
                  <c:v>12.083334000000001</c:v>
                </c:pt>
                <c:pt idx="1452">
                  <c:v>12.091666999999999</c:v>
                </c:pt>
                <c:pt idx="1453">
                  <c:v>12.1</c:v>
                </c:pt>
                <c:pt idx="1454">
                  <c:v>12.108333999999999</c:v>
                </c:pt>
                <c:pt idx="1455">
                  <c:v>12.116668000000001</c:v>
                </c:pt>
                <c:pt idx="1456">
                  <c:v>12.125000999999999</c:v>
                </c:pt>
                <c:pt idx="1457">
                  <c:v>12.133334</c:v>
                </c:pt>
                <c:pt idx="1458">
                  <c:v>12.141667</c:v>
                </c:pt>
                <c:pt idx="1459">
                  <c:v>12.150001</c:v>
                </c:pt>
                <c:pt idx="1460">
                  <c:v>12.158334</c:v>
                </c:pt>
                <c:pt idx="1461">
                  <c:v>12.166667</c:v>
                </c:pt>
                <c:pt idx="1462">
                  <c:v>12.175000000000001</c:v>
                </c:pt>
                <c:pt idx="1463">
                  <c:v>12.183334</c:v>
                </c:pt>
                <c:pt idx="1464">
                  <c:v>12.191668</c:v>
                </c:pt>
                <c:pt idx="1465">
                  <c:v>12.200001</c:v>
                </c:pt>
                <c:pt idx="1466">
                  <c:v>12.208334000000001</c:v>
                </c:pt>
                <c:pt idx="1467">
                  <c:v>12.216666999999999</c:v>
                </c:pt>
                <c:pt idx="1468">
                  <c:v>12.225</c:v>
                </c:pt>
                <c:pt idx="1469">
                  <c:v>12.233333999999999</c:v>
                </c:pt>
                <c:pt idx="1470">
                  <c:v>12.241668000000001</c:v>
                </c:pt>
                <c:pt idx="1471">
                  <c:v>12.250000999999999</c:v>
                </c:pt>
                <c:pt idx="1472">
                  <c:v>12.258334</c:v>
                </c:pt>
                <c:pt idx="1473">
                  <c:v>12.266667</c:v>
                </c:pt>
                <c:pt idx="1474">
                  <c:v>12.275001</c:v>
                </c:pt>
                <c:pt idx="1475">
                  <c:v>12.283334</c:v>
                </c:pt>
                <c:pt idx="1476">
                  <c:v>12.291667</c:v>
                </c:pt>
                <c:pt idx="1477">
                  <c:v>12.3</c:v>
                </c:pt>
                <c:pt idx="1478">
                  <c:v>12.308334</c:v>
                </c:pt>
                <c:pt idx="1479">
                  <c:v>12.316668</c:v>
                </c:pt>
                <c:pt idx="1480">
                  <c:v>12.325001</c:v>
                </c:pt>
                <c:pt idx="1481">
                  <c:v>12.333334000000001</c:v>
                </c:pt>
                <c:pt idx="1482">
                  <c:v>12.341666999999999</c:v>
                </c:pt>
                <c:pt idx="1483">
                  <c:v>12.35</c:v>
                </c:pt>
                <c:pt idx="1484">
                  <c:v>12.358333999999999</c:v>
                </c:pt>
                <c:pt idx="1485">
                  <c:v>12.366668000000001</c:v>
                </c:pt>
                <c:pt idx="1486">
                  <c:v>12.375000999999999</c:v>
                </c:pt>
                <c:pt idx="1487">
                  <c:v>12.383334</c:v>
                </c:pt>
                <c:pt idx="1488">
                  <c:v>12.391667</c:v>
                </c:pt>
                <c:pt idx="1489">
                  <c:v>12.400001</c:v>
                </c:pt>
                <c:pt idx="1490">
                  <c:v>12.408334</c:v>
                </c:pt>
                <c:pt idx="1491">
                  <c:v>12.416667</c:v>
                </c:pt>
                <c:pt idx="1492">
                  <c:v>12.425000000000001</c:v>
                </c:pt>
                <c:pt idx="1493">
                  <c:v>12.433334</c:v>
                </c:pt>
                <c:pt idx="1494">
                  <c:v>12.441668</c:v>
                </c:pt>
                <c:pt idx="1495">
                  <c:v>12.450001</c:v>
                </c:pt>
                <c:pt idx="1496">
                  <c:v>12.458334000000001</c:v>
                </c:pt>
                <c:pt idx="1497">
                  <c:v>12.466666999999999</c:v>
                </c:pt>
                <c:pt idx="1498">
                  <c:v>12.475</c:v>
                </c:pt>
                <c:pt idx="1499">
                  <c:v>12.483333999999999</c:v>
                </c:pt>
                <c:pt idx="1500">
                  <c:v>12.491668000000001</c:v>
                </c:pt>
                <c:pt idx="1501">
                  <c:v>12.500000999999999</c:v>
                </c:pt>
                <c:pt idx="1502">
                  <c:v>12.508334</c:v>
                </c:pt>
                <c:pt idx="1503">
                  <c:v>12.516667</c:v>
                </c:pt>
                <c:pt idx="1504">
                  <c:v>12.525001</c:v>
                </c:pt>
                <c:pt idx="1505">
                  <c:v>12.533334</c:v>
                </c:pt>
                <c:pt idx="1506">
                  <c:v>12.541667</c:v>
                </c:pt>
                <c:pt idx="1507">
                  <c:v>12.55</c:v>
                </c:pt>
                <c:pt idx="1508">
                  <c:v>12.558334</c:v>
                </c:pt>
                <c:pt idx="1509">
                  <c:v>12.566668</c:v>
                </c:pt>
                <c:pt idx="1510">
                  <c:v>12.575001</c:v>
                </c:pt>
                <c:pt idx="1511">
                  <c:v>12.583334000000001</c:v>
                </c:pt>
                <c:pt idx="1512">
                  <c:v>12.591666999999999</c:v>
                </c:pt>
                <c:pt idx="1513">
                  <c:v>12.6</c:v>
                </c:pt>
                <c:pt idx="1514">
                  <c:v>12.608333999999999</c:v>
                </c:pt>
                <c:pt idx="1515">
                  <c:v>12.616668000000001</c:v>
                </c:pt>
                <c:pt idx="1516">
                  <c:v>12.625000999999999</c:v>
                </c:pt>
                <c:pt idx="1517">
                  <c:v>12.633334</c:v>
                </c:pt>
                <c:pt idx="1518">
                  <c:v>12.641667</c:v>
                </c:pt>
                <c:pt idx="1519">
                  <c:v>12.650001</c:v>
                </c:pt>
                <c:pt idx="1520">
                  <c:v>12.658334</c:v>
                </c:pt>
                <c:pt idx="1521">
                  <c:v>12.666667</c:v>
                </c:pt>
                <c:pt idx="1522">
                  <c:v>12.675000000000001</c:v>
                </c:pt>
                <c:pt idx="1523">
                  <c:v>12.683334</c:v>
                </c:pt>
                <c:pt idx="1524">
                  <c:v>12.691668</c:v>
                </c:pt>
                <c:pt idx="1525">
                  <c:v>12.700001</c:v>
                </c:pt>
                <c:pt idx="1526">
                  <c:v>12.708334000000001</c:v>
                </c:pt>
                <c:pt idx="1527">
                  <c:v>12.716666999999999</c:v>
                </c:pt>
                <c:pt idx="1528">
                  <c:v>12.725</c:v>
                </c:pt>
                <c:pt idx="1529">
                  <c:v>12.733333999999999</c:v>
                </c:pt>
                <c:pt idx="1530">
                  <c:v>12.741668000000001</c:v>
                </c:pt>
                <c:pt idx="1531">
                  <c:v>12.750000999999999</c:v>
                </c:pt>
                <c:pt idx="1532">
                  <c:v>12.758334</c:v>
                </c:pt>
                <c:pt idx="1533">
                  <c:v>12.766667</c:v>
                </c:pt>
                <c:pt idx="1534">
                  <c:v>12.775001</c:v>
                </c:pt>
                <c:pt idx="1535">
                  <c:v>12.783334</c:v>
                </c:pt>
                <c:pt idx="1536">
                  <c:v>12.791667</c:v>
                </c:pt>
                <c:pt idx="1537">
                  <c:v>12.8</c:v>
                </c:pt>
                <c:pt idx="1538">
                  <c:v>12.808334</c:v>
                </c:pt>
                <c:pt idx="1539">
                  <c:v>12.816668</c:v>
                </c:pt>
                <c:pt idx="1540">
                  <c:v>12.825001</c:v>
                </c:pt>
                <c:pt idx="1541">
                  <c:v>12.833334000000001</c:v>
                </c:pt>
                <c:pt idx="1542">
                  <c:v>12.841666999999999</c:v>
                </c:pt>
                <c:pt idx="1543">
                  <c:v>12.85</c:v>
                </c:pt>
                <c:pt idx="1544">
                  <c:v>12.858333999999999</c:v>
                </c:pt>
                <c:pt idx="1545">
                  <c:v>12.866668000000001</c:v>
                </c:pt>
                <c:pt idx="1546">
                  <c:v>12.875000999999999</c:v>
                </c:pt>
                <c:pt idx="1547">
                  <c:v>12.883334</c:v>
                </c:pt>
                <c:pt idx="1548">
                  <c:v>12.891667</c:v>
                </c:pt>
                <c:pt idx="1549">
                  <c:v>12.900001</c:v>
                </c:pt>
                <c:pt idx="1550">
                  <c:v>12.908334</c:v>
                </c:pt>
                <c:pt idx="1551">
                  <c:v>12.916667</c:v>
                </c:pt>
                <c:pt idx="1552">
                  <c:v>12.925000000000001</c:v>
                </c:pt>
                <c:pt idx="1553">
                  <c:v>12.933334</c:v>
                </c:pt>
                <c:pt idx="1554">
                  <c:v>12.941668</c:v>
                </c:pt>
                <c:pt idx="1555">
                  <c:v>12.950001</c:v>
                </c:pt>
                <c:pt idx="1556">
                  <c:v>12.958334000000001</c:v>
                </c:pt>
                <c:pt idx="1557">
                  <c:v>12.966666999999999</c:v>
                </c:pt>
                <c:pt idx="1558">
                  <c:v>12.975</c:v>
                </c:pt>
                <c:pt idx="1559">
                  <c:v>12.983333999999999</c:v>
                </c:pt>
                <c:pt idx="1560">
                  <c:v>12.991667</c:v>
                </c:pt>
                <c:pt idx="1561">
                  <c:v>13.000000999999999</c:v>
                </c:pt>
                <c:pt idx="1562">
                  <c:v>13.008334</c:v>
                </c:pt>
                <c:pt idx="1563">
                  <c:v>13.016667</c:v>
                </c:pt>
                <c:pt idx="1564">
                  <c:v>13.025001</c:v>
                </c:pt>
                <c:pt idx="1565">
                  <c:v>13.033334</c:v>
                </c:pt>
                <c:pt idx="1566">
                  <c:v>13.041667</c:v>
                </c:pt>
                <c:pt idx="1567">
                  <c:v>13.05</c:v>
                </c:pt>
                <c:pt idx="1568">
                  <c:v>13.058334</c:v>
                </c:pt>
                <c:pt idx="1569">
                  <c:v>13.066668</c:v>
                </c:pt>
                <c:pt idx="1570">
                  <c:v>13.075001</c:v>
                </c:pt>
                <c:pt idx="1571">
                  <c:v>13.083334000000001</c:v>
                </c:pt>
                <c:pt idx="1572">
                  <c:v>13.091666999999999</c:v>
                </c:pt>
                <c:pt idx="1573">
                  <c:v>13.1</c:v>
                </c:pt>
                <c:pt idx="1574">
                  <c:v>13.108333999999999</c:v>
                </c:pt>
                <c:pt idx="1575">
                  <c:v>13.116667</c:v>
                </c:pt>
                <c:pt idx="1576">
                  <c:v>13.125000999999999</c:v>
                </c:pt>
                <c:pt idx="1577">
                  <c:v>13.133334</c:v>
                </c:pt>
                <c:pt idx="1578">
                  <c:v>13.141667</c:v>
                </c:pt>
                <c:pt idx="1579">
                  <c:v>13.150001</c:v>
                </c:pt>
                <c:pt idx="1580">
                  <c:v>13.158334</c:v>
                </c:pt>
                <c:pt idx="1581">
                  <c:v>13.166667</c:v>
                </c:pt>
                <c:pt idx="1582">
                  <c:v>13.175000000000001</c:v>
                </c:pt>
                <c:pt idx="1583">
                  <c:v>13.183334</c:v>
                </c:pt>
                <c:pt idx="1584">
                  <c:v>13.191668</c:v>
                </c:pt>
                <c:pt idx="1585">
                  <c:v>13.200001</c:v>
                </c:pt>
                <c:pt idx="1586">
                  <c:v>13.208334000000001</c:v>
                </c:pt>
                <c:pt idx="1587">
                  <c:v>13.216666999999999</c:v>
                </c:pt>
                <c:pt idx="1588">
                  <c:v>13.225</c:v>
                </c:pt>
                <c:pt idx="1589">
                  <c:v>13.233333999999999</c:v>
                </c:pt>
                <c:pt idx="1590">
                  <c:v>13.241667</c:v>
                </c:pt>
                <c:pt idx="1591">
                  <c:v>13.250000999999999</c:v>
                </c:pt>
                <c:pt idx="1592">
                  <c:v>13.258334</c:v>
                </c:pt>
                <c:pt idx="1593">
                  <c:v>13.266667</c:v>
                </c:pt>
                <c:pt idx="1594">
                  <c:v>13.275001</c:v>
                </c:pt>
                <c:pt idx="1595">
                  <c:v>13.283334</c:v>
                </c:pt>
                <c:pt idx="1596">
                  <c:v>13.291667</c:v>
                </c:pt>
                <c:pt idx="1597">
                  <c:v>13.3</c:v>
                </c:pt>
                <c:pt idx="1598">
                  <c:v>13.308334</c:v>
                </c:pt>
                <c:pt idx="1599">
                  <c:v>13.316668</c:v>
                </c:pt>
                <c:pt idx="1600">
                  <c:v>13.325001</c:v>
                </c:pt>
                <c:pt idx="1601">
                  <c:v>13.333334000000001</c:v>
                </c:pt>
                <c:pt idx="1602">
                  <c:v>13.341666999999999</c:v>
                </c:pt>
                <c:pt idx="1603">
                  <c:v>13.35</c:v>
                </c:pt>
                <c:pt idx="1604">
                  <c:v>13.358333999999999</c:v>
                </c:pt>
                <c:pt idx="1605">
                  <c:v>13.366667</c:v>
                </c:pt>
                <c:pt idx="1606">
                  <c:v>13.375000999999999</c:v>
                </c:pt>
                <c:pt idx="1607">
                  <c:v>13.383334</c:v>
                </c:pt>
                <c:pt idx="1608">
                  <c:v>13.391667</c:v>
                </c:pt>
                <c:pt idx="1609">
                  <c:v>13.400001</c:v>
                </c:pt>
                <c:pt idx="1610">
                  <c:v>13.408334</c:v>
                </c:pt>
                <c:pt idx="1611">
                  <c:v>13.416667</c:v>
                </c:pt>
                <c:pt idx="1612">
                  <c:v>13.425000000000001</c:v>
                </c:pt>
                <c:pt idx="1613">
                  <c:v>13.433334</c:v>
                </c:pt>
                <c:pt idx="1614">
                  <c:v>13.441668</c:v>
                </c:pt>
                <c:pt idx="1615">
                  <c:v>13.450001</c:v>
                </c:pt>
                <c:pt idx="1616">
                  <c:v>13.458334000000001</c:v>
                </c:pt>
                <c:pt idx="1617">
                  <c:v>13.466666999999999</c:v>
                </c:pt>
                <c:pt idx="1618">
                  <c:v>13.475</c:v>
                </c:pt>
                <c:pt idx="1619">
                  <c:v>13.483333999999999</c:v>
                </c:pt>
                <c:pt idx="1620">
                  <c:v>13.491667</c:v>
                </c:pt>
                <c:pt idx="1621">
                  <c:v>13.500000999999999</c:v>
                </c:pt>
                <c:pt idx="1622">
                  <c:v>13.508334</c:v>
                </c:pt>
                <c:pt idx="1623">
                  <c:v>13.516667</c:v>
                </c:pt>
                <c:pt idx="1624">
                  <c:v>13.525001</c:v>
                </c:pt>
                <c:pt idx="1625">
                  <c:v>13.533334</c:v>
                </c:pt>
                <c:pt idx="1626">
                  <c:v>13.541667</c:v>
                </c:pt>
                <c:pt idx="1627">
                  <c:v>13.55</c:v>
                </c:pt>
                <c:pt idx="1628">
                  <c:v>13.558334</c:v>
                </c:pt>
                <c:pt idx="1629">
                  <c:v>13.566668</c:v>
                </c:pt>
                <c:pt idx="1630">
                  <c:v>13.575001</c:v>
                </c:pt>
                <c:pt idx="1631">
                  <c:v>13.583334000000001</c:v>
                </c:pt>
                <c:pt idx="1632">
                  <c:v>13.591666999999999</c:v>
                </c:pt>
                <c:pt idx="1633">
                  <c:v>13.6</c:v>
                </c:pt>
                <c:pt idx="1634">
                  <c:v>13.608333999999999</c:v>
                </c:pt>
                <c:pt idx="1635">
                  <c:v>13.616667</c:v>
                </c:pt>
                <c:pt idx="1636">
                  <c:v>13.625000999999999</c:v>
                </c:pt>
                <c:pt idx="1637">
                  <c:v>13.633334</c:v>
                </c:pt>
                <c:pt idx="1638">
                  <c:v>13.641667</c:v>
                </c:pt>
                <c:pt idx="1639">
                  <c:v>13.650001</c:v>
                </c:pt>
                <c:pt idx="1640">
                  <c:v>13.658334</c:v>
                </c:pt>
                <c:pt idx="1641">
                  <c:v>13.666667</c:v>
                </c:pt>
                <c:pt idx="1642">
                  <c:v>13.675000000000001</c:v>
                </c:pt>
                <c:pt idx="1643">
                  <c:v>13.683334</c:v>
                </c:pt>
                <c:pt idx="1644">
                  <c:v>13.691668</c:v>
                </c:pt>
                <c:pt idx="1645">
                  <c:v>13.700001</c:v>
                </c:pt>
                <c:pt idx="1646">
                  <c:v>13.708334000000001</c:v>
                </c:pt>
                <c:pt idx="1647">
                  <c:v>13.716666999999999</c:v>
                </c:pt>
                <c:pt idx="1648">
                  <c:v>13.725</c:v>
                </c:pt>
                <c:pt idx="1649">
                  <c:v>13.733333999999999</c:v>
                </c:pt>
                <c:pt idx="1650">
                  <c:v>13.741667</c:v>
                </c:pt>
                <c:pt idx="1651">
                  <c:v>13.750000999999999</c:v>
                </c:pt>
                <c:pt idx="1652">
                  <c:v>13.758334</c:v>
                </c:pt>
                <c:pt idx="1653">
                  <c:v>13.766667</c:v>
                </c:pt>
                <c:pt idx="1654">
                  <c:v>13.775001</c:v>
                </c:pt>
                <c:pt idx="1655">
                  <c:v>13.783334</c:v>
                </c:pt>
                <c:pt idx="1656">
                  <c:v>13.791667</c:v>
                </c:pt>
                <c:pt idx="1657">
                  <c:v>13.8</c:v>
                </c:pt>
                <c:pt idx="1658">
                  <c:v>13.808334</c:v>
                </c:pt>
                <c:pt idx="1659">
                  <c:v>13.816668</c:v>
                </c:pt>
                <c:pt idx="1660">
                  <c:v>13.825001</c:v>
                </c:pt>
                <c:pt idx="1661">
                  <c:v>13.833334000000001</c:v>
                </c:pt>
                <c:pt idx="1662">
                  <c:v>13.841666999999999</c:v>
                </c:pt>
                <c:pt idx="1663">
                  <c:v>13.85</c:v>
                </c:pt>
                <c:pt idx="1664">
                  <c:v>13.858333999999999</c:v>
                </c:pt>
                <c:pt idx="1665">
                  <c:v>13.866667</c:v>
                </c:pt>
                <c:pt idx="1666">
                  <c:v>13.875000999999999</c:v>
                </c:pt>
                <c:pt idx="1667">
                  <c:v>13.883334</c:v>
                </c:pt>
                <c:pt idx="1668">
                  <c:v>13.891667</c:v>
                </c:pt>
                <c:pt idx="1669">
                  <c:v>13.900001</c:v>
                </c:pt>
                <c:pt idx="1670">
                  <c:v>13.908334</c:v>
                </c:pt>
                <c:pt idx="1671">
                  <c:v>13.916667</c:v>
                </c:pt>
                <c:pt idx="1672">
                  <c:v>13.925000000000001</c:v>
                </c:pt>
                <c:pt idx="1673">
                  <c:v>13.933332999999999</c:v>
                </c:pt>
                <c:pt idx="1674">
                  <c:v>13.941668</c:v>
                </c:pt>
                <c:pt idx="1675">
                  <c:v>13.950001</c:v>
                </c:pt>
                <c:pt idx="1676">
                  <c:v>13.958334000000001</c:v>
                </c:pt>
                <c:pt idx="1677">
                  <c:v>13.966666999999999</c:v>
                </c:pt>
                <c:pt idx="1678">
                  <c:v>13.975</c:v>
                </c:pt>
                <c:pt idx="1679">
                  <c:v>13.983333999999999</c:v>
                </c:pt>
                <c:pt idx="1680">
                  <c:v>13.991667</c:v>
                </c:pt>
                <c:pt idx="1681">
                  <c:v>14.000000999999999</c:v>
                </c:pt>
                <c:pt idx="1682">
                  <c:v>14.008334</c:v>
                </c:pt>
                <c:pt idx="1683">
                  <c:v>14.016667</c:v>
                </c:pt>
                <c:pt idx="1684">
                  <c:v>14.025001</c:v>
                </c:pt>
                <c:pt idx="1685">
                  <c:v>14.033334</c:v>
                </c:pt>
                <c:pt idx="1686">
                  <c:v>14.041667</c:v>
                </c:pt>
                <c:pt idx="1687">
                  <c:v>14.05</c:v>
                </c:pt>
                <c:pt idx="1688">
                  <c:v>14.058332999999999</c:v>
                </c:pt>
                <c:pt idx="1689">
                  <c:v>14.066668</c:v>
                </c:pt>
                <c:pt idx="1690">
                  <c:v>14.075001</c:v>
                </c:pt>
                <c:pt idx="1691">
                  <c:v>14.083334000000001</c:v>
                </c:pt>
                <c:pt idx="1692">
                  <c:v>14.091666999999999</c:v>
                </c:pt>
                <c:pt idx="1693">
                  <c:v>14.1</c:v>
                </c:pt>
                <c:pt idx="1694">
                  <c:v>14.108333999999999</c:v>
                </c:pt>
                <c:pt idx="1695">
                  <c:v>14.116667</c:v>
                </c:pt>
                <c:pt idx="1696">
                  <c:v>14.125000999999999</c:v>
                </c:pt>
                <c:pt idx="1697">
                  <c:v>14.133334</c:v>
                </c:pt>
                <c:pt idx="1698">
                  <c:v>14.141667</c:v>
                </c:pt>
                <c:pt idx="1699">
                  <c:v>14.150001</c:v>
                </c:pt>
                <c:pt idx="1700">
                  <c:v>14.158334</c:v>
                </c:pt>
                <c:pt idx="1701">
                  <c:v>14.166667</c:v>
                </c:pt>
                <c:pt idx="1702">
                  <c:v>14.175000000000001</c:v>
                </c:pt>
                <c:pt idx="1703">
                  <c:v>14.183332999999999</c:v>
                </c:pt>
                <c:pt idx="1704">
                  <c:v>14.191668</c:v>
                </c:pt>
                <c:pt idx="1705">
                  <c:v>14.200001</c:v>
                </c:pt>
                <c:pt idx="1706">
                  <c:v>14.208334000000001</c:v>
                </c:pt>
                <c:pt idx="1707">
                  <c:v>14.216666999999999</c:v>
                </c:pt>
                <c:pt idx="1708">
                  <c:v>14.225</c:v>
                </c:pt>
                <c:pt idx="1709">
                  <c:v>14.233333999999999</c:v>
                </c:pt>
                <c:pt idx="1710">
                  <c:v>14.241667</c:v>
                </c:pt>
                <c:pt idx="1711">
                  <c:v>14.250000999999999</c:v>
                </c:pt>
                <c:pt idx="1712">
                  <c:v>14.258334</c:v>
                </c:pt>
                <c:pt idx="1713">
                  <c:v>14.266667</c:v>
                </c:pt>
                <c:pt idx="1714">
                  <c:v>14.275001</c:v>
                </c:pt>
                <c:pt idx="1715">
                  <c:v>14.283334</c:v>
                </c:pt>
                <c:pt idx="1716">
                  <c:v>14.291667</c:v>
                </c:pt>
                <c:pt idx="1717">
                  <c:v>14.3</c:v>
                </c:pt>
                <c:pt idx="1718">
                  <c:v>14.308332999999999</c:v>
                </c:pt>
                <c:pt idx="1719">
                  <c:v>14.316668</c:v>
                </c:pt>
                <c:pt idx="1720">
                  <c:v>14.325001</c:v>
                </c:pt>
                <c:pt idx="1721">
                  <c:v>14.333334000000001</c:v>
                </c:pt>
                <c:pt idx="1722">
                  <c:v>14.341666999999999</c:v>
                </c:pt>
                <c:pt idx="1723">
                  <c:v>14.35</c:v>
                </c:pt>
                <c:pt idx="1724">
                  <c:v>14.358333999999999</c:v>
                </c:pt>
                <c:pt idx="1725">
                  <c:v>14.366667</c:v>
                </c:pt>
                <c:pt idx="1726">
                  <c:v>14.375000999999999</c:v>
                </c:pt>
                <c:pt idx="1727">
                  <c:v>14.383334</c:v>
                </c:pt>
                <c:pt idx="1728">
                  <c:v>14.391667</c:v>
                </c:pt>
                <c:pt idx="1729">
                  <c:v>14.400001</c:v>
                </c:pt>
                <c:pt idx="1730">
                  <c:v>14.408334</c:v>
                </c:pt>
                <c:pt idx="1731">
                  <c:v>14.416667</c:v>
                </c:pt>
                <c:pt idx="1732">
                  <c:v>14.425000000000001</c:v>
                </c:pt>
                <c:pt idx="1733">
                  <c:v>14.433332999999999</c:v>
                </c:pt>
                <c:pt idx="1734">
                  <c:v>14.441668</c:v>
                </c:pt>
                <c:pt idx="1735">
                  <c:v>14.450001</c:v>
                </c:pt>
                <c:pt idx="1736">
                  <c:v>14.458334000000001</c:v>
                </c:pt>
                <c:pt idx="1737">
                  <c:v>14.466666999999999</c:v>
                </c:pt>
                <c:pt idx="1738">
                  <c:v>14.475</c:v>
                </c:pt>
                <c:pt idx="1739">
                  <c:v>14.483333999999999</c:v>
                </c:pt>
                <c:pt idx="1740">
                  <c:v>14.491667</c:v>
                </c:pt>
                <c:pt idx="1741">
                  <c:v>14.500000999999999</c:v>
                </c:pt>
                <c:pt idx="1742">
                  <c:v>14.508334</c:v>
                </c:pt>
                <c:pt idx="1743">
                  <c:v>14.516667</c:v>
                </c:pt>
                <c:pt idx="1744">
                  <c:v>14.525001</c:v>
                </c:pt>
                <c:pt idx="1745">
                  <c:v>14.533334</c:v>
                </c:pt>
                <c:pt idx="1746">
                  <c:v>14.541667</c:v>
                </c:pt>
                <c:pt idx="1747">
                  <c:v>14.55</c:v>
                </c:pt>
                <c:pt idx="1748">
                  <c:v>14.558332999999999</c:v>
                </c:pt>
                <c:pt idx="1749">
                  <c:v>14.566668</c:v>
                </c:pt>
                <c:pt idx="1750">
                  <c:v>14.575001</c:v>
                </c:pt>
                <c:pt idx="1751">
                  <c:v>14.583334000000001</c:v>
                </c:pt>
                <c:pt idx="1752">
                  <c:v>14.591666999999999</c:v>
                </c:pt>
                <c:pt idx="1753">
                  <c:v>14.6</c:v>
                </c:pt>
                <c:pt idx="1754">
                  <c:v>14.608333999999999</c:v>
                </c:pt>
                <c:pt idx="1755">
                  <c:v>14.616667</c:v>
                </c:pt>
                <c:pt idx="1756">
                  <c:v>14.625000999999999</c:v>
                </c:pt>
                <c:pt idx="1757">
                  <c:v>14.633334</c:v>
                </c:pt>
                <c:pt idx="1758">
                  <c:v>14.641667</c:v>
                </c:pt>
                <c:pt idx="1759">
                  <c:v>14.650001</c:v>
                </c:pt>
                <c:pt idx="1760">
                  <c:v>14.658334</c:v>
                </c:pt>
                <c:pt idx="1761">
                  <c:v>14.666667</c:v>
                </c:pt>
                <c:pt idx="1762">
                  <c:v>14.675000000000001</c:v>
                </c:pt>
                <c:pt idx="1763">
                  <c:v>14.683332999999999</c:v>
                </c:pt>
                <c:pt idx="1764">
                  <c:v>14.691668</c:v>
                </c:pt>
                <c:pt idx="1765">
                  <c:v>14.700001</c:v>
                </c:pt>
                <c:pt idx="1766">
                  <c:v>14.708334000000001</c:v>
                </c:pt>
                <c:pt idx="1767">
                  <c:v>14.716666999999999</c:v>
                </c:pt>
                <c:pt idx="1768">
                  <c:v>14.725</c:v>
                </c:pt>
                <c:pt idx="1769">
                  <c:v>14.733333999999999</c:v>
                </c:pt>
                <c:pt idx="1770">
                  <c:v>14.741667</c:v>
                </c:pt>
                <c:pt idx="1771">
                  <c:v>14.750000999999999</c:v>
                </c:pt>
                <c:pt idx="1772">
                  <c:v>14.758334</c:v>
                </c:pt>
                <c:pt idx="1773">
                  <c:v>14.766667</c:v>
                </c:pt>
                <c:pt idx="1774">
                  <c:v>14.775001</c:v>
                </c:pt>
                <c:pt idx="1775">
                  <c:v>14.783334</c:v>
                </c:pt>
                <c:pt idx="1776">
                  <c:v>14.791667</c:v>
                </c:pt>
                <c:pt idx="1777">
                  <c:v>14.8</c:v>
                </c:pt>
                <c:pt idx="1778">
                  <c:v>14.808332999999999</c:v>
                </c:pt>
                <c:pt idx="1779">
                  <c:v>14.816668</c:v>
                </c:pt>
                <c:pt idx="1780">
                  <c:v>14.825001</c:v>
                </c:pt>
                <c:pt idx="1781">
                  <c:v>14.833334000000001</c:v>
                </c:pt>
                <c:pt idx="1782">
                  <c:v>14.841666999999999</c:v>
                </c:pt>
                <c:pt idx="1783">
                  <c:v>14.85</c:v>
                </c:pt>
                <c:pt idx="1784">
                  <c:v>14.858333999999999</c:v>
                </c:pt>
                <c:pt idx="1785">
                  <c:v>14.866667</c:v>
                </c:pt>
                <c:pt idx="1786">
                  <c:v>14.875000999999999</c:v>
                </c:pt>
                <c:pt idx="1787">
                  <c:v>14.883334</c:v>
                </c:pt>
                <c:pt idx="1788">
                  <c:v>14.891667</c:v>
                </c:pt>
                <c:pt idx="1789">
                  <c:v>14.900001</c:v>
                </c:pt>
                <c:pt idx="1790">
                  <c:v>14.908334</c:v>
                </c:pt>
                <c:pt idx="1791">
                  <c:v>14.916667</c:v>
                </c:pt>
                <c:pt idx="1792">
                  <c:v>14.925000000000001</c:v>
                </c:pt>
                <c:pt idx="1793">
                  <c:v>14.933332999999999</c:v>
                </c:pt>
                <c:pt idx="1794">
                  <c:v>14.941668</c:v>
                </c:pt>
                <c:pt idx="1795">
                  <c:v>14.950001</c:v>
                </c:pt>
                <c:pt idx="1796">
                  <c:v>14.958334000000001</c:v>
                </c:pt>
                <c:pt idx="1797">
                  <c:v>14.966666999999999</c:v>
                </c:pt>
                <c:pt idx="1798">
                  <c:v>14.975</c:v>
                </c:pt>
                <c:pt idx="1799">
                  <c:v>14.983333999999999</c:v>
                </c:pt>
                <c:pt idx="1800">
                  <c:v>14.991667</c:v>
                </c:pt>
                <c:pt idx="1801">
                  <c:v>15.000000999999999</c:v>
                </c:pt>
                <c:pt idx="1802">
                  <c:v>15.008334</c:v>
                </c:pt>
                <c:pt idx="1803">
                  <c:v>15.016667</c:v>
                </c:pt>
                <c:pt idx="1804">
                  <c:v>15.025001</c:v>
                </c:pt>
                <c:pt idx="1805">
                  <c:v>15.033334</c:v>
                </c:pt>
                <c:pt idx="1806">
                  <c:v>15.041667</c:v>
                </c:pt>
                <c:pt idx="1807">
                  <c:v>15.05</c:v>
                </c:pt>
                <c:pt idx="1808">
                  <c:v>15.058332999999999</c:v>
                </c:pt>
                <c:pt idx="1809">
                  <c:v>15.066668</c:v>
                </c:pt>
                <c:pt idx="1810">
                  <c:v>15.075001</c:v>
                </c:pt>
                <c:pt idx="1811">
                  <c:v>15.083334000000001</c:v>
                </c:pt>
                <c:pt idx="1812">
                  <c:v>15.091666999999999</c:v>
                </c:pt>
                <c:pt idx="1813">
                  <c:v>15.1</c:v>
                </c:pt>
                <c:pt idx="1814">
                  <c:v>15.108333999999999</c:v>
                </c:pt>
                <c:pt idx="1815">
                  <c:v>15.116667</c:v>
                </c:pt>
                <c:pt idx="1816">
                  <c:v>15.125</c:v>
                </c:pt>
                <c:pt idx="1817">
                  <c:v>15.133334</c:v>
                </c:pt>
                <c:pt idx="1818">
                  <c:v>15.141667</c:v>
                </c:pt>
                <c:pt idx="1819">
                  <c:v>15.150001</c:v>
                </c:pt>
                <c:pt idx="1820">
                  <c:v>15.158334</c:v>
                </c:pt>
                <c:pt idx="1821">
                  <c:v>15.166667</c:v>
                </c:pt>
                <c:pt idx="1822">
                  <c:v>15.175000000000001</c:v>
                </c:pt>
                <c:pt idx="1823">
                  <c:v>15.183332999999999</c:v>
                </c:pt>
                <c:pt idx="1824">
                  <c:v>15.191668</c:v>
                </c:pt>
                <c:pt idx="1825">
                  <c:v>15.200001</c:v>
                </c:pt>
                <c:pt idx="1826">
                  <c:v>15.208334000000001</c:v>
                </c:pt>
                <c:pt idx="1827">
                  <c:v>15.216666999999999</c:v>
                </c:pt>
                <c:pt idx="1828">
                  <c:v>15.225</c:v>
                </c:pt>
                <c:pt idx="1829">
                  <c:v>15.233333999999999</c:v>
                </c:pt>
                <c:pt idx="1830">
                  <c:v>15.241667</c:v>
                </c:pt>
                <c:pt idx="1831">
                  <c:v>15.25</c:v>
                </c:pt>
                <c:pt idx="1832">
                  <c:v>15.258334</c:v>
                </c:pt>
                <c:pt idx="1833">
                  <c:v>15.266667</c:v>
                </c:pt>
                <c:pt idx="1834">
                  <c:v>15.275001</c:v>
                </c:pt>
                <c:pt idx="1835">
                  <c:v>15.283334</c:v>
                </c:pt>
                <c:pt idx="1836">
                  <c:v>15.291667</c:v>
                </c:pt>
                <c:pt idx="1837">
                  <c:v>15.3</c:v>
                </c:pt>
                <c:pt idx="1838">
                  <c:v>15.308332999999999</c:v>
                </c:pt>
                <c:pt idx="1839">
                  <c:v>15.316668</c:v>
                </c:pt>
                <c:pt idx="1840">
                  <c:v>15.325001</c:v>
                </c:pt>
                <c:pt idx="1841">
                  <c:v>15.333334000000001</c:v>
                </c:pt>
                <c:pt idx="1842">
                  <c:v>15.341666999999999</c:v>
                </c:pt>
                <c:pt idx="1843">
                  <c:v>15.35</c:v>
                </c:pt>
                <c:pt idx="1844">
                  <c:v>15.358333999999999</c:v>
                </c:pt>
                <c:pt idx="1845">
                  <c:v>15.366667</c:v>
                </c:pt>
                <c:pt idx="1846">
                  <c:v>15.375</c:v>
                </c:pt>
                <c:pt idx="1847">
                  <c:v>15.383334</c:v>
                </c:pt>
                <c:pt idx="1848">
                  <c:v>15.391667</c:v>
                </c:pt>
                <c:pt idx="1849">
                  <c:v>15.400001</c:v>
                </c:pt>
                <c:pt idx="1850">
                  <c:v>15.408334</c:v>
                </c:pt>
                <c:pt idx="1851">
                  <c:v>15.416667</c:v>
                </c:pt>
                <c:pt idx="1852">
                  <c:v>15.425000000000001</c:v>
                </c:pt>
                <c:pt idx="1853">
                  <c:v>15.433332999999999</c:v>
                </c:pt>
                <c:pt idx="1854">
                  <c:v>15.441668</c:v>
                </c:pt>
                <c:pt idx="1855">
                  <c:v>15.450001</c:v>
                </c:pt>
                <c:pt idx="1856">
                  <c:v>15.458334000000001</c:v>
                </c:pt>
                <c:pt idx="1857">
                  <c:v>15.466666999999999</c:v>
                </c:pt>
                <c:pt idx="1858">
                  <c:v>15.475</c:v>
                </c:pt>
                <c:pt idx="1859">
                  <c:v>15.483333999999999</c:v>
                </c:pt>
                <c:pt idx="1860">
                  <c:v>15.491667</c:v>
                </c:pt>
                <c:pt idx="1861">
                  <c:v>15.5</c:v>
                </c:pt>
                <c:pt idx="1862">
                  <c:v>15.508334</c:v>
                </c:pt>
                <c:pt idx="1863">
                  <c:v>15.516667</c:v>
                </c:pt>
                <c:pt idx="1864">
                  <c:v>15.525001</c:v>
                </c:pt>
                <c:pt idx="1865">
                  <c:v>15.533334</c:v>
                </c:pt>
                <c:pt idx="1866">
                  <c:v>15.541667</c:v>
                </c:pt>
                <c:pt idx="1867">
                  <c:v>15.55</c:v>
                </c:pt>
                <c:pt idx="1868">
                  <c:v>15.558332999999999</c:v>
                </c:pt>
                <c:pt idx="1869">
                  <c:v>15.566668</c:v>
                </c:pt>
                <c:pt idx="1870">
                  <c:v>15.575001</c:v>
                </c:pt>
                <c:pt idx="1871">
                  <c:v>15.583334000000001</c:v>
                </c:pt>
                <c:pt idx="1872">
                  <c:v>15.591666999999999</c:v>
                </c:pt>
                <c:pt idx="1873">
                  <c:v>15.6</c:v>
                </c:pt>
                <c:pt idx="1874">
                  <c:v>15.608333999999999</c:v>
                </c:pt>
                <c:pt idx="1875">
                  <c:v>15.616667</c:v>
                </c:pt>
                <c:pt idx="1876">
                  <c:v>15.625</c:v>
                </c:pt>
                <c:pt idx="1877">
                  <c:v>15.633334</c:v>
                </c:pt>
                <c:pt idx="1878">
                  <c:v>15.641667</c:v>
                </c:pt>
                <c:pt idx="1879">
                  <c:v>15.650001</c:v>
                </c:pt>
                <c:pt idx="1880">
                  <c:v>15.658334</c:v>
                </c:pt>
                <c:pt idx="1881">
                  <c:v>15.666667</c:v>
                </c:pt>
                <c:pt idx="1882">
                  <c:v>15.675000000000001</c:v>
                </c:pt>
                <c:pt idx="1883">
                  <c:v>15.683332999999999</c:v>
                </c:pt>
                <c:pt idx="1884">
                  <c:v>15.691668</c:v>
                </c:pt>
                <c:pt idx="1885">
                  <c:v>15.700001</c:v>
                </c:pt>
                <c:pt idx="1886">
                  <c:v>15.708334000000001</c:v>
                </c:pt>
                <c:pt idx="1887">
                  <c:v>15.716666999999999</c:v>
                </c:pt>
                <c:pt idx="1888">
                  <c:v>15.725</c:v>
                </c:pt>
                <c:pt idx="1889">
                  <c:v>15.733333999999999</c:v>
                </c:pt>
                <c:pt idx="1890">
                  <c:v>15.741667</c:v>
                </c:pt>
                <c:pt idx="1891">
                  <c:v>15.75</c:v>
                </c:pt>
                <c:pt idx="1892">
                  <c:v>15.758334</c:v>
                </c:pt>
                <c:pt idx="1893">
                  <c:v>15.766667</c:v>
                </c:pt>
                <c:pt idx="1894">
                  <c:v>15.775001</c:v>
                </c:pt>
                <c:pt idx="1895">
                  <c:v>15.783334</c:v>
                </c:pt>
                <c:pt idx="1896">
                  <c:v>15.791667</c:v>
                </c:pt>
                <c:pt idx="1897">
                  <c:v>15.8</c:v>
                </c:pt>
                <c:pt idx="1898">
                  <c:v>15.808332999999999</c:v>
                </c:pt>
                <c:pt idx="1899">
                  <c:v>15.816668</c:v>
                </c:pt>
                <c:pt idx="1900">
                  <c:v>15.825001</c:v>
                </c:pt>
                <c:pt idx="1901">
                  <c:v>15.833334000000001</c:v>
                </c:pt>
                <c:pt idx="1902">
                  <c:v>15.841666999999999</c:v>
                </c:pt>
                <c:pt idx="1903">
                  <c:v>15.85</c:v>
                </c:pt>
                <c:pt idx="1904">
                  <c:v>15.858333999999999</c:v>
                </c:pt>
                <c:pt idx="1905">
                  <c:v>15.866667</c:v>
                </c:pt>
                <c:pt idx="1906">
                  <c:v>15.875</c:v>
                </c:pt>
                <c:pt idx="1907">
                  <c:v>15.883334</c:v>
                </c:pt>
                <c:pt idx="1908">
                  <c:v>15.891667</c:v>
                </c:pt>
                <c:pt idx="1909">
                  <c:v>15.900001</c:v>
                </c:pt>
                <c:pt idx="1910">
                  <c:v>15.908334</c:v>
                </c:pt>
                <c:pt idx="1911">
                  <c:v>15.916667</c:v>
                </c:pt>
                <c:pt idx="1912">
                  <c:v>15.925000000000001</c:v>
                </c:pt>
                <c:pt idx="1913">
                  <c:v>15.933332999999999</c:v>
                </c:pt>
                <c:pt idx="1914">
                  <c:v>15.941668</c:v>
                </c:pt>
                <c:pt idx="1915">
                  <c:v>15.950001</c:v>
                </c:pt>
                <c:pt idx="1916">
                  <c:v>15.958334000000001</c:v>
                </c:pt>
                <c:pt idx="1917">
                  <c:v>15.966666999999999</c:v>
                </c:pt>
                <c:pt idx="1918">
                  <c:v>15.975</c:v>
                </c:pt>
                <c:pt idx="1919">
                  <c:v>15.983333999999999</c:v>
                </c:pt>
                <c:pt idx="1920">
                  <c:v>15.991667</c:v>
                </c:pt>
                <c:pt idx="1921">
                  <c:v>16</c:v>
                </c:pt>
                <c:pt idx="1922">
                  <c:v>16.008333</c:v>
                </c:pt>
                <c:pt idx="1923">
                  <c:v>16.016666000000001</c:v>
                </c:pt>
                <c:pt idx="1924">
                  <c:v>16.024999999999999</c:v>
                </c:pt>
                <c:pt idx="1925">
                  <c:v>16.033332999999999</c:v>
                </c:pt>
                <c:pt idx="1926">
                  <c:v>16.041665999999999</c:v>
                </c:pt>
                <c:pt idx="1927">
                  <c:v>16.049999</c:v>
                </c:pt>
                <c:pt idx="1928">
                  <c:v>16.058332</c:v>
                </c:pt>
                <c:pt idx="1929">
                  <c:v>16.066666000000001</c:v>
                </c:pt>
                <c:pt idx="1930">
                  <c:v>16.075001</c:v>
                </c:pt>
                <c:pt idx="1931">
                  <c:v>16.083334000000001</c:v>
                </c:pt>
                <c:pt idx="1932">
                  <c:v>16.091667000000001</c:v>
                </c:pt>
                <c:pt idx="1933">
                  <c:v>16.100000000000001</c:v>
                </c:pt>
                <c:pt idx="1934">
                  <c:v>16.108333999999999</c:v>
                </c:pt>
                <c:pt idx="1935">
                  <c:v>16.116667</c:v>
                </c:pt>
                <c:pt idx="1936">
                  <c:v>16.125</c:v>
                </c:pt>
                <c:pt idx="1937">
                  <c:v>16.133333</c:v>
                </c:pt>
                <c:pt idx="1938">
                  <c:v>16.141666000000001</c:v>
                </c:pt>
                <c:pt idx="1939">
                  <c:v>16.149999999999999</c:v>
                </c:pt>
                <c:pt idx="1940">
                  <c:v>16.158332999999999</c:v>
                </c:pt>
                <c:pt idx="1941">
                  <c:v>16.166665999999999</c:v>
                </c:pt>
                <c:pt idx="1942">
                  <c:v>16.174999</c:v>
                </c:pt>
                <c:pt idx="1943">
                  <c:v>16.183332</c:v>
                </c:pt>
                <c:pt idx="1944">
                  <c:v>16.191666000000001</c:v>
                </c:pt>
                <c:pt idx="1945">
                  <c:v>16.200001</c:v>
                </c:pt>
                <c:pt idx="1946">
                  <c:v>16.208334000000001</c:v>
                </c:pt>
                <c:pt idx="1947">
                  <c:v>16.216667000000001</c:v>
                </c:pt>
                <c:pt idx="1948">
                  <c:v>16.225000000000001</c:v>
                </c:pt>
                <c:pt idx="1949">
                  <c:v>16.233333999999999</c:v>
                </c:pt>
                <c:pt idx="1950">
                  <c:v>16.241667</c:v>
                </c:pt>
                <c:pt idx="1951">
                  <c:v>16.25</c:v>
                </c:pt>
                <c:pt idx="1952">
                  <c:v>16.258333</c:v>
                </c:pt>
                <c:pt idx="1953">
                  <c:v>16.266666000000001</c:v>
                </c:pt>
                <c:pt idx="1954">
                  <c:v>16.274999999999999</c:v>
                </c:pt>
                <c:pt idx="1955">
                  <c:v>16.283332999999999</c:v>
                </c:pt>
                <c:pt idx="1956">
                  <c:v>16.291665999999999</c:v>
                </c:pt>
                <c:pt idx="1957">
                  <c:v>16.299999</c:v>
                </c:pt>
                <c:pt idx="1958">
                  <c:v>16.308332</c:v>
                </c:pt>
                <c:pt idx="1959">
                  <c:v>16.316666000000001</c:v>
                </c:pt>
                <c:pt idx="1960">
                  <c:v>16.325001</c:v>
                </c:pt>
                <c:pt idx="1961">
                  <c:v>16.333334000000001</c:v>
                </c:pt>
                <c:pt idx="1962">
                  <c:v>16.341667000000001</c:v>
                </c:pt>
                <c:pt idx="1963">
                  <c:v>16.350000000000001</c:v>
                </c:pt>
                <c:pt idx="1964">
                  <c:v>16.358333999999999</c:v>
                </c:pt>
                <c:pt idx="1965">
                  <c:v>16.366667</c:v>
                </c:pt>
                <c:pt idx="1966">
                  <c:v>16.375</c:v>
                </c:pt>
                <c:pt idx="1967">
                  <c:v>16.383333</c:v>
                </c:pt>
                <c:pt idx="1968">
                  <c:v>16.391666000000001</c:v>
                </c:pt>
                <c:pt idx="1969">
                  <c:v>16.399999999999999</c:v>
                </c:pt>
                <c:pt idx="1970">
                  <c:v>16.408332999999999</c:v>
                </c:pt>
                <c:pt idx="1971">
                  <c:v>16.416665999999999</c:v>
                </c:pt>
                <c:pt idx="1972">
                  <c:v>16.424999</c:v>
                </c:pt>
                <c:pt idx="1973">
                  <c:v>16.433332</c:v>
                </c:pt>
                <c:pt idx="1974">
                  <c:v>16.441666000000001</c:v>
                </c:pt>
                <c:pt idx="1975">
                  <c:v>16.450001</c:v>
                </c:pt>
                <c:pt idx="1976">
                  <c:v>16.458334000000001</c:v>
                </c:pt>
                <c:pt idx="1977">
                  <c:v>16.466667000000001</c:v>
                </c:pt>
                <c:pt idx="1978">
                  <c:v>16.475000000000001</c:v>
                </c:pt>
                <c:pt idx="1979">
                  <c:v>16.483333999999999</c:v>
                </c:pt>
                <c:pt idx="1980">
                  <c:v>16.491667</c:v>
                </c:pt>
                <c:pt idx="1981">
                  <c:v>16.5</c:v>
                </c:pt>
                <c:pt idx="1982">
                  <c:v>16.508333</c:v>
                </c:pt>
                <c:pt idx="1983">
                  <c:v>16.516666000000001</c:v>
                </c:pt>
                <c:pt idx="1984">
                  <c:v>16.524999999999999</c:v>
                </c:pt>
                <c:pt idx="1985">
                  <c:v>16.533332999999999</c:v>
                </c:pt>
                <c:pt idx="1986">
                  <c:v>16.541665999999999</c:v>
                </c:pt>
                <c:pt idx="1987">
                  <c:v>16.549999</c:v>
                </c:pt>
                <c:pt idx="1988">
                  <c:v>16.558332</c:v>
                </c:pt>
                <c:pt idx="1989">
                  <c:v>16.566666000000001</c:v>
                </c:pt>
                <c:pt idx="1990">
                  <c:v>16.575001</c:v>
                </c:pt>
                <c:pt idx="1991">
                  <c:v>16.583334000000001</c:v>
                </c:pt>
                <c:pt idx="1992">
                  <c:v>16.591667000000001</c:v>
                </c:pt>
                <c:pt idx="1993">
                  <c:v>16.600000000000001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16.633333</c:v>
                </c:pt>
                <c:pt idx="1998">
                  <c:v>16.641666000000001</c:v>
                </c:pt>
                <c:pt idx="1999">
                  <c:v>16.649999999999999</c:v>
                </c:pt>
                <c:pt idx="2000">
                  <c:v>16.658332999999999</c:v>
                </c:pt>
                <c:pt idx="2001">
                  <c:v>16.666665999999999</c:v>
                </c:pt>
                <c:pt idx="2002">
                  <c:v>16.674999</c:v>
                </c:pt>
                <c:pt idx="2003">
                  <c:v>16.683332</c:v>
                </c:pt>
                <c:pt idx="2004">
                  <c:v>16.691666000000001</c:v>
                </c:pt>
                <c:pt idx="2005">
                  <c:v>16.700001</c:v>
                </c:pt>
                <c:pt idx="2006">
                  <c:v>16.708334000000001</c:v>
                </c:pt>
                <c:pt idx="2007">
                  <c:v>16.716667000000001</c:v>
                </c:pt>
                <c:pt idx="2008">
                  <c:v>16.725000000000001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16.758333</c:v>
                </c:pt>
                <c:pt idx="2013">
                  <c:v>16.766666000000001</c:v>
                </c:pt>
                <c:pt idx="2014">
                  <c:v>16.774999999999999</c:v>
                </c:pt>
                <c:pt idx="2015">
                  <c:v>16.783332999999999</c:v>
                </c:pt>
                <c:pt idx="2016">
                  <c:v>16.791665999999999</c:v>
                </c:pt>
                <c:pt idx="2017">
                  <c:v>16.799999</c:v>
                </c:pt>
                <c:pt idx="2018">
                  <c:v>16.808332</c:v>
                </c:pt>
                <c:pt idx="2019">
                  <c:v>16.816666000000001</c:v>
                </c:pt>
                <c:pt idx="2020">
                  <c:v>16.825001</c:v>
                </c:pt>
                <c:pt idx="2021">
                  <c:v>16.833334000000001</c:v>
                </c:pt>
                <c:pt idx="2022">
                  <c:v>16.841667000000001</c:v>
                </c:pt>
                <c:pt idx="2023">
                  <c:v>16.850000000000001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16.883333</c:v>
                </c:pt>
                <c:pt idx="2028">
                  <c:v>16.891666000000001</c:v>
                </c:pt>
                <c:pt idx="2029">
                  <c:v>16.899999999999999</c:v>
                </c:pt>
                <c:pt idx="2030">
                  <c:v>16.908332999999999</c:v>
                </c:pt>
                <c:pt idx="2031">
                  <c:v>16.916665999999999</c:v>
                </c:pt>
                <c:pt idx="2032">
                  <c:v>16.924999</c:v>
                </c:pt>
                <c:pt idx="2033">
                  <c:v>16.933332</c:v>
                </c:pt>
                <c:pt idx="2034">
                  <c:v>16.941666000000001</c:v>
                </c:pt>
                <c:pt idx="2035">
                  <c:v>16.950001</c:v>
                </c:pt>
                <c:pt idx="2036">
                  <c:v>16.958334000000001</c:v>
                </c:pt>
                <c:pt idx="2037">
                  <c:v>16.966667000000001</c:v>
                </c:pt>
                <c:pt idx="2038">
                  <c:v>16.975000000000001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17.008333</c:v>
                </c:pt>
                <c:pt idx="2043">
                  <c:v>17.016666000000001</c:v>
                </c:pt>
                <c:pt idx="2044">
                  <c:v>17.024999999999999</c:v>
                </c:pt>
                <c:pt idx="2045">
                  <c:v>17.033332999999999</c:v>
                </c:pt>
                <c:pt idx="2046">
                  <c:v>17.041665999999999</c:v>
                </c:pt>
                <c:pt idx="2047">
                  <c:v>17.049999</c:v>
                </c:pt>
                <c:pt idx="2048">
                  <c:v>17.058332</c:v>
                </c:pt>
                <c:pt idx="2049">
                  <c:v>17.066666000000001</c:v>
                </c:pt>
                <c:pt idx="2050">
                  <c:v>17.075001</c:v>
                </c:pt>
                <c:pt idx="2051">
                  <c:v>17.083334000000001</c:v>
                </c:pt>
                <c:pt idx="2052">
                  <c:v>17.091667000000001</c:v>
                </c:pt>
                <c:pt idx="2053">
                  <c:v>17.100000000000001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17.133333</c:v>
                </c:pt>
                <c:pt idx="2058">
                  <c:v>17.141666000000001</c:v>
                </c:pt>
                <c:pt idx="2059">
                  <c:v>17.149999999999999</c:v>
                </c:pt>
                <c:pt idx="2060">
                  <c:v>17.158332999999999</c:v>
                </c:pt>
                <c:pt idx="2061">
                  <c:v>17.166665999999999</c:v>
                </c:pt>
                <c:pt idx="2062">
                  <c:v>17.174999</c:v>
                </c:pt>
                <c:pt idx="2063">
                  <c:v>17.183332</c:v>
                </c:pt>
                <c:pt idx="2064">
                  <c:v>17.191666000000001</c:v>
                </c:pt>
                <c:pt idx="2065">
                  <c:v>17.200001</c:v>
                </c:pt>
                <c:pt idx="2066">
                  <c:v>17.208334000000001</c:v>
                </c:pt>
                <c:pt idx="2067">
                  <c:v>17.216667000000001</c:v>
                </c:pt>
                <c:pt idx="2068">
                  <c:v>17.225000000000001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17.258333</c:v>
                </c:pt>
                <c:pt idx="2073">
                  <c:v>17.266666000000001</c:v>
                </c:pt>
                <c:pt idx="2074">
                  <c:v>17.274999999999999</c:v>
                </c:pt>
                <c:pt idx="2075">
                  <c:v>17.283332999999999</c:v>
                </c:pt>
                <c:pt idx="2076">
                  <c:v>17.291665999999999</c:v>
                </c:pt>
                <c:pt idx="2077">
                  <c:v>17.299999</c:v>
                </c:pt>
                <c:pt idx="2078">
                  <c:v>17.308332</c:v>
                </c:pt>
                <c:pt idx="2079">
                  <c:v>17.316666000000001</c:v>
                </c:pt>
                <c:pt idx="2080">
                  <c:v>17.325001</c:v>
                </c:pt>
                <c:pt idx="2081">
                  <c:v>17.333334000000001</c:v>
                </c:pt>
                <c:pt idx="2082">
                  <c:v>17.341667000000001</c:v>
                </c:pt>
                <c:pt idx="2083">
                  <c:v>17.350000000000001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17.383333</c:v>
                </c:pt>
                <c:pt idx="2088">
                  <c:v>17.391666000000001</c:v>
                </c:pt>
                <c:pt idx="2089">
                  <c:v>17.399999999999999</c:v>
                </c:pt>
                <c:pt idx="2090">
                  <c:v>17.408332999999999</c:v>
                </c:pt>
                <c:pt idx="2091">
                  <c:v>17.416665999999999</c:v>
                </c:pt>
                <c:pt idx="2092">
                  <c:v>17.424999</c:v>
                </c:pt>
                <c:pt idx="2093">
                  <c:v>17.433332</c:v>
                </c:pt>
                <c:pt idx="2094">
                  <c:v>17.441666000000001</c:v>
                </c:pt>
                <c:pt idx="2095">
                  <c:v>17.450001</c:v>
                </c:pt>
                <c:pt idx="2096">
                  <c:v>17.458334000000001</c:v>
                </c:pt>
                <c:pt idx="2097">
                  <c:v>17.466667000000001</c:v>
                </c:pt>
                <c:pt idx="2098">
                  <c:v>17.475000000000001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17.508333</c:v>
                </c:pt>
                <c:pt idx="2103">
                  <c:v>17.516666000000001</c:v>
                </c:pt>
                <c:pt idx="2104">
                  <c:v>17.524999999999999</c:v>
                </c:pt>
                <c:pt idx="2105">
                  <c:v>17.533332999999999</c:v>
                </c:pt>
                <c:pt idx="2106">
                  <c:v>17.541665999999999</c:v>
                </c:pt>
                <c:pt idx="2107">
                  <c:v>17.549999</c:v>
                </c:pt>
                <c:pt idx="2108">
                  <c:v>17.558332</c:v>
                </c:pt>
                <c:pt idx="2109">
                  <c:v>17.566666000000001</c:v>
                </c:pt>
                <c:pt idx="2110">
                  <c:v>17.575001</c:v>
                </c:pt>
                <c:pt idx="2111">
                  <c:v>17.583334000000001</c:v>
                </c:pt>
                <c:pt idx="2112">
                  <c:v>17.591667000000001</c:v>
                </c:pt>
                <c:pt idx="2113">
                  <c:v>17.600000000000001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17.633333</c:v>
                </c:pt>
                <c:pt idx="2118">
                  <c:v>17.641666000000001</c:v>
                </c:pt>
                <c:pt idx="2119">
                  <c:v>17.649999999999999</c:v>
                </c:pt>
                <c:pt idx="2120">
                  <c:v>17.658332999999999</c:v>
                </c:pt>
                <c:pt idx="2121">
                  <c:v>17.666665999999999</c:v>
                </c:pt>
                <c:pt idx="2122">
                  <c:v>17.674999</c:v>
                </c:pt>
                <c:pt idx="2123">
                  <c:v>17.683332</c:v>
                </c:pt>
                <c:pt idx="2124">
                  <c:v>17.691666000000001</c:v>
                </c:pt>
                <c:pt idx="2125">
                  <c:v>17.700001</c:v>
                </c:pt>
                <c:pt idx="2126">
                  <c:v>17.708334000000001</c:v>
                </c:pt>
                <c:pt idx="2127">
                  <c:v>17.716667000000001</c:v>
                </c:pt>
                <c:pt idx="2128">
                  <c:v>17.725000000000001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17.758333</c:v>
                </c:pt>
                <c:pt idx="2133">
                  <c:v>17.766666000000001</c:v>
                </c:pt>
                <c:pt idx="2134">
                  <c:v>17.774999999999999</c:v>
                </c:pt>
                <c:pt idx="2135">
                  <c:v>17.783332999999999</c:v>
                </c:pt>
                <c:pt idx="2136">
                  <c:v>17.791665999999999</c:v>
                </c:pt>
                <c:pt idx="2137">
                  <c:v>17.799999</c:v>
                </c:pt>
                <c:pt idx="2138">
                  <c:v>17.808332</c:v>
                </c:pt>
                <c:pt idx="2139">
                  <c:v>17.816666000000001</c:v>
                </c:pt>
                <c:pt idx="2140">
                  <c:v>17.825001</c:v>
                </c:pt>
                <c:pt idx="2141">
                  <c:v>17.833334000000001</c:v>
                </c:pt>
                <c:pt idx="2142">
                  <c:v>17.841667000000001</c:v>
                </c:pt>
                <c:pt idx="2143">
                  <c:v>17.850000000000001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17.883333</c:v>
                </c:pt>
                <c:pt idx="2148">
                  <c:v>17.891666000000001</c:v>
                </c:pt>
                <c:pt idx="2149">
                  <c:v>17.899999999999999</c:v>
                </c:pt>
                <c:pt idx="2150">
                  <c:v>17.908332999999999</c:v>
                </c:pt>
                <c:pt idx="2151">
                  <c:v>17.916665999999999</c:v>
                </c:pt>
                <c:pt idx="2152">
                  <c:v>17.924999</c:v>
                </c:pt>
                <c:pt idx="2153">
                  <c:v>17.933332</c:v>
                </c:pt>
                <c:pt idx="2154">
                  <c:v>17.941666000000001</c:v>
                </c:pt>
                <c:pt idx="2155">
                  <c:v>17.950001</c:v>
                </c:pt>
                <c:pt idx="2156">
                  <c:v>17.958334000000001</c:v>
                </c:pt>
                <c:pt idx="2157">
                  <c:v>17.966667000000001</c:v>
                </c:pt>
                <c:pt idx="2158">
                  <c:v>17.975000000000001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18.008333</c:v>
                </c:pt>
                <c:pt idx="2163">
                  <c:v>18.016666000000001</c:v>
                </c:pt>
                <c:pt idx="2164">
                  <c:v>18.024999999999999</c:v>
                </c:pt>
                <c:pt idx="2165">
                  <c:v>18.033332999999999</c:v>
                </c:pt>
                <c:pt idx="2166">
                  <c:v>18.041665999999999</c:v>
                </c:pt>
                <c:pt idx="2167">
                  <c:v>18.049999</c:v>
                </c:pt>
                <c:pt idx="2168">
                  <c:v>18.058332</c:v>
                </c:pt>
                <c:pt idx="2169">
                  <c:v>18.066666000000001</c:v>
                </c:pt>
                <c:pt idx="2170">
                  <c:v>18.075001</c:v>
                </c:pt>
                <c:pt idx="2171">
                  <c:v>18.083334000000001</c:v>
                </c:pt>
                <c:pt idx="2172">
                  <c:v>18.091667000000001</c:v>
                </c:pt>
                <c:pt idx="2173">
                  <c:v>18.100000000000001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18.133333</c:v>
                </c:pt>
                <c:pt idx="2178">
                  <c:v>18.141666000000001</c:v>
                </c:pt>
                <c:pt idx="2179">
                  <c:v>18.149999999999999</c:v>
                </c:pt>
                <c:pt idx="2180">
                  <c:v>18.158332999999999</c:v>
                </c:pt>
                <c:pt idx="2181">
                  <c:v>18.166665999999999</c:v>
                </c:pt>
                <c:pt idx="2182">
                  <c:v>18.174999</c:v>
                </c:pt>
                <c:pt idx="2183">
                  <c:v>18.183332</c:v>
                </c:pt>
                <c:pt idx="2184">
                  <c:v>18.191666000000001</c:v>
                </c:pt>
                <c:pt idx="2185">
                  <c:v>18.199998999999998</c:v>
                </c:pt>
                <c:pt idx="2186">
                  <c:v>18.208334000000001</c:v>
                </c:pt>
                <c:pt idx="2187">
                  <c:v>18.216667000000001</c:v>
                </c:pt>
                <c:pt idx="2188">
                  <c:v>18.225000000000001</c:v>
                </c:pt>
                <c:pt idx="2189">
                  <c:v>18.233333999999999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18.258333</c:v>
                </c:pt>
                <c:pt idx="2193">
                  <c:v>18.266666000000001</c:v>
                </c:pt>
                <c:pt idx="2194">
                  <c:v>18.274999999999999</c:v>
                </c:pt>
                <c:pt idx="2195">
                  <c:v>18.283332999999999</c:v>
                </c:pt>
                <c:pt idx="2196">
                  <c:v>18.291665999999999</c:v>
                </c:pt>
                <c:pt idx="2197">
                  <c:v>18.299999</c:v>
                </c:pt>
                <c:pt idx="2198">
                  <c:v>18.308332</c:v>
                </c:pt>
                <c:pt idx="2199">
                  <c:v>18.316666000000001</c:v>
                </c:pt>
                <c:pt idx="2200">
                  <c:v>18.324998999999998</c:v>
                </c:pt>
                <c:pt idx="2201">
                  <c:v>18.333334000000001</c:v>
                </c:pt>
                <c:pt idx="2202">
                  <c:v>18.341667000000001</c:v>
                </c:pt>
                <c:pt idx="2203">
                  <c:v>18.350000000000001</c:v>
                </c:pt>
                <c:pt idx="2204">
                  <c:v>18.358333999999999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18.383333</c:v>
                </c:pt>
                <c:pt idx="2208">
                  <c:v>18.391666000000001</c:v>
                </c:pt>
                <c:pt idx="2209">
                  <c:v>18.399999999999999</c:v>
                </c:pt>
                <c:pt idx="2210">
                  <c:v>18.408332999999999</c:v>
                </c:pt>
                <c:pt idx="2211">
                  <c:v>18.416665999999999</c:v>
                </c:pt>
                <c:pt idx="2212">
                  <c:v>18.424999</c:v>
                </c:pt>
                <c:pt idx="2213">
                  <c:v>18.433332</c:v>
                </c:pt>
                <c:pt idx="2214">
                  <c:v>18.441666000000001</c:v>
                </c:pt>
                <c:pt idx="2215">
                  <c:v>18.449998999999998</c:v>
                </c:pt>
                <c:pt idx="2216">
                  <c:v>18.458334000000001</c:v>
                </c:pt>
                <c:pt idx="2217">
                  <c:v>18.466667000000001</c:v>
                </c:pt>
                <c:pt idx="2218">
                  <c:v>18.475000000000001</c:v>
                </c:pt>
                <c:pt idx="2219">
                  <c:v>18.483333999999999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18.508333</c:v>
                </c:pt>
                <c:pt idx="2223">
                  <c:v>18.516666000000001</c:v>
                </c:pt>
                <c:pt idx="2224">
                  <c:v>18.524999999999999</c:v>
                </c:pt>
                <c:pt idx="2225">
                  <c:v>18.533332999999999</c:v>
                </c:pt>
                <c:pt idx="2226">
                  <c:v>18.541665999999999</c:v>
                </c:pt>
                <c:pt idx="2227">
                  <c:v>18.549999</c:v>
                </c:pt>
                <c:pt idx="2228">
                  <c:v>18.558332</c:v>
                </c:pt>
                <c:pt idx="2229">
                  <c:v>18.566666000000001</c:v>
                </c:pt>
                <c:pt idx="2230">
                  <c:v>18.574998999999998</c:v>
                </c:pt>
                <c:pt idx="2231">
                  <c:v>18.583334000000001</c:v>
                </c:pt>
                <c:pt idx="2232">
                  <c:v>18.591667000000001</c:v>
                </c:pt>
                <c:pt idx="2233">
                  <c:v>18.600000000000001</c:v>
                </c:pt>
                <c:pt idx="2234">
                  <c:v>18.608333999999999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18.633333</c:v>
                </c:pt>
                <c:pt idx="2238">
                  <c:v>18.641666000000001</c:v>
                </c:pt>
                <c:pt idx="2239">
                  <c:v>18.649999999999999</c:v>
                </c:pt>
                <c:pt idx="2240">
                  <c:v>18.658332999999999</c:v>
                </c:pt>
                <c:pt idx="2241">
                  <c:v>18.666665999999999</c:v>
                </c:pt>
                <c:pt idx="2242">
                  <c:v>18.674999</c:v>
                </c:pt>
                <c:pt idx="2243">
                  <c:v>18.683332</c:v>
                </c:pt>
                <c:pt idx="2244">
                  <c:v>18.691666000000001</c:v>
                </c:pt>
                <c:pt idx="2245">
                  <c:v>18.699998999999998</c:v>
                </c:pt>
                <c:pt idx="2246">
                  <c:v>18.708334000000001</c:v>
                </c:pt>
                <c:pt idx="2247">
                  <c:v>18.716667000000001</c:v>
                </c:pt>
                <c:pt idx="2248">
                  <c:v>18.725000000000001</c:v>
                </c:pt>
                <c:pt idx="2249">
                  <c:v>18.733333999999999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18.758333</c:v>
                </c:pt>
                <c:pt idx="2253">
                  <c:v>18.766666000000001</c:v>
                </c:pt>
                <c:pt idx="2254">
                  <c:v>18.774999999999999</c:v>
                </c:pt>
                <c:pt idx="2255">
                  <c:v>18.783332999999999</c:v>
                </c:pt>
                <c:pt idx="2256">
                  <c:v>18.791665999999999</c:v>
                </c:pt>
                <c:pt idx="2257">
                  <c:v>18.799999</c:v>
                </c:pt>
                <c:pt idx="2258">
                  <c:v>18.808332</c:v>
                </c:pt>
                <c:pt idx="2259">
                  <c:v>18.816666000000001</c:v>
                </c:pt>
                <c:pt idx="2260">
                  <c:v>18.824998999999998</c:v>
                </c:pt>
                <c:pt idx="2261">
                  <c:v>18.833331999999999</c:v>
                </c:pt>
                <c:pt idx="2262">
                  <c:v>18.841664999999999</c:v>
                </c:pt>
                <c:pt idx="2263">
                  <c:v>18.849997999999999</c:v>
                </c:pt>
                <c:pt idx="2264">
                  <c:v>18.858332000000001</c:v>
                </c:pt>
                <c:pt idx="2265">
                  <c:v>18.866667</c:v>
                </c:pt>
                <c:pt idx="2266">
                  <c:v>18.875</c:v>
                </c:pt>
                <c:pt idx="2267">
                  <c:v>18.883333</c:v>
                </c:pt>
                <c:pt idx="2268">
                  <c:v>18.891666000000001</c:v>
                </c:pt>
                <c:pt idx="2269">
                  <c:v>18.899999999999999</c:v>
                </c:pt>
                <c:pt idx="2270">
                  <c:v>18.908332999999999</c:v>
                </c:pt>
                <c:pt idx="2271">
                  <c:v>18.916665999999999</c:v>
                </c:pt>
                <c:pt idx="2272">
                  <c:v>18.924999</c:v>
                </c:pt>
                <c:pt idx="2273">
                  <c:v>18.933332</c:v>
                </c:pt>
                <c:pt idx="2274">
                  <c:v>18.941666000000001</c:v>
                </c:pt>
                <c:pt idx="2275">
                  <c:v>18.949998999999998</c:v>
                </c:pt>
                <c:pt idx="2276">
                  <c:v>18.958331999999999</c:v>
                </c:pt>
                <c:pt idx="2277">
                  <c:v>18.966664999999999</c:v>
                </c:pt>
                <c:pt idx="2278">
                  <c:v>18.974997999999999</c:v>
                </c:pt>
                <c:pt idx="2279">
                  <c:v>18.983332000000001</c:v>
                </c:pt>
                <c:pt idx="2280">
                  <c:v>18.991667</c:v>
                </c:pt>
                <c:pt idx="2281">
                  <c:v>19</c:v>
                </c:pt>
                <c:pt idx="2282">
                  <c:v>19.008333</c:v>
                </c:pt>
                <c:pt idx="2283">
                  <c:v>19.016666000000001</c:v>
                </c:pt>
                <c:pt idx="2284">
                  <c:v>19.024999999999999</c:v>
                </c:pt>
                <c:pt idx="2285">
                  <c:v>19.033332999999999</c:v>
                </c:pt>
                <c:pt idx="2286">
                  <c:v>19.041665999999999</c:v>
                </c:pt>
                <c:pt idx="2287">
                  <c:v>19.049999</c:v>
                </c:pt>
                <c:pt idx="2288">
                  <c:v>19.058332</c:v>
                </c:pt>
                <c:pt idx="2289">
                  <c:v>19.066666000000001</c:v>
                </c:pt>
                <c:pt idx="2290">
                  <c:v>19.074998999999998</c:v>
                </c:pt>
                <c:pt idx="2291">
                  <c:v>19.083331999999999</c:v>
                </c:pt>
                <c:pt idx="2292">
                  <c:v>19.091664999999999</c:v>
                </c:pt>
                <c:pt idx="2293">
                  <c:v>19.099997999999999</c:v>
                </c:pt>
                <c:pt idx="2294">
                  <c:v>19.108332000000001</c:v>
                </c:pt>
                <c:pt idx="2295">
                  <c:v>19.116667</c:v>
                </c:pt>
                <c:pt idx="2296">
                  <c:v>19.125</c:v>
                </c:pt>
                <c:pt idx="2297">
                  <c:v>19.133333</c:v>
                </c:pt>
                <c:pt idx="2298">
                  <c:v>19.141666000000001</c:v>
                </c:pt>
                <c:pt idx="2299">
                  <c:v>19.149999999999999</c:v>
                </c:pt>
                <c:pt idx="2300">
                  <c:v>19.158332999999999</c:v>
                </c:pt>
                <c:pt idx="2301">
                  <c:v>19.166665999999999</c:v>
                </c:pt>
                <c:pt idx="2302">
                  <c:v>19.174999</c:v>
                </c:pt>
                <c:pt idx="2303">
                  <c:v>19.183332</c:v>
                </c:pt>
                <c:pt idx="2304">
                  <c:v>19.191666000000001</c:v>
                </c:pt>
                <c:pt idx="2305">
                  <c:v>19.199998999999998</c:v>
                </c:pt>
                <c:pt idx="2306">
                  <c:v>19.208331999999999</c:v>
                </c:pt>
                <c:pt idx="2307">
                  <c:v>19.216664999999999</c:v>
                </c:pt>
                <c:pt idx="2308">
                  <c:v>19.224997999999999</c:v>
                </c:pt>
                <c:pt idx="2309">
                  <c:v>19.233332000000001</c:v>
                </c:pt>
                <c:pt idx="2310">
                  <c:v>19.241667</c:v>
                </c:pt>
                <c:pt idx="2311">
                  <c:v>19.25</c:v>
                </c:pt>
                <c:pt idx="2312">
                  <c:v>19.258333</c:v>
                </c:pt>
                <c:pt idx="2313">
                  <c:v>19.266666000000001</c:v>
                </c:pt>
                <c:pt idx="2314">
                  <c:v>19.274999999999999</c:v>
                </c:pt>
                <c:pt idx="2315">
                  <c:v>19.283332999999999</c:v>
                </c:pt>
                <c:pt idx="2316">
                  <c:v>19.291665999999999</c:v>
                </c:pt>
                <c:pt idx="2317">
                  <c:v>19.299999</c:v>
                </c:pt>
                <c:pt idx="2318">
                  <c:v>19.308332</c:v>
                </c:pt>
                <c:pt idx="2319">
                  <c:v>19.316666000000001</c:v>
                </c:pt>
                <c:pt idx="2320">
                  <c:v>19.324998999999998</c:v>
                </c:pt>
                <c:pt idx="2321">
                  <c:v>19.333331999999999</c:v>
                </c:pt>
                <c:pt idx="2322">
                  <c:v>19.341664999999999</c:v>
                </c:pt>
                <c:pt idx="2323">
                  <c:v>19.349997999999999</c:v>
                </c:pt>
                <c:pt idx="2324">
                  <c:v>19.358332000000001</c:v>
                </c:pt>
                <c:pt idx="2325">
                  <c:v>19.366667</c:v>
                </c:pt>
                <c:pt idx="2326">
                  <c:v>19.375</c:v>
                </c:pt>
                <c:pt idx="2327">
                  <c:v>19.383333</c:v>
                </c:pt>
                <c:pt idx="2328">
                  <c:v>19.391666000000001</c:v>
                </c:pt>
                <c:pt idx="2329">
                  <c:v>19.399999999999999</c:v>
                </c:pt>
                <c:pt idx="2330">
                  <c:v>19.408332999999999</c:v>
                </c:pt>
                <c:pt idx="2331">
                  <c:v>19.416665999999999</c:v>
                </c:pt>
                <c:pt idx="2332">
                  <c:v>19.424999</c:v>
                </c:pt>
                <c:pt idx="2333">
                  <c:v>19.433332</c:v>
                </c:pt>
                <c:pt idx="2334">
                  <c:v>19.441666000000001</c:v>
                </c:pt>
                <c:pt idx="2335">
                  <c:v>19.449998999999998</c:v>
                </c:pt>
                <c:pt idx="2336">
                  <c:v>19.458331999999999</c:v>
                </c:pt>
                <c:pt idx="2337">
                  <c:v>19.466664999999999</c:v>
                </c:pt>
                <c:pt idx="2338">
                  <c:v>19.474997999999999</c:v>
                </c:pt>
                <c:pt idx="2339">
                  <c:v>19.483332000000001</c:v>
                </c:pt>
                <c:pt idx="2340">
                  <c:v>19.491667</c:v>
                </c:pt>
                <c:pt idx="2341">
                  <c:v>19.5</c:v>
                </c:pt>
                <c:pt idx="2342">
                  <c:v>19.508333</c:v>
                </c:pt>
                <c:pt idx="2343">
                  <c:v>19.516666000000001</c:v>
                </c:pt>
                <c:pt idx="2344">
                  <c:v>19.524999999999999</c:v>
                </c:pt>
                <c:pt idx="2345">
                  <c:v>19.533332999999999</c:v>
                </c:pt>
                <c:pt idx="2346">
                  <c:v>19.541665999999999</c:v>
                </c:pt>
                <c:pt idx="2347">
                  <c:v>19.549999</c:v>
                </c:pt>
                <c:pt idx="2348">
                  <c:v>19.558332</c:v>
                </c:pt>
                <c:pt idx="2349">
                  <c:v>19.566666000000001</c:v>
                </c:pt>
                <c:pt idx="2350">
                  <c:v>19.574998999999998</c:v>
                </c:pt>
                <c:pt idx="2351">
                  <c:v>19.583331999999999</c:v>
                </c:pt>
                <c:pt idx="2352">
                  <c:v>19.591664999999999</c:v>
                </c:pt>
                <c:pt idx="2353">
                  <c:v>19.599997999999999</c:v>
                </c:pt>
                <c:pt idx="2354">
                  <c:v>19.608332000000001</c:v>
                </c:pt>
                <c:pt idx="2355">
                  <c:v>19.616667</c:v>
                </c:pt>
                <c:pt idx="2356">
                  <c:v>19.625</c:v>
                </c:pt>
                <c:pt idx="2357">
                  <c:v>19.633333</c:v>
                </c:pt>
                <c:pt idx="2358">
                  <c:v>19.641666000000001</c:v>
                </c:pt>
                <c:pt idx="2359">
                  <c:v>19.649999999999999</c:v>
                </c:pt>
                <c:pt idx="2360">
                  <c:v>19.658332999999999</c:v>
                </c:pt>
                <c:pt idx="2361">
                  <c:v>19.666665999999999</c:v>
                </c:pt>
                <c:pt idx="2362">
                  <c:v>19.674999</c:v>
                </c:pt>
                <c:pt idx="2363">
                  <c:v>19.683332</c:v>
                </c:pt>
                <c:pt idx="2364">
                  <c:v>19.691666000000001</c:v>
                </c:pt>
                <c:pt idx="2365">
                  <c:v>19.699998999999998</c:v>
                </c:pt>
                <c:pt idx="2366">
                  <c:v>19.708331999999999</c:v>
                </c:pt>
                <c:pt idx="2367">
                  <c:v>19.716664999999999</c:v>
                </c:pt>
                <c:pt idx="2368">
                  <c:v>19.724997999999999</c:v>
                </c:pt>
                <c:pt idx="2369">
                  <c:v>19.733332000000001</c:v>
                </c:pt>
                <c:pt idx="2370">
                  <c:v>19.741667</c:v>
                </c:pt>
                <c:pt idx="2371">
                  <c:v>19.75</c:v>
                </c:pt>
                <c:pt idx="2372">
                  <c:v>19.758333</c:v>
                </c:pt>
                <c:pt idx="2373">
                  <c:v>19.766666000000001</c:v>
                </c:pt>
                <c:pt idx="2374">
                  <c:v>19.774999999999999</c:v>
                </c:pt>
                <c:pt idx="2375">
                  <c:v>19.783332999999999</c:v>
                </c:pt>
                <c:pt idx="2376">
                  <c:v>19.791665999999999</c:v>
                </c:pt>
                <c:pt idx="2377">
                  <c:v>19.799999</c:v>
                </c:pt>
                <c:pt idx="2378">
                  <c:v>19.808332</c:v>
                </c:pt>
                <c:pt idx="2379">
                  <c:v>19.816666000000001</c:v>
                </c:pt>
                <c:pt idx="2380">
                  <c:v>19.824998999999998</c:v>
                </c:pt>
                <c:pt idx="2381">
                  <c:v>19.833331999999999</c:v>
                </c:pt>
                <c:pt idx="2382">
                  <c:v>19.841664999999999</c:v>
                </c:pt>
                <c:pt idx="2383">
                  <c:v>19.849997999999999</c:v>
                </c:pt>
                <c:pt idx="2384">
                  <c:v>19.858332000000001</c:v>
                </c:pt>
                <c:pt idx="2385">
                  <c:v>19.866667</c:v>
                </c:pt>
                <c:pt idx="2386">
                  <c:v>19.875</c:v>
                </c:pt>
                <c:pt idx="2387">
                  <c:v>19.883333</c:v>
                </c:pt>
                <c:pt idx="2388">
                  <c:v>19.891666000000001</c:v>
                </c:pt>
                <c:pt idx="2389">
                  <c:v>19.899999999999999</c:v>
                </c:pt>
                <c:pt idx="2390">
                  <c:v>19.908332999999999</c:v>
                </c:pt>
                <c:pt idx="2391">
                  <c:v>19.916665999999999</c:v>
                </c:pt>
                <c:pt idx="2392">
                  <c:v>19.924999</c:v>
                </c:pt>
                <c:pt idx="2393">
                  <c:v>19.933332</c:v>
                </c:pt>
                <c:pt idx="2394">
                  <c:v>19.941666000000001</c:v>
                </c:pt>
                <c:pt idx="2395">
                  <c:v>19.949998999999998</c:v>
                </c:pt>
                <c:pt idx="2396">
                  <c:v>19.958331999999999</c:v>
                </c:pt>
                <c:pt idx="2397">
                  <c:v>19.966664999999999</c:v>
                </c:pt>
                <c:pt idx="2398">
                  <c:v>19.974997999999999</c:v>
                </c:pt>
                <c:pt idx="2399">
                  <c:v>19.983332000000001</c:v>
                </c:pt>
                <c:pt idx="2400">
                  <c:v>19.991667</c:v>
                </c:pt>
                <c:pt idx="2401">
                  <c:v>20</c:v>
                </c:pt>
              </c:numCache>
            </c:numRef>
          </c:xVal>
          <c:yVal>
            <c:numRef>
              <c:f>'597 redo'!$B$10:$B$2411</c:f>
              <c:numCache>
                <c:formatCode>General</c:formatCode>
                <c:ptCount val="2402"/>
                <c:pt idx="0">
                  <c:v>60</c:v>
                </c:pt>
                <c:pt idx="1">
                  <c:v>60.000008000000001</c:v>
                </c:pt>
                <c:pt idx="2">
                  <c:v>60.000014999999998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60.000031</c:v>
                </c:pt>
                <c:pt idx="6">
                  <c:v>60.000031</c:v>
                </c:pt>
                <c:pt idx="7">
                  <c:v>60.000033999999999</c:v>
                </c:pt>
                <c:pt idx="8">
                  <c:v>60.000033999999999</c:v>
                </c:pt>
                <c:pt idx="9">
                  <c:v>60.000042000000001</c:v>
                </c:pt>
                <c:pt idx="10">
                  <c:v>60.000042000000001</c:v>
                </c:pt>
                <c:pt idx="11">
                  <c:v>60.000050000000002</c:v>
                </c:pt>
                <c:pt idx="12">
                  <c:v>60.000050000000002</c:v>
                </c:pt>
                <c:pt idx="13">
                  <c:v>60.000050000000002</c:v>
                </c:pt>
                <c:pt idx="14">
                  <c:v>60.000056999999998</c:v>
                </c:pt>
                <c:pt idx="15">
                  <c:v>60.000056999999998</c:v>
                </c:pt>
                <c:pt idx="16">
                  <c:v>60.000056999999998</c:v>
                </c:pt>
                <c:pt idx="17">
                  <c:v>60.000064999999999</c:v>
                </c:pt>
                <c:pt idx="18">
                  <c:v>60.000064999999999</c:v>
                </c:pt>
                <c:pt idx="19">
                  <c:v>60.000064999999999</c:v>
                </c:pt>
                <c:pt idx="20">
                  <c:v>60.000072000000003</c:v>
                </c:pt>
                <c:pt idx="21">
                  <c:v>60.000072000000003</c:v>
                </c:pt>
                <c:pt idx="22">
                  <c:v>60.000072000000003</c:v>
                </c:pt>
                <c:pt idx="23">
                  <c:v>60.000072000000003</c:v>
                </c:pt>
                <c:pt idx="24">
                  <c:v>60.000079999999997</c:v>
                </c:pt>
                <c:pt idx="25">
                  <c:v>60.000079999999997</c:v>
                </c:pt>
                <c:pt idx="26">
                  <c:v>60.000079999999997</c:v>
                </c:pt>
                <c:pt idx="27">
                  <c:v>60.000079999999997</c:v>
                </c:pt>
                <c:pt idx="28">
                  <c:v>60.000079999999997</c:v>
                </c:pt>
                <c:pt idx="29">
                  <c:v>60.000084000000001</c:v>
                </c:pt>
                <c:pt idx="30">
                  <c:v>60.000084000000001</c:v>
                </c:pt>
                <c:pt idx="31">
                  <c:v>60.000084000000001</c:v>
                </c:pt>
                <c:pt idx="32">
                  <c:v>60.000084000000001</c:v>
                </c:pt>
                <c:pt idx="33">
                  <c:v>60.000092000000002</c:v>
                </c:pt>
                <c:pt idx="34">
                  <c:v>60.000092000000002</c:v>
                </c:pt>
                <c:pt idx="35">
                  <c:v>60.000092000000002</c:v>
                </c:pt>
                <c:pt idx="36">
                  <c:v>60.000092000000002</c:v>
                </c:pt>
                <c:pt idx="37">
                  <c:v>60.000092000000002</c:v>
                </c:pt>
                <c:pt idx="38">
                  <c:v>60.000098999999999</c:v>
                </c:pt>
                <c:pt idx="39">
                  <c:v>60.000098999999999</c:v>
                </c:pt>
                <c:pt idx="40">
                  <c:v>60.000098999999999</c:v>
                </c:pt>
                <c:pt idx="41">
                  <c:v>60.000098999999999</c:v>
                </c:pt>
                <c:pt idx="42">
                  <c:v>60.000098999999999</c:v>
                </c:pt>
                <c:pt idx="43">
                  <c:v>60.000107</c:v>
                </c:pt>
                <c:pt idx="44">
                  <c:v>60.000107</c:v>
                </c:pt>
                <c:pt idx="45">
                  <c:v>60.000107</c:v>
                </c:pt>
                <c:pt idx="46">
                  <c:v>60.000107</c:v>
                </c:pt>
                <c:pt idx="47">
                  <c:v>60.000107</c:v>
                </c:pt>
                <c:pt idx="48">
                  <c:v>60.000114000000004</c:v>
                </c:pt>
                <c:pt idx="49">
                  <c:v>60.000114000000004</c:v>
                </c:pt>
                <c:pt idx="50">
                  <c:v>60.000114000000004</c:v>
                </c:pt>
                <c:pt idx="51">
                  <c:v>60.000114000000004</c:v>
                </c:pt>
                <c:pt idx="52">
                  <c:v>60.000114000000004</c:v>
                </c:pt>
                <c:pt idx="53">
                  <c:v>60.000114000000004</c:v>
                </c:pt>
                <c:pt idx="54">
                  <c:v>60.000121999999998</c:v>
                </c:pt>
                <c:pt idx="55">
                  <c:v>60.000121999999998</c:v>
                </c:pt>
                <c:pt idx="56">
                  <c:v>60.000121999999998</c:v>
                </c:pt>
                <c:pt idx="57">
                  <c:v>60.000121999999998</c:v>
                </c:pt>
                <c:pt idx="58">
                  <c:v>60.000121999999998</c:v>
                </c:pt>
                <c:pt idx="59">
                  <c:v>60.000121999999998</c:v>
                </c:pt>
                <c:pt idx="60">
                  <c:v>60.000121999999998</c:v>
                </c:pt>
                <c:pt idx="61">
                  <c:v>60.000121999999998</c:v>
                </c:pt>
                <c:pt idx="62">
                  <c:v>59.996803</c:v>
                </c:pt>
                <c:pt idx="63">
                  <c:v>59.993965000000003</c:v>
                </c:pt>
                <c:pt idx="64">
                  <c:v>59.991244999999999</c:v>
                </c:pt>
                <c:pt idx="65">
                  <c:v>59.988540999999998</c:v>
                </c:pt>
                <c:pt idx="66">
                  <c:v>59.985827999999998</c:v>
                </c:pt>
                <c:pt idx="67">
                  <c:v>59.983077999999999</c:v>
                </c:pt>
                <c:pt idx="68">
                  <c:v>59.980311999999998</c:v>
                </c:pt>
                <c:pt idx="69">
                  <c:v>59.977535000000003</c:v>
                </c:pt>
                <c:pt idx="70">
                  <c:v>59.974792000000001</c:v>
                </c:pt>
                <c:pt idx="71">
                  <c:v>59.972068999999998</c:v>
                </c:pt>
                <c:pt idx="72">
                  <c:v>59.969379000000004</c:v>
                </c:pt>
                <c:pt idx="73">
                  <c:v>59.966717000000003</c:v>
                </c:pt>
                <c:pt idx="74">
                  <c:v>59.964118999999997</c:v>
                </c:pt>
                <c:pt idx="75">
                  <c:v>59.961551999999998</c:v>
                </c:pt>
                <c:pt idx="76">
                  <c:v>59.959029999999998</c:v>
                </c:pt>
                <c:pt idx="77">
                  <c:v>59.956543000000003</c:v>
                </c:pt>
                <c:pt idx="78">
                  <c:v>59.954116999999997</c:v>
                </c:pt>
                <c:pt idx="79">
                  <c:v>59.951725000000003</c:v>
                </c:pt>
                <c:pt idx="80">
                  <c:v>59.949379</c:v>
                </c:pt>
                <c:pt idx="81">
                  <c:v>59.947063</c:v>
                </c:pt>
                <c:pt idx="82">
                  <c:v>59.944808999999999</c:v>
                </c:pt>
                <c:pt idx="83">
                  <c:v>59.942588999999998</c:v>
                </c:pt>
                <c:pt idx="84">
                  <c:v>59.940410999999997</c:v>
                </c:pt>
                <c:pt idx="85">
                  <c:v>59.938271</c:v>
                </c:pt>
                <c:pt idx="86">
                  <c:v>59.936183999999997</c:v>
                </c:pt>
                <c:pt idx="87">
                  <c:v>59.934134999999998</c:v>
                </c:pt>
                <c:pt idx="88">
                  <c:v>59.932124999999999</c:v>
                </c:pt>
                <c:pt idx="89">
                  <c:v>59.930152999999997</c:v>
                </c:pt>
                <c:pt idx="90">
                  <c:v>59.928226000000002</c:v>
                </c:pt>
                <c:pt idx="91">
                  <c:v>59.926333999999997</c:v>
                </c:pt>
                <c:pt idx="92">
                  <c:v>59.924480000000003</c:v>
                </c:pt>
                <c:pt idx="93">
                  <c:v>59.922657000000001</c:v>
                </c:pt>
                <c:pt idx="94">
                  <c:v>59.920872000000003</c:v>
                </c:pt>
                <c:pt idx="95">
                  <c:v>59.919108999999999</c:v>
                </c:pt>
                <c:pt idx="96">
                  <c:v>59.917374000000002</c:v>
                </c:pt>
                <c:pt idx="97">
                  <c:v>59.915661</c:v>
                </c:pt>
                <c:pt idx="98">
                  <c:v>59.913970999999997</c:v>
                </c:pt>
                <c:pt idx="99">
                  <c:v>59.912300000000002</c:v>
                </c:pt>
                <c:pt idx="100">
                  <c:v>59.910645000000002</c:v>
                </c:pt>
                <c:pt idx="101">
                  <c:v>59.908993000000002</c:v>
                </c:pt>
                <c:pt idx="102">
                  <c:v>59.907359999999997</c:v>
                </c:pt>
                <c:pt idx="103">
                  <c:v>59.905726999999999</c:v>
                </c:pt>
                <c:pt idx="104">
                  <c:v>59.904099000000002</c:v>
                </c:pt>
                <c:pt idx="105">
                  <c:v>59.902465999999997</c:v>
                </c:pt>
                <c:pt idx="106">
                  <c:v>59.900832999999999</c:v>
                </c:pt>
                <c:pt idx="107">
                  <c:v>59.899197000000001</c:v>
                </c:pt>
                <c:pt idx="108">
                  <c:v>59.897545000000001</c:v>
                </c:pt>
                <c:pt idx="109">
                  <c:v>59.895885</c:v>
                </c:pt>
                <c:pt idx="110">
                  <c:v>59.894210999999999</c:v>
                </c:pt>
                <c:pt idx="111">
                  <c:v>59.892524999999999</c:v>
                </c:pt>
                <c:pt idx="112">
                  <c:v>59.890819999999998</c:v>
                </c:pt>
                <c:pt idx="113">
                  <c:v>59.889094999999998</c:v>
                </c:pt>
                <c:pt idx="114">
                  <c:v>59.887360000000001</c:v>
                </c:pt>
                <c:pt idx="115">
                  <c:v>59.885601000000001</c:v>
                </c:pt>
                <c:pt idx="116">
                  <c:v>59.883823</c:v>
                </c:pt>
                <c:pt idx="117">
                  <c:v>59.882027000000001</c:v>
                </c:pt>
                <c:pt idx="118">
                  <c:v>59.880211000000003</c:v>
                </c:pt>
                <c:pt idx="119">
                  <c:v>59.87838</c:v>
                </c:pt>
                <c:pt idx="120">
                  <c:v>59.876530000000002</c:v>
                </c:pt>
                <c:pt idx="121">
                  <c:v>59.874656999999999</c:v>
                </c:pt>
                <c:pt idx="122">
                  <c:v>59.872771999999998</c:v>
                </c:pt>
                <c:pt idx="123">
                  <c:v>59.87088</c:v>
                </c:pt>
                <c:pt idx="124">
                  <c:v>59.868965000000003</c:v>
                </c:pt>
                <c:pt idx="125">
                  <c:v>59.867035000000001</c:v>
                </c:pt>
                <c:pt idx="126">
                  <c:v>59.865107999999999</c:v>
                </c:pt>
                <c:pt idx="127">
                  <c:v>59.863171000000001</c:v>
                </c:pt>
                <c:pt idx="128">
                  <c:v>59.861224999999997</c:v>
                </c:pt>
                <c:pt idx="129">
                  <c:v>59.859268</c:v>
                </c:pt>
                <c:pt idx="130">
                  <c:v>59.857326999999998</c:v>
                </c:pt>
                <c:pt idx="131">
                  <c:v>59.855376999999997</c:v>
                </c:pt>
                <c:pt idx="132">
                  <c:v>59.853431999999998</c:v>
                </c:pt>
                <c:pt idx="133">
                  <c:v>59.851481999999997</c:v>
                </c:pt>
                <c:pt idx="134">
                  <c:v>59.849564000000001</c:v>
                </c:pt>
                <c:pt idx="135">
                  <c:v>59.847641000000003</c:v>
                </c:pt>
                <c:pt idx="136">
                  <c:v>59.845725999999999</c:v>
                </c:pt>
                <c:pt idx="137">
                  <c:v>59.843819000000003</c:v>
                </c:pt>
                <c:pt idx="138">
                  <c:v>59.841949</c:v>
                </c:pt>
                <c:pt idx="139">
                  <c:v>59.840088000000002</c:v>
                </c:pt>
                <c:pt idx="140">
                  <c:v>59.838242000000001</c:v>
                </c:pt>
                <c:pt idx="141">
                  <c:v>59.836402999999997</c:v>
                </c:pt>
                <c:pt idx="142">
                  <c:v>59.834617999999999</c:v>
                </c:pt>
                <c:pt idx="143">
                  <c:v>59.832836</c:v>
                </c:pt>
                <c:pt idx="144">
                  <c:v>59.831085000000002</c:v>
                </c:pt>
                <c:pt idx="145">
                  <c:v>59.829338</c:v>
                </c:pt>
                <c:pt idx="146">
                  <c:v>59.827655999999998</c:v>
                </c:pt>
                <c:pt idx="147">
                  <c:v>59.825980999999999</c:v>
                </c:pt>
                <c:pt idx="148">
                  <c:v>59.824333000000003</c:v>
                </c:pt>
                <c:pt idx="149">
                  <c:v>59.822696999999998</c:v>
                </c:pt>
                <c:pt idx="150">
                  <c:v>59.821120999999998</c:v>
                </c:pt>
                <c:pt idx="151">
                  <c:v>59.819557000000003</c:v>
                </c:pt>
                <c:pt idx="152">
                  <c:v>59.818019999999997</c:v>
                </c:pt>
                <c:pt idx="153">
                  <c:v>59.816493999999999</c:v>
                </c:pt>
                <c:pt idx="154">
                  <c:v>59.815029000000003</c:v>
                </c:pt>
                <c:pt idx="155">
                  <c:v>59.813567999999997</c:v>
                </c:pt>
                <c:pt idx="156">
                  <c:v>59.812134</c:v>
                </c:pt>
                <c:pt idx="157">
                  <c:v>59.810710999999998</c:v>
                </c:pt>
                <c:pt idx="158">
                  <c:v>59.809341000000003</c:v>
                </c:pt>
                <c:pt idx="159">
                  <c:v>59.807975999999996</c:v>
                </c:pt>
                <c:pt idx="160">
                  <c:v>59.806629000000001</c:v>
                </c:pt>
                <c:pt idx="161">
                  <c:v>59.805294000000004</c:v>
                </c:pt>
                <c:pt idx="162">
                  <c:v>59.804001</c:v>
                </c:pt>
                <c:pt idx="163">
                  <c:v>59.802711000000002</c:v>
                </c:pt>
                <c:pt idx="164">
                  <c:v>59.801430000000003</c:v>
                </c:pt>
                <c:pt idx="165">
                  <c:v>59.800156000000001</c:v>
                </c:pt>
                <c:pt idx="166">
                  <c:v>59.798920000000003</c:v>
                </c:pt>
                <c:pt idx="167">
                  <c:v>59.797676000000003</c:v>
                </c:pt>
                <c:pt idx="168">
                  <c:v>59.796439999999997</c:v>
                </c:pt>
                <c:pt idx="169">
                  <c:v>59.795203999999998</c:v>
                </c:pt>
                <c:pt idx="170">
                  <c:v>59.793990999999998</c:v>
                </c:pt>
                <c:pt idx="171">
                  <c:v>59.792777999999998</c:v>
                </c:pt>
                <c:pt idx="172">
                  <c:v>59.791561000000002</c:v>
                </c:pt>
                <c:pt idx="173">
                  <c:v>59.790337000000001</c:v>
                </c:pt>
                <c:pt idx="174">
                  <c:v>59.789127000000001</c:v>
                </c:pt>
                <c:pt idx="175">
                  <c:v>59.787909999999997</c:v>
                </c:pt>
                <c:pt idx="176">
                  <c:v>59.78669</c:v>
                </c:pt>
                <c:pt idx="177">
                  <c:v>59.785457999999998</c:v>
                </c:pt>
                <c:pt idx="178">
                  <c:v>59.784236999999997</c:v>
                </c:pt>
                <c:pt idx="179">
                  <c:v>59.782997000000002</c:v>
                </c:pt>
                <c:pt idx="180">
                  <c:v>59.781753999999999</c:v>
                </c:pt>
                <c:pt idx="181">
                  <c:v>59.780501999999998</c:v>
                </c:pt>
                <c:pt idx="182">
                  <c:v>59.779246999999998</c:v>
                </c:pt>
                <c:pt idx="183">
                  <c:v>59.777980999999997</c:v>
                </c:pt>
                <c:pt idx="184">
                  <c:v>59.776702999999998</c:v>
                </c:pt>
                <c:pt idx="185">
                  <c:v>59.775421000000001</c:v>
                </c:pt>
                <c:pt idx="186">
                  <c:v>59.774124</c:v>
                </c:pt>
                <c:pt idx="187">
                  <c:v>59.772820000000003</c:v>
                </c:pt>
                <c:pt idx="188">
                  <c:v>59.771507</c:v>
                </c:pt>
                <c:pt idx="189">
                  <c:v>59.770190999999997</c:v>
                </c:pt>
                <c:pt idx="190">
                  <c:v>59.768859999999997</c:v>
                </c:pt>
                <c:pt idx="191">
                  <c:v>59.767521000000002</c:v>
                </c:pt>
                <c:pt idx="192">
                  <c:v>59.766173999999999</c:v>
                </c:pt>
                <c:pt idx="193">
                  <c:v>59.764828000000001</c:v>
                </c:pt>
                <c:pt idx="194">
                  <c:v>59.763466000000001</c:v>
                </c:pt>
                <c:pt idx="195">
                  <c:v>59.762099999999997</c:v>
                </c:pt>
                <c:pt idx="196">
                  <c:v>59.760734999999997</c:v>
                </c:pt>
                <c:pt idx="197">
                  <c:v>59.759365000000003</c:v>
                </c:pt>
                <c:pt idx="198">
                  <c:v>59.757987999999997</c:v>
                </c:pt>
                <c:pt idx="199">
                  <c:v>59.756610999999999</c:v>
                </c:pt>
                <c:pt idx="200">
                  <c:v>59.755234000000002</c:v>
                </c:pt>
                <c:pt idx="201">
                  <c:v>59.753867999999997</c:v>
                </c:pt>
                <c:pt idx="202">
                  <c:v>59.752482999999998</c:v>
                </c:pt>
                <c:pt idx="203">
                  <c:v>59.751117999999998</c:v>
                </c:pt>
                <c:pt idx="204">
                  <c:v>59.749747999999997</c:v>
                </c:pt>
                <c:pt idx="205">
                  <c:v>59.748398000000002</c:v>
                </c:pt>
                <c:pt idx="206">
                  <c:v>59.747039999999998</c:v>
                </c:pt>
                <c:pt idx="207">
                  <c:v>59.745635999999998</c:v>
                </c:pt>
                <c:pt idx="208">
                  <c:v>59.744315999999998</c:v>
                </c:pt>
                <c:pt idx="209">
                  <c:v>59.742942999999997</c:v>
                </c:pt>
                <c:pt idx="210">
                  <c:v>59.741591999999997</c:v>
                </c:pt>
                <c:pt idx="211">
                  <c:v>59.740265000000001</c:v>
                </c:pt>
                <c:pt idx="212">
                  <c:v>59.738956000000002</c:v>
                </c:pt>
                <c:pt idx="213">
                  <c:v>59.737670999999999</c:v>
                </c:pt>
                <c:pt idx="214">
                  <c:v>59.736407999999997</c:v>
                </c:pt>
                <c:pt idx="215">
                  <c:v>59.735160999999998</c:v>
                </c:pt>
                <c:pt idx="216">
                  <c:v>59.733947999999998</c:v>
                </c:pt>
                <c:pt idx="217">
                  <c:v>59.732750000000003</c:v>
                </c:pt>
                <c:pt idx="218">
                  <c:v>59.731579000000004</c:v>
                </c:pt>
                <c:pt idx="219">
                  <c:v>59.730434000000002</c:v>
                </c:pt>
                <c:pt idx="220">
                  <c:v>59.729362000000002</c:v>
                </c:pt>
                <c:pt idx="221">
                  <c:v>59.728306000000003</c:v>
                </c:pt>
                <c:pt idx="222">
                  <c:v>59.72728</c:v>
                </c:pt>
                <c:pt idx="223">
                  <c:v>59.726256999999997</c:v>
                </c:pt>
                <c:pt idx="224">
                  <c:v>59.725262000000001</c:v>
                </c:pt>
                <c:pt idx="225">
                  <c:v>59.724293000000003</c:v>
                </c:pt>
                <c:pt idx="226">
                  <c:v>59.723354</c:v>
                </c:pt>
                <c:pt idx="227">
                  <c:v>59.722427000000003</c:v>
                </c:pt>
                <c:pt idx="228">
                  <c:v>59.721535000000003</c:v>
                </c:pt>
                <c:pt idx="229">
                  <c:v>59.720661</c:v>
                </c:pt>
                <c:pt idx="230">
                  <c:v>59.719817999999997</c:v>
                </c:pt>
                <c:pt idx="231">
                  <c:v>59.718997999999999</c:v>
                </c:pt>
                <c:pt idx="232">
                  <c:v>59.718204</c:v>
                </c:pt>
                <c:pt idx="233">
                  <c:v>59.717438000000001</c:v>
                </c:pt>
                <c:pt idx="234">
                  <c:v>59.716701999999998</c:v>
                </c:pt>
                <c:pt idx="235">
                  <c:v>59.715983999999999</c:v>
                </c:pt>
                <c:pt idx="236">
                  <c:v>59.715294</c:v>
                </c:pt>
                <c:pt idx="237">
                  <c:v>59.71463</c:v>
                </c:pt>
                <c:pt idx="238">
                  <c:v>59.713993000000002</c:v>
                </c:pt>
                <c:pt idx="239">
                  <c:v>59.713379000000003</c:v>
                </c:pt>
                <c:pt idx="240">
                  <c:v>59.712788000000003</c:v>
                </c:pt>
                <c:pt idx="241">
                  <c:v>59.712218999999997</c:v>
                </c:pt>
                <c:pt idx="242">
                  <c:v>59.711680999999999</c:v>
                </c:pt>
                <c:pt idx="243">
                  <c:v>59.711159000000002</c:v>
                </c:pt>
                <c:pt idx="244">
                  <c:v>59.710662999999997</c:v>
                </c:pt>
                <c:pt idx="245">
                  <c:v>59.710186</c:v>
                </c:pt>
                <c:pt idx="246">
                  <c:v>59.709732000000002</c:v>
                </c:pt>
                <c:pt idx="247">
                  <c:v>59.709290000000003</c:v>
                </c:pt>
                <c:pt idx="248">
                  <c:v>59.708877999999999</c:v>
                </c:pt>
                <c:pt idx="249">
                  <c:v>59.708480999999999</c:v>
                </c:pt>
                <c:pt idx="250">
                  <c:v>59.708098999999997</c:v>
                </c:pt>
                <c:pt idx="251">
                  <c:v>59.707737000000002</c:v>
                </c:pt>
                <c:pt idx="252">
                  <c:v>59.707394000000001</c:v>
                </c:pt>
                <c:pt idx="253">
                  <c:v>59.707062000000001</c:v>
                </c:pt>
                <c:pt idx="254">
                  <c:v>59.706744999999998</c:v>
                </c:pt>
                <c:pt idx="255">
                  <c:v>59.706443999999998</c:v>
                </c:pt>
                <c:pt idx="256">
                  <c:v>59.706158000000002</c:v>
                </c:pt>
                <c:pt idx="257">
                  <c:v>59.705886999999997</c:v>
                </c:pt>
                <c:pt idx="258">
                  <c:v>59.705627</c:v>
                </c:pt>
                <c:pt idx="259">
                  <c:v>59.705376000000001</c:v>
                </c:pt>
                <c:pt idx="260">
                  <c:v>59.705139000000003</c:v>
                </c:pt>
                <c:pt idx="261">
                  <c:v>59.704909999999998</c:v>
                </c:pt>
                <c:pt idx="262">
                  <c:v>59.704697000000003</c:v>
                </c:pt>
                <c:pt idx="263">
                  <c:v>59.704483000000003</c:v>
                </c:pt>
                <c:pt idx="264">
                  <c:v>59.704284999999999</c:v>
                </c:pt>
                <c:pt idx="265">
                  <c:v>59.704090000000001</c:v>
                </c:pt>
                <c:pt idx="266">
                  <c:v>59.703910999999998</c:v>
                </c:pt>
                <c:pt idx="267">
                  <c:v>59.703732000000002</c:v>
                </c:pt>
                <c:pt idx="268">
                  <c:v>59.703555999999999</c:v>
                </c:pt>
                <c:pt idx="269">
                  <c:v>59.703387999999997</c:v>
                </c:pt>
                <c:pt idx="270">
                  <c:v>59.703228000000003</c:v>
                </c:pt>
                <c:pt idx="271">
                  <c:v>59.703068000000002</c:v>
                </c:pt>
                <c:pt idx="272">
                  <c:v>59.702914999999997</c:v>
                </c:pt>
                <c:pt idx="273">
                  <c:v>59.702765999999997</c:v>
                </c:pt>
                <c:pt idx="274">
                  <c:v>59.702621000000001</c:v>
                </c:pt>
                <c:pt idx="275">
                  <c:v>59.702477000000002</c:v>
                </c:pt>
                <c:pt idx="276">
                  <c:v>59.702331999999998</c:v>
                </c:pt>
                <c:pt idx="277">
                  <c:v>59.702193999999999</c:v>
                </c:pt>
                <c:pt idx="278">
                  <c:v>59.702057000000003</c:v>
                </c:pt>
                <c:pt idx="279">
                  <c:v>59.701912</c:v>
                </c:pt>
                <c:pt idx="280">
                  <c:v>59.701777999999997</c:v>
                </c:pt>
                <c:pt idx="281">
                  <c:v>59.701636999999998</c:v>
                </c:pt>
                <c:pt idx="282">
                  <c:v>59.701504</c:v>
                </c:pt>
                <c:pt idx="283">
                  <c:v>59.701363000000001</c:v>
                </c:pt>
                <c:pt idx="284">
                  <c:v>59.701225000000001</c:v>
                </c:pt>
                <c:pt idx="285">
                  <c:v>59.701079999999997</c:v>
                </c:pt>
                <c:pt idx="286">
                  <c:v>59.700938999999998</c:v>
                </c:pt>
                <c:pt idx="287">
                  <c:v>59.700794000000002</c:v>
                </c:pt>
                <c:pt idx="288">
                  <c:v>59.700648999999999</c:v>
                </c:pt>
                <c:pt idx="289">
                  <c:v>59.700499999999998</c:v>
                </c:pt>
                <c:pt idx="290">
                  <c:v>59.700352000000002</c:v>
                </c:pt>
                <c:pt idx="291">
                  <c:v>59.700195000000001</c:v>
                </c:pt>
                <c:pt idx="292">
                  <c:v>59.700038999999997</c:v>
                </c:pt>
                <c:pt idx="293">
                  <c:v>59.699879000000003</c:v>
                </c:pt>
                <c:pt idx="294">
                  <c:v>59.699717999999997</c:v>
                </c:pt>
                <c:pt idx="295">
                  <c:v>59.699551</c:v>
                </c:pt>
                <c:pt idx="296">
                  <c:v>59.699382999999997</c:v>
                </c:pt>
                <c:pt idx="297">
                  <c:v>59.699210999999998</c:v>
                </c:pt>
                <c:pt idx="298">
                  <c:v>59.699038999999999</c:v>
                </c:pt>
                <c:pt idx="299">
                  <c:v>59.698855999999999</c:v>
                </c:pt>
                <c:pt idx="300">
                  <c:v>59.698677000000004</c:v>
                </c:pt>
                <c:pt idx="301">
                  <c:v>59.69849</c:v>
                </c:pt>
                <c:pt idx="302">
                  <c:v>59.698307</c:v>
                </c:pt>
                <c:pt idx="303">
                  <c:v>59.698115999999999</c:v>
                </c:pt>
                <c:pt idx="304">
                  <c:v>59.697921999999998</c:v>
                </c:pt>
                <c:pt idx="305">
                  <c:v>59.697730999999997</c:v>
                </c:pt>
                <c:pt idx="306">
                  <c:v>59.697539999999996</c:v>
                </c:pt>
                <c:pt idx="307">
                  <c:v>59.697333999999998</c:v>
                </c:pt>
                <c:pt idx="308">
                  <c:v>59.697139999999997</c:v>
                </c:pt>
                <c:pt idx="309">
                  <c:v>59.696938000000003</c:v>
                </c:pt>
                <c:pt idx="310">
                  <c:v>59.696747000000002</c:v>
                </c:pt>
                <c:pt idx="311">
                  <c:v>59.696536999999999</c:v>
                </c:pt>
                <c:pt idx="312">
                  <c:v>59.696342000000001</c:v>
                </c:pt>
                <c:pt idx="313">
                  <c:v>59.69614</c:v>
                </c:pt>
                <c:pt idx="314">
                  <c:v>59.695950000000003</c:v>
                </c:pt>
                <c:pt idx="315">
                  <c:v>59.695743999999998</c:v>
                </c:pt>
                <c:pt idx="316">
                  <c:v>59.695552999999997</c:v>
                </c:pt>
                <c:pt idx="317">
                  <c:v>59.695357999999999</c:v>
                </c:pt>
                <c:pt idx="318">
                  <c:v>59.695174999999999</c:v>
                </c:pt>
                <c:pt idx="319">
                  <c:v>59.694983999999998</c:v>
                </c:pt>
                <c:pt idx="320">
                  <c:v>59.694828000000001</c:v>
                </c:pt>
                <c:pt idx="321">
                  <c:v>59.694716999999997</c:v>
                </c:pt>
                <c:pt idx="322">
                  <c:v>59.694923000000003</c:v>
                </c:pt>
                <c:pt idx="323">
                  <c:v>59.696136000000003</c:v>
                </c:pt>
                <c:pt idx="324">
                  <c:v>59.697299999999998</c:v>
                </c:pt>
                <c:pt idx="325">
                  <c:v>59.698546999999998</c:v>
                </c:pt>
                <c:pt idx="326">
                  <c:v>59.700153</c:v>
                </c:pt>
                <c:pt idx="327">
                  <c:v>59.701816999999998</c:v>
                </c:pt>
                <c:pt idx="328">
                  <c:v>59.703505999999997</c:v>
                </c:pt>
                <c:pt idx="329">
                  <c:v>59.705067</c:v>
                </c:pt>
                <c:pt idx="330">
                  <c:v>59.706679999999999</c:v>
                </c:pt>
                <c:pt idx="331">
                  <c:v>59.708241000000001</c:v>
                </c:pt>
                <c:pt idx="332">
                  <c:v>59.709816000000004</c:v>
                </c:pt>
                <c:pt idx="333">
                  <c:v>59.711444999999998</c:v>
                </c:pt>
                <c:pt idx="334">
                  <c:v>59.713051</c:v>
                </c:pt>
                <c:pt idx="335">
                  <c:v>59.714725000000001</c:v>
                </c:pt>
                <c:pt idx="336">
                  <c:v>59.716442000000001</c:v>
                </c:pt>
                <c:pt idx="337">
                  <c:v>59.718223999999999</c:v>
                </c:pt>
                <c:pt idx="338">
                  <c:v>59.720013000000002</c:v>
                </c:pt>
                <c:pt idx="339">
                  <c:v>59.721877999999997</c:v>
                </c:pt>
                <c:pt idx="340">
                  <c:v>59.723796999999998</c:v>
                </c:pt>
                <c:pt idx="341">
                  <c:v>59.725791999999998</c:v>
                </c:pt>
                <c:pt idx="342">
                  <c:v>59.727795</c:v>
                </c:pt>
                <c:pt idx="343">
                  <c:v>59.729880999999999</c:v>
                </c:pt>
                <c:pt idx="344">
                  <c:v>59.732021000000003</c:v>
                </c:pt>
                <c:pt idx="345">
                  <c:v>59.734237999999998</c:v>
                </c:pt>
                <c:pt idx="346">
                  <c:v>59.736462000000003</c:v>
                </c:pt>
                <c:pt idx="347">
                  <c:v>59.738762000000001</c:v>
                </c:pt>
                <c:pt idx="348">
                  <c:v>59.741112000000001</c:v>
                </c:pt>
                <c:pt idx="349">
                  <c:v>59.743538000000001</c:v>
                </c:pt>
                <c:pt idx="350">
                  <c:v>59.745959999999997</c:v>
                </c:pt>
                <c:pt idx="351">
                  <c:v>59.748455</c:v>
                </c:pt>
                <c:pt idx="352">
                  <c:v>59.750991999999997</c:v>
                </c:pt>
                <c:pt idx="353">
                  <c:v>59.753590000000003</c:v>
                </c:pt>
                <c:pt idx="354">
                  <c:v>59.756186999999997</c:v>
                </c:pt>
                <c:pt idx="355">
                  <c:v>59.758842000000001</c:v>
                </c:pt>
                <c:pt idx="356">
                  <c:v>59.761538999999999</c:v>
                </c:pt>
                <c:pt idx="357">
                  <c:v>59.764290000000003</c:v>
                </c:pt>
                <c:pt idx="358">
                  <c:v>59.767035999999997</c:v>
                </c:pt>
                <c:pt idx="359">
                  <c:v>59.769832999999998</c:v>
                </c:pt>
                <c:pt idx="360">
                  <c:v>59.772666999999998</c:v>
                </c:pt>
                <c:pt idx="361">
                  <c:v>59.775547000000003</c:v>
                </c:pt>
                <c:pt idx="362">
                  <c:v>59.778419</c:v>
                </c:pt>
                <c:pt idx="363">
                  <c:v>59.781342000000002</c:v>
                </c:pt>
                <c:pt idx="364">
                  <c:v>59.784289999999999</c:v>
                </c:pt>
                <c:pt idx="365">
                  <c:v>59.787281</c:v>
                </c:pt>
                <c:pt idx="366">
                  <c:v>59.790260000000004</c:v>
                </c:pt>
                <c:pt idx="367">
                  <c:v>59.793289000000001</c:v>
                </c:pt>
                <c:pt idx="368">
                  <c:v>59.796332999999997</c:v>
                </c:pt>
                <c:pt idx="369">
                  <c:v>59.799416000000001</c:v>
                </c:pt>
                <c:pt idx="370">
                  <c:v>59.802494000000003</c:v>
                </c:pt>
                <c:pt idx="371">
                  <c:v>59.805602999999998</c:v>
                </c:pt>
                <c:pt idx="372">
                  <c:v>59.808734999999999</c:v>
                </c:pt>
                <c:pt idx="373">
                  <c:v>59.811889999999998</c:v>
                </c:pt>
                <c:pt idx="374">
                  <c:v>59.815044</c:v>
                </c:pt>
                <c:pt idx="375">
                  <c:v>59.818226000000003</c:v>
                </c:pt>
                <c:pt idx="376">
                  <c:v>59.821415000000002</c:v>
                </c:pt>
                <c:pt idx="377">
                  <c:v>59.824630999999997</c:v>
                </c:pt>
                <c:pt idx="378">
                  <c:v>59.827838999999997</c:v>
                </c:pt>
                <c:pt idx="379">
                  <c:v>59.831062000000003</c:v>
                </c:pt>
                <c:pt idx="380">
                  <c:v>59.834301000000004</c:v>
                </c:pt>
                <c:pt idx="381">
                  <c:v>59.837547000000001</c:v>
                </c:pt>
                <c:pt idx="382">
                  <c:v>59.840786000000001</c:v>
                </c:pt>
                <c:pt idx="383">
                  <c:v>59.84404</c:v>
                </c:pt>
                <c:pt idx="384">
                  <c:v>59.847293999999998</c:v>
                </c:pt>
                <c:pt idx="385">
                  <c:v>59.850552</c:v>
                </c:pt>
                <c:pt idx="386">
                  <c:v>59.853797999999998</c:v>
                </c:pt>
                <c:pt idx="387">
                  <c:v>59.857047999999999</c:v>
                </c:pt>
                <c:pt idx="388">
                  <c:v>59.860298</c:v>
                </c:pt>
                <c:pt idx="389">
                  <c:v>59.863543999999997</c:v>
                </c:pt>
                <c:pt idx="390">
                  <c:v>59.866776000000002</c:v>
                </c:pt>
                <c:pt idx="391">
                  <c:v>59.870002999999997</c:v>
                </c:pt>
                <c:pt idx="392">
                  <c:v>59.873218999999999</c:v>
                </c:pt>
                <c:pt idx="393">
                  <c:v>59.876427</c:v>
                </c:pt>
                <c:pt idx="394">
                  <c:v>59.879615999999999</c:v>
                </c:pt>
                <c:pt idx="395">
                  <c:v>59.88279</c:v>
                </c:pt>
                <c:pt idx="396">
                  <c:v>59.885956</c:v>
                </c:pt>
                <c:pt idx="397">
                  <c:v>59.889099000000002</c:v>
                </c:pt>
                <c:pt idx="398">
                  <c:v>59.892226999999998</c:v>
                </c:pt>
                <c:pt idx="399">
                  <c:v>59.895332000000003</c:v>
                </c:pt>
                <c:pt idx="400">
                  <c:v>59.898421999999997</c:v>
                </c:pt>
                <c:pt idx="401">
                  <c:v>59.901488999999998</c:v>
                </c:pt>
                <c:pt idx="402">
                  <c:v>59.904530000000001</c:v>
                </c:pt>
                <c:pt idx="403">
                  <c:v>59.907550999999998</c:v>
                </c:pt>
                <c:pt idx="404">
                  <c:v>59.910542</c:v>
                </c:pt>
                <c:pt idx="405">
                  <c:v>59.913513000000002</c:v>
                </c:pt>
                <c:pt idx="406">
                  <c:v>59.916457999999999</c:v>
                </c:pt>
                <c:pt idx="407">
                  <c:v>59.919373</c:v>
                </c:pt>
                <c:pt idx="408">
                  <c:v>59.922263999999998</c:v>
                </c:pt>
                <c:pt idx="409">
                  <c:v>59.925120999999997</c:v>
                </c:pt>
                <c:pt idx="410">
                  <c:v>59.927956000000002</c:v>
                </c:pt>
                <c:pt idx="411">
                  <c:v>59.930759000000002</c:v>
                </c:pt>
                <c:pt idx="412">
                  <c:v>59.933532999999997</c:v>
                </c:pt>
                <c:pt idx="413">
                  <c:v>59.936272000000002</c:v>
                </c:pt>
                <c:pt idx="414">
                  <c:v>59.938988000000002</c:v>
                </c:pt>
                <c:pt idx="415">
                  <c:v>59.941668999999997</c:v>
                </c:pt>
                <c:pt idx="416">
                  <c:v>59.944324000000002</c:v>
                </c:pt>
                <c:pt idx="417">
                  <c:v>59.946941000000002</c:v>
                </c:pt>
                <c:pt idx="418">
                  <c:v>59.949539000000001</c:v>
                </c:pt>
                <c:pt idx="419">
                  <c:v>59.952095</c:v>
                </c:pt>
                <c:pt idx="420">
                  <c:v>59.954628</c:v>
                </c:pt>
                <c:pt idx="421">
                  <c:v>59.957118999999999</c:v>
                </c:pt>
                <c:pt idx="422">
                  <c:v>59.959591000000003</c:v>
                </c:pt>
                <c:pt idx="423">
                  <c:v>59.962029000000001</c:v>
                </c:pt>
                <c:pt idx="424">
                  <c:v>59.964432000000002</c:v>
                </c:pt>
                <c:pt idx="425">
                  <c:v>59.966800999999997</c:v>
                </c:pt>
                <c:pt idx="426">
                  <c:v>59.969150999999997</c:v>
                </c:pt>
                <c:pt idx="427">
                  <c:v>59.971462000000002</c:v>
                </c:pt>
                <c:pt idx="428">
                  <c:v>59.973747000000003</c:v>
                </c:pt>
                <c:pt idx="429">
                  <c:v>59.975997999999997</c:v>
                </c:pt>
                <c:pt idx="430">
                  <c:v>59.978222000000002</c:v>
                </c:pt>
                <c:pt idx="431">
                  <c:v>59.980418999999998</c:v>
                </c:pt>
                <c:pt idx="432">
                  <c:v>59.982590000000002</c:v>
                </c:pt>
                <c:pt idx="433">
                  <c:v>59.984737000000003</c:v>
                </c:pt>
                <c:pt idx="434">
                  <c:v>59.986846999999997</c:v>
                </c:pt>
                <c:pt idx="435">
                  <c:v>59.988934</c:v>
                </c:pt>
                <c:pt idx="436">
                  <c:v>59.990997</c:v>
                </c:pt>
                <c:pt idx="437">
                  <c:v>59.993037999999999</c:v>
                </c:pt>
                <c:pt idx="438">
                  <c:v>59.995049000000002</c:v>
                </c:pt>
                <c:pt idx="439">
                  <c:v>59.997031999999997</c:v>
                </c:pt>
                <c:pt idx="440">
                  <c:v>59.999001</c:v>
                </c:pt>
                <c:pt idx="441">
                  <c:v>60.000937999999998</c:v>
                </c:pt>
                <c:pt idx="442">
                  <c:v>60.002861000000003</c:v>
                </c:pt>
                <c:pt idx="443">
                  <c:v>60.004756999999998</c:v>
                </c:pt>
                <c:pt idx="444">
                  <c:v>60.006630000000001</c:v>
                </c:pt>
                <c:pt idx="445">
                  <c:v>60.008484000000003</c:v>
                </c:pt>
                <c:pt idx="446">
                  <c:v>60.010330000000003</c:v>
                </c:pt>
                <c:pt idx="447">
                  <c:v>60.012138</c:v>
                </c:pt>
                <c:pt idx="448">
                  <c:v>60.013939000000001</c:v>
                </c:pt>
                <c:pt idx="449">
                  <c:v>60.015728000000003</c:v>
                </c:pt>
                <c:pt idx="450">
                  <c:v>60.017487000000003</c:v>
                </c:pt>
                <c:pt idx="451">
                  <c:v>60.019241000000001</c:v>
                </c:pt>
                <c:pt idx="452">
                  <c:v>60.020985000000003</c:v>
                </c:pt>
                <c:pt idx="453">
                  <c:v>60.022717</c:v>
                </c:pt>
                <c:pt idx="454">
                  <c:v>60.024417999999997</c:v>
                </c:pt>
                <c:pt idx="455">
                  <c:v>60.026122999999998</c:v>
                </c:pt>
                <c:pt idx="456">
                  <c:v>60.027808999999998</c:v>
                </c:pt>
                <c:pt idx="457">
                  <c:v>60.029494999999997</c:v>
                </c:pt>
                <c:pt idx="458">
                  <c:v>60.031157999999998</c:v>
                </c:pt>
                <c:pt idx="459">
                  <c:v>60.032809999999998</c:v>
                </c:pt>
                <c:pt idx="460">
                  <c:v>60.034461999999998</c:v>
                </c:pt>
                <c:pt idx="461">
                  <c:v>60.036113999999998</c:v>
                </c:pt>
                <c:pt idx="462">
                  <c:v>60.037734999999998</c:v>
                </c:pt>
                <c:pt idx="463">
                  <c:v>60.039368000000003</c:v>
                </c:pt>
                <c:pt idx="464">
                  <c:v>60.040993</c:v>
                </c:pt>
                <c:pt idx="465">
                  <c:v>60.042614</c:v>
                </c:pt>
                <c:pt idx="466">
                  <c:v>60.044215999999999</c:v>
                </c:pt>
                <c:pt idx="467">
                  <c:v>60.045825999999998</c:v>
                </c:pt>
                <c:pt idx="468">
                  <c:v>60.047435999999998</c:v>
                </c:pt>
                <c:pt idx="469">
                  <c:v>60.049045999999997</c:v>
                </c:pt>
                <c:pt idx="470">
                  <c:v>60.050624999999997</c:v>
                </c:pt>
                <c:pt idx="471">
                  <c:v>60.052227000000002</c:v>
                </c:pt>
                <c:pt idx="472">
                  <c:v>60.053818</c:v>
                </c:pt>
                <c:pt idx="473">
                  <c:v>60.055411999999997</c:v>
                </c:pt>
                <c:pt idx="474">
                  <c:v>60.056992000000001</c:v>
                </c:pt>
                <c:pt idx="475">
                  <c:v>60.058571000000001</c:v>
                </c:pt>
                <c:pt idx="476">
                  <c:v>60.060161999999998</c:v>
                </c:pt>
                <c:pt idx="477">
                  <c:v>60.061748999999999</c:v>
                </c:pt>
                <c:pt idx="478">
                  <c:v>60.063316</c:v>
                </c:pt>
                <c:pt idx="479">
                  <c:v>60.064895999999997</c:v>
                </c:pt>
                <c:pt idx="480">
                  <c:v>60.066467000000003</c:v>
                </c:pt>
                <c:pt idx="481">
                  <c:v>60.068049999999999</c:v>
                </c:pt>
                <c:pt idx="482">
                  <c:v>60.069611000000002</c:v>
                </c:pt>
                <c:pt idx="483">
                  <c:v>60.071182</c:v>
                </c:pt>
                <c:pt idx="484">
                  <c:v>60.072749999999999</c:v>
                </c:pt>
                <c:pt idx="485">
                  <c:v>60.074314000000001</c:v>
                </c:pt>
                <c:pt idx="486">
                  <c:v>60.075867000000002</c:v>
                </c:pt>
                <c:pt idx="487">
                  <c:v>60.077427</c:v>
                </c:pt>
                <c:pt idx="488">
                  <c:v>60.078978999999997</c:v>
                </c:pt>
                <c:pt idx="489">
                  <c:v>60.080536000000002</c:v>
                </c:pt>
                <c:pt idx="490">
                  <c:v>60.082076999999998</c:v>
                </c:pt>
                <c:pt idx="491">
                  <c:v>60.083621999999998</c:v>
                </c:pt>
                <c:pt idx="492">
                  <c:v>60.085158999999997</c:v>
                </c:pt>
                <c:pt idx="493">
                  <c:v>60.086697000000001</c:v>
                </c:pt>
                <c:pt idx="494">
                  <c:v>60.088219000000002</c:v>
                </c:pt>
                <c:pt idx="495">
                  <c:v>60.089745000000001</c:v>
                </c:pt>
                <c:pt idx="496">
                  <c:v>60.091259000000001</c:v>
                </c:pt>
                <c:pt idx="497">
                  <c:v>60.092770000000002</c:v>
                </c:pt>
                <c:pt idx="498">
                  <c:v>60.094268999999997</c:v>
                </c:pt>
                <c:pt idx="499">
                  <c:v>60.095764000000003</c:v>
                </c:pt>
                <c:pt idx="500">
                  <c:v>60.097251999999997</c:v>
                </c:pt>
                <c:pt idx="501">
                  <c:v>60.098731999999998</c:v>
                </c:pt>
                <c:pt idx="502">
                  <c:v>60.100208000000002</c:v>
                </c:pt>
                <c:pt idx="503">
                  <c:v>60.101672999999998</c:v>
                </c:pt>
                <c:pt idx="504">
                  <c:v>60.103127000000001</c:v>
                </c:pt>
                <c:pt idx="505">
                  <c:v>60.104568</c:v>
                </c:pt>
                <c:pt idx="506">
                  <c:v>60.106006999999998</c:v>
                </c:pt>
                <c:pt idx="507">
                  <c:v>60.107430000000001</c:v>
                </c:pt>
                <c:pt idx="508">
                  <c:v>60.108848999999999</c:v>
                </c:pt>
                <c:pt idx="509">
                  <c:v>60.110249000000003</c:v>
                </c:pt>
                <c:pt idx="510">
                  <c:v>60.111645000000003</c:v>
                </c:pt>
                <c:pt idx="511">
                  <c:v>60.113025999999998</c:v>
                </c:pt>
                <c:pt idx="512">
                  <c:v>60.114390999999998</c:v>
                </c:pt>
                <c:pt idx="513">
                  <c:v>60.115741999999997</c:v>
                </c:pt>
                <c:pt idx="514">
                  <c:v>60.117088000000003</c:v>
                </c:pt>
                <c:pt idx="515">
                  <c:v>60.118416000000003</c:v>
                </c:pt>
                <c:pt idx="516">
                  <c:v>60.119736000000003</c:v>
                </c:pt>
                <c:pt idx="517">
                  <c:v>60.121037000000001</c:v>
                </c:pt>
                <c:pt idx="518">
                  <c:v>60.122329999999998</c:v>
                </c:pt>
                <c:pt idx="519">
                  <c:v>60.123604</c:v>
                </c:pt>
                <c:pt idx="520">
                  <c:v>60.124862999999998</c:v>
                </c:pt>
                <c:pt idx="521">
                  <c:v>60.126099000000004</c:v>
                </c:pt>
                <c:pt idx="522">
                  <c:v>60.127330999999998</c:v>
                </c:pt>
                <c:pt idx="523">
                  <c:v>60.128548000000002</c:v>
                </c:pt>
                <c:pt idx="524">
                  <c:v>60.129742</c:v>
                </c:pt>
                <c:pt idx="525">
                  <c:v>60.130913</c:v>
                </c:pt>
                <c:pt idx="526">
                  <c:v>60.132088000000003</c:v>
                </c:pt>
                <c:pt idx="527">
                  <c:v>60.133232</c:v>
                </c:pt>
                <c:pt idx="528">
                  <c:v>60.134354000000002</c:v>
                </c:pt>
                <c:pt idx="529">
                  <c:v>60.135455999999998</c:v>
                </c:pt>
                <c:pt idx="530">
                  <c:v>60.136558999999998</c:v>
                </c:pt>
                <c:pt idx="531">
                  <c:v>60.137638000000003</c:v>
                </c:pt>
                <c:pt idx="532">
                  <c:v>60.138686999999997</c:v>
                </c:pt>
                <c:pt idx="533">
                  <c:v>60.139716999999997</c:v>
                </c:pt>
                <c:pt idx="534">
                  <c:v>60.140739000000004</c:v>
                </c:pt>
                <c:pt idx="535">
                  <c:v>60.141742999999998</c:v>
                </c:pt>
                <c:pt idx="536">
                  <c:v>60.142722999999997</c:v>
                </c:pt>
                <c:pt idx="537">
                  <c:v>60.143673</c:v>
                </c:pt>
                <c:pt idx="538">
                  <c:v>60.144618999999999</c:v>
                </c:pt>
                <c:pt idx="539">
                  <c:v>60.145538000000002</c:v>
                </c:pt>
                <c:pt idx="540">
                  <c:v>60.146434999999997</c:v>
                </c:pt>
                <c:pt idx="541">
                  <c:v>60.147308000000002</c:v>
                </c:pt>
                <c:pt idx="542">
                  <c:v>60.148178000000001</c:v>
                </c:pt>
                <c:pt idx="543">
                  <c:v>60.149017000000001</c:v>
                </c:pt>
                <c:pt idx="544">
                  <c:v>60.149833999999998</c:v>
                </c:pt>
                <c:pt idx="545">
                  <c:v>60.150627</c:v>
                </c:pt>
                <c:pt idx="546">
                  <c:v>60.151412999999998</c:v>
                </c:pt>
                <c:pt idx="547">
                  <c:v>60.152172</c:v>
                </c:pt>
                <c:pt idx="548">
                  <c:v>60.152907999999996</c:v>
                </c:pt>
                <c:pt idx="549">
                  <c:v>60.153613999999997</c:v>
                </c:pt>
                <c:pt idx="550">
                  <c:v>60.154324000000003</c:v>
                </c:pt>
                <c:pt idx="551">
                  <c:v>60.154995</c:v>
                </c:pt>
                <c:pt idx="552">
                  <c:v>60.155655000000003</c:v>
                </c:pt>
                <c:pt idx="553">
                  <c:v>60.156292000000001</c:v>
                </c:pt>
                <c:pt idx="554">
                  <c:v>60.156914</c:v>
                </c:pt>
                <c:pt idx="555">
                  <c:v>60.157513000000002</c:v>
                </c:pt>
                <c:pt idx="556">
                  <c:v>60.158099999999997</c:v>
                </c:pt>
                <c:pt idx="557">
                  <c:v>60.158648999999997</c:v>
                </c:pt>
                <c:pt idx="558">
                  <c:v>60.159210000000002</c:v>
                </c:pt>
                <c:pt idx="559">
                  <c:v>60.159728999999999</c:v>
                </c:pt>
                <c:pt idx="560">
                  <c:v>60.160240000000002</c:v>
                </c:pt>
                <c:pt idx="561">
                  <c:v>60.160724999999999</c:v>
                </c:pt>
                <c:pt idx="562">
                  <c:v>60.161212999999996</c:v>
                </c:pt>
                <c:pt idx="563">
                  <c:v>60.161670999999998</c:v>
                </c:pt>
                <c:pt idx="564">
                  <c:v>60.162112999999998</c:v>
                </c:pt>
                <c:pt idx="565">
                  <c:v>60.162537</c:v>
                </c:pt>
                <c:pt idx="566">
                  <c:v>60.162956000000001</c:v>
                </c:pt>
                <c:pt idx="567">
                  <c:v>60.163348999999997</c:v>
                </c:pt>
                <c:pt idx="568">
                  <c:v>60.163733999999998</c:v>
                </c:pt>
                <c:pt idx="569">
                  <c:v>60.164101000000002</c:v>
                </c:pt>
                <c:pt idx="570">
                  <c:v>60.164459000000001</c:v>
                </c:pt>
                <c:pt idx="571">
                  <c:v>60.164802999999999</c:v>
                </c:pt>
                <c:pt idx="572">
                  <c:v>60.165131000000002</c:v>
                </c:pt>
                <c:pt idx="573">
                  <c:v>60.165447</c:v>
                </c:pt>
                <c:pt idx="574">
                  <c:v>60.165751999999998</c:v>
                </c:pt>
                <c:pt idx="575">
                  <c:v>60.166046000000001</c:v>
                </c:pt>
                <c:pt idx="576">
                  <c:v>60.166331999999997</c:v>
                </c:pt>
                <c:pt idx="577">
                  <c:v>60.166595000000001</c:v>
                </c:pt>
                <c:pt idx="578">
                  <c:v>60.166862000000002</c:v>
                </c:pt>
                <c:pt idx="579">
                  <c:v>60.167118000000002</c:v>
                </c:pt>
                <c:pt idx="580">
                  <c:v>60.167361999999997</c:v>
                </c:pt>
                <c:pt idx="581">
                  <c:v>60.167591000000002</c:v>
                </c:pt>
                <c:pt idx="582">
                  <c:v>60.167811999999998</c:v>
                </c:pt>
                <c:pt idx="583">
                  <c:v>60.168033999999999</c:v>
                </c:pt>
                <c:pt idx="584">
                  <c:v>60.168242999999997</c:v>
                </c:pt>
                <c:pt idx="585">
                  <c:v>60.168433999999998</c:v>
                </c:pt>
                <c:pt idx="586">
                  <c:v>60.168629000000003</c:v>
                </c:pt>
                <c:pt idx="587">
                  <c:v>60.168816</c:v>
                </c:pt>
                <c:pt idx="588">
                  <c:v>60.168995000000002</c:v>
                </c:pt>
                <c:pt idx="589">
                  <c:v>60.169159000000001</c:v>
                </c:pt>
                <c:pt idx="590">
                  <c:v>60.169322999999999</c:v>
                </c:pt>
                <c:pt idx="591">
                  <c:v>60.169479000000003</c:v>
                </c:pt>
                <c:pt idx="592">
                  <c:v>60.169632</c:v>
                </c:pt>
                <c:pt idx="593">
                  <c:v>60.169772999999999</c:v>
                </c:pt>
                <c:pt idx="594">
                  <c:v>60.169913999999999</c:v>
                </c:pt>
                <c:pt idx="595">
                  <c:v>60.170043999999997</c:v>
                </c:pt>
                <c:pt idx="596">
                  <c:v>60.170174000000003</c:v>
                </c:pt>
                <c:pt idx="597">
                  <c:v>60.170296</c:v>
                </c:pt>
                <c:pt idx="598">
                  <c:v>60.170417999999998</c:v>
                </c:pt>
                <c:pt idx="599">
                  <c:v>60.170524999999998</c:v>
                </c:pt>
                <c:pt idx="600">
                  <c:v>60.170631</c:v>
                </c:pt>
                <c:pt idx="601">
                  <c:v>60.170731000000004</c:v>
                </c:pt>
                <c:pt idx="602">
                  <c:v>60.170830000000002</c:v>
                </c:pt>
                <c:pt idx="603">
                  <c:v>60.170924999999997</c:v>
                </c:pt>
                <c:pt idx="604">
                  <c:v>60.171008999999998</c:v>
                </c:pt>
                <c:pt idx="605">
                  <c:v>60.171089000000002</c:v>
                </c:pt>
                <c:pt idx="606">
                  <c:v>60.171173000000003</c:v>
                </c:pt>
                <c:pt idx="607">
                  <c:v>60.171245999999996</c:v>
                </c:pt>
                <c:pt idx="608">
                  <c:v>60.171317999999999</c:v>
                </c:pt>
                <c:pt idx="609">
                  <c:v>60.171374999999998</c:v>
                </c:pt>
                <c:pt idx="610">
                  <c:v>60.171447999999998</c:v>
                </c:pt>
                <c:pt idx="611">
                  <c:v>60.171505000000003</c:v>
                </c:pt>
                <c:pt idx="612">
                  <c:v>60.171554999999998</c:v>
                </c:pt>
                <c:pt idx="613">
                  <c:v>60.171596999999998</c:v>
                </c:pt>
                <c:pt idx="614">
                  <c:v>60.171653999999997</c:v>
                </c:pt>
                <c:pt idx="615">
                  <c:v>60.171692</c:v>
                </c:pt>
                <c:pt idx="616">
                  <c:v>60.171726</c:v>
                </c:pt>
                <c:pt idx="617">
                  <c:v>60.171753000000002</c:v>
                </c:pt>
                <c:pt idx="618">
                  <c:v>60.171790999999999</c:v>
                </c:pt>
                <c:pt idx="619">
                  <c:v>60.171818000000002</c:v>
                </c:pt>
                <c:pt idx="620">
                  <c:v>60.171841000000001</c:v>
                </c:pt>
                <c:pt idx="621">
                  <c:v>60.171847999999997</c:v>
                </c:pt>
                <c:pt idx="622">
                  <c:v>60.171866999999999</c:v>
                </c:pt>
                <c:pt idx="623">
                  <c:v>60.171875</c:v>
                </c:pt>
                <c:pt idx="624">
                  <c:v>60.171883000000001</c:v>
                </c:pt>
                <c:pt idx="625">
                  <c:v>60.171875</c:v>
                </c:pt>
                <c:pt idx="626">
                  <c:v>60.171875</c:v>
                </c:pt>
                <c:pt idx="627">
                  <c:v>60.171866999999999</c:v>
                </c:pt>
                <c:pt idx="628">
                  <c:v>60.171855999999998</c:v>
                </c:pt>
                <c:pt idx="629">
                  <c:v>60.171832999999999</c:v>
                </c:pt>
                <c:pt idx="630">
                  <c:v>60.171810000000001</c:v>
                </c:pt>
                <c:pt idx="631">
                  <c:v>60.171782999999998</c:v>
                </c:pt>
                <c:pt idx="632">
                  <c:v>60.171753000000002</c:v>
                </c:pt>
                <c:pt idx="633">
                  <c:v>60.171703000000001</c:v>
                </c:pt>
                <c:pt idx="634">
                  <c:v>60.171669000000001</c:v>
                </c:pt>
                <c:pt idx="635">
                  <c:v>60.171627000000001</c:v>
                </c:pt>
                <c:pt idx="636">
                  <c:v>60.171570000000003</c:v>
                </c:pt>
                <c:pt idx="637">
                  <c:v>60.171505000000003</c:v>
                </c:pt>
                <c:pt idx="638">
                  <c:v>60.171447999999998</c:v>
                </c:pt>
                <c:pt idx="639">
                  <c:v>60.171374999999998</c:v>
                </c:pt>
                <c:pt idx="640">
                  <c:v>60.171295000000001</c:v>
                </c:pt>
                <c:pt idx="641">
                  <c:v>60.171204000000003</c:v>
                </c:pt>
                <c:pt idx="642">
                  <c:v>60.171123999999999</c:v>
                </c:pt>
                <c:pt idx="643">
                  <c:v>60.171031999999997</c:v>
                </c:pt>
                <c:pt idx="644">
                  <c:v>60.170924999999997</c:v>
                </c:pt>
                <c:pt idx="645">
                  <c:v>60.170811</c:v>
                </c:pt>
                <c:pt idx="646">
                  <c:v>60.170712000000002</c:v>
                </c:pt>
                <c:pt idx="647">
                  <c:v>60.170589</c:v>
                </c:pt>
                <c:pt idx="648">
                  <c:v>60.170459999999999</c:v>
                </c:pt>
                <c:pt idx="649">
                  <c:v>60.170318999999999</c:v>
                </c:pt>
                <c:pt idx="650">
                  <c:v>60.170189000000001</c:v>
                </c:pt>
                <c:pt idx="651">
                  <c:v>60.170036000000003</c:v>
                </c:pt>
                <c:pt idx="652">
                  <c:v>60.169888</c:v>
                </c:pt>
                <c:pt idx="653">
                  <c:v>60.169716000000001</c:v>
                </c:pt>
                <c:pt idx="654">
                  <c:v>60.169559</c:v>
                </c:pt>
                <c:pt idx="655">
                  <c:v>60.169387999999998</c:v>
                </c:pt>
                <c:pt idx="656">
                  <c:v>60.169209000000002</c:v>
                </c:pt>
                <c:pt idx="657">
                  <c:v>60.169006000000003</c:v>
                </c:pt>
                <c:pt idx="658">
                  <c:v>60.168830999999997</c:v>
                </c:pt>
                <c:pt idx="659">
                  <c:v>60.168629000000003</c:v>
                </c:pt>
                <c:pt idx="660">
                  <c:v>60.168422999999997</c:v>
                </c:pt>
                <c:pt idx="661">
                  <c:v>60.168197999999997</c:v>
                </c:pt>
                <c:pt idx="662">
                  <c:v>60.167991999999998</c:v>
                </c:pt>
                <c:pt idx="663">
                  <c:v>60.167763000000001</c:v>
                </c:pt>
                <c:pt idx="664">
                  <c:v>60.167534000000003</c:v>
                </c:pt>
                <c:pt idx="665">
                  <c:v>60.167282</c:v>
                </c:pt>
                <c:pt idx="666">
                  <c:v>60.167048999999999</c:v>
                </c:pt>
                <c:pt idx="667">
                  <c:v>60.166798</c:v>
                </c:pt>
                <c:pt idx="668">
                  <c:v>60.166545999999997</c:v>
                </c:pt>
                <c:pt idx="669">
                  <c:v>60.166274999999999</c:v>
                </c:pt>
                <c:pt idx="670">
                  <c:v>60.166018999999999</c:v>
                </c:pt>
                <c:pt idx="671">
                  <c:v>60.165745000000001</c:v>
                </c:pt>
                <c:pt idx="672">
                  <c:v>60.165466000000002</c:v>
                </c:pt>
                <c:pt idx="673">
                  <c:v>60.165173000000003</c:v>
                </c:pt>
                <c:pt idx="674">
                  <c:v>60.164893999999997</c:v>
                </c:pt>
                <c:pt idx="675">
                  <c:v>60.1646</c:v>
                </c:pt>
                <c:pt idx="676">
                  <c:v>60.164302999999997</c:v>
                </c:pt>
                <c:pt idx="677">
                  <c:v>60.163994000000002</c:v>
                </c:pt>
                <c:pt idx="678">
                  <c:v>60.163691999999998</c:v>
                </c:pt>
                <c:pt idx="679">
                  <c:v>60.163379999999997</c:v>
                </c:pt>
                <c:pt idx="680">
                  <c:v>60.163063000000001</c:v>
                </c:pt>
                <c:pt idx="681">
                  <c:v>60.162726999999997</c:v>
                </c:pt>
                <c:pt idx="682">
                  <c:v>60.162415000000003</c:v>
                </c:pt>
                <c:pt idx="683">
                  <c:v>60.162078999999999</c:v>
                </c:pt>
                <c:pt idx="684">
                  <c:v>60.161738999999997</c:v>
                </c:pt>
                <c:pt idx="685">
                  <c:v>60.161396000000003</c:v>
                </c:pt>
                <c:pt idx="686">
                  <c:v>60.161059999999999</c:v>
                </c:pt>
                <c:pt idx="687">
                  <c:v>60.160708999999997</c:v>
                </c:pt>
                <c:pt idx="688">
                  <c:v>60.160361999999999</c:v>
                </c:pt>
                <c:pt idx="689">
                  <c:v>60.159996</c:v>
                </c:pt>
                <c:pt idx="690">
                  <c:v>60.159644999999998</c:v>
                </c:pt>
                <c:pt idx="691">
                  <c:v>60.159278999999998</c:v>
                </c:pt>
                <c:pt idx="692">
                  <c:v>60.158909000000001</c:v>
                </c:pt>
                <c:pt idx="693">
                  <c:v>60.158535000000001</c:v>
                </c:pt>
                <c:pt idx="694">
                  <c:v>60.158164999999997</c:v>
                </c:pt>
                <c:pt idx="695">
                  <c:v>60.157783999999999</c:v>
                </c:pt>
                <c:pt idx="696">
                  <c:v>60.157406000000002</c:v>
                </c:pt>
                <c:pt idx="697">
                  <c:v>60.157012999999999</c:v>
                </c:pt>
                <c:pt idx="698">
                  <c:v>60.156635000000001</c:v>
                </c:pt>
                <c:pt idx="699">
                  <c:v>60.156241999999999</c:v>
                </c:pt>
                <c:pt idx="700">
                  <c:v>60.155845999999997</c:v>
                </c:pt>
                <c:pt idx="701">
                  <c:v>60.155445</c:v>
                </c:pt>
                <c:pt idx="702">
                  <c:v>60.155051999999998</c:v>
                </c:pt>
                <c:pt idx="703">
                  <c:v>60.154643999999998</c:v>
                </c:pt>
                <c:pt idx="704">
                  <c:v>60.154235999999997</c:v>
                </c:pt>
                <c:pt idx="705">
                  <c:v>60.153830999999997</c:v>
                </c:pt>
                <c:pt idx="706">
                  <c:v>60.153422999999997</c:v>
                </c:pt>
                <c:pt idx="707">
                  <c:v>60.153008</c:v>
                </c:pt>
                <c:pt idx="708">
                  <c:v>60.152591999999999</c:v>
                </c:pt>
                <c:pt idx="709">
                  <c:v>60.152175999999997</c:v>
                </c:pt>
                <c:pt idx="710">
                  <c:v>60.151755999999999</c:v>
                </c:pt>
                <c:pt idx="711">
                  <c:v>60.151333000000001</c:v>
                </c:pt>
                <c:pt idx="712">
                  <c:v>60.150913000000003</c:v>
                </c:pt>
                <c:pt idx="713">
                  <c:v>60.150489999999998</c:v>
                </c:pt>
                <c:pt idx="714">
                  <c:v>60.150063000000003</c:v>
                </c:pt>
                <c:pt idx="715">
                  <c:v>60.149631999999997</c:v>
                </c:pt>
                <c:pt idx="716">
                  <c:v>60.1492</c:v>
                </c:pt>
                <c:pt idx="717">
                  <c:v>60.148772999999998</c:v>
                </c:pt>
                <c:pt idx="718">
                  <c:v>60.148345999999997</c:v>
                </c:pt>
                <c:pt idx="719">
                  <c:v>60.147906999999996</c:v>
                </c:pt>
                <c:pt idx="720">
                  <c:v>60.147472</c:v>
                </c:pt>
                <c:pt idx="721">
                  <c:v>60.147033999999998</c:v>
                </c:pt>
                <c:pt idx="722">
                  <c:v>60.146599000000002</c:v>
                </c:pt>
                <c:pt idx="723">
                  <c:v>60.146163999999999</c:v>
                </c:pt>
                <c:pt idx="724">
                  <c:v>60.145718000000002</c:v>
                </c:pt>
                <c:pt idx="725">
                  <c:v>60.145274999999998</c:v>
                </c:pt>
                <c:pt idx="726">
                  <c:v>60.144840000000002</c:v>
                </c:pt>
                <c:pt idx="727">
                  <c:v>60.144393999999998</c:v>
                </c:pt>
                <c:pt idx="728">
                  <c:v>60.143951000000001</c:v>
                </c:pt>
                <c:pt idx="729">
                  <c:v>60.143509000000002</c:v>
                </c:pt>
                <c:pt idx="730">
                  <c:v>60.143065999999997</c:v>
                </c:pt>
                <c:pt idx="731">
                  <c:v>60.142623999999998</c:v>
                </c:pt>
                <c:pt idx="732">
                  <c:v>60.142178000000001</c:v>
                </c:pt>
                <c:pt idx="733">
                  <c:v>60.141727000000003</c:v>
                </c:pt>
                <c:pt idx="734">
                  <c:v>60.141285000000003</c:v>
                </c:pt>
                <c:pt idx="735">
                  <c:v>60.140835000000003</c:v>
                </c:pt>
                <c:pt idx="736">
                  <c:v>60.140388000000002</c:v>
                </c:pt>
                <c:pt idx="737">
                  <c:v>60.139938000000001</c:v>
                </c:pt>
                <c:pt idx="738">
                  <c:v>60.139488</c:v>
                </c:pt>
                <c:pt idx="739">
                  <c:v>60.139037999999999</c:v>
                </c:pt>
                <c:pt idx="740">
                  <c:v>60.138587999999999</c:v>
                </c:pt>
                <c:pt idx="741">
                  <c:v>60.138137999999998</c:v>
                </c:pt>
                <c:pt idx="742">
                  <c:v>60.137687999999997</c:v>
                </c:pt>
                <c:pt idx="743">
                  <c:v>60.137238000000004</c:v>
                </c:pt>
                <c:pt idx="744">
                  <c:v>60.136786999999998</c:v>
                </c:pt>
                <c:pt idx="745">
                  <c:v>60.136330000000001</c:v>
                </c:pt>
                <c:pt idx="746">
                  <c:v>60.135876000000003</c:v>
                </c:pt>
                <c:pt idx="747">
                  <c:v>60.135426000000002</c:v>
                </c:pt>
                <c:pt idx="748">
                  <c:v>60.134968000000001</c:v>
                </c:pt>
                <c:pt idx="749">
                  <c:v>60.134509999999999</c:v>
                </c:pt>
                <c:pt idx="750">
                  <c:v>60.134059999999998</c:v>
                </c:pt>
                <c:pt idx="751">
                  <c:v>60.133602000000003</c:v>
                </c:pt>
                <c:pt idx="752">
                  <c:v>60.133144000000001</c:v>
                </c:pt>
                <c:pt idx="753">
                  <c:v>60.132686999999997</c:v>
                </c:pt>
                <c:pt idx="754">
                  <c:v>60.132235999999999</c:v>
                </c:pt>
                <c:pt idx="755">
                  <c:v>60.131779000000002</c:v>
                </c:pt>
                <c:pt idx="756">
                  <c:v>60.131321</c:v>
                </c:pt>
                <c:pt idx="757">
                  <c:v>60.130862999999998</c:v>
                </c:pt>
                <c:pt idx="758">
                  <c:v>60.130412999999997</c:v>
                </c:pt>
                <c:pt idx="759">
                  <c:v>60.129955000000002</c:v>
                </c:pt>
                <c:pt idx="760">
                  <c:v>60.129497999999998</c:v>
                </c:pt>
                <c:pt idx="761">
                  <c:v>60.129040000000003</c:v>
                </c:pt>
                <c:pt idx="762">
                  <c:v>60.128590000000003</c:v>
                </c:pt>
                <c:pt idx="763">
                  <c:v>60.128132000000001</c:v>
                </c:pt>
                <c:pt idx="764">
                  <c:v>60.127673999999999</c:v>
                </c:pt>
                <c:pt idx="765">
                  <c:v>60.127215999999997</c:v>
                </c:pt>
                <c:pt idx="766">
                  <c:v>60.126766000000003</c:v>
                </c:pt>
                <c:pt idx="767">
                  <c:v>60.126311999999999</c:v>
                </c:pt>
                <c:pt idx="768">
                  <c:v>60.125853999999997</c:v>
                </c:pt>
                <c:pt idx="769">
                  <c:v>60.125397</c:v>
                </c:pt>
                <c:pt idx="770">
                  <c:v>60.124954000000002</c:v>
                </c:pt>
                <c:pt idx="771">
                  <c:v>60.124504000000002</c:v>
                </c:pt>
                <c:pt idx="772">
                  <c:v>60.124054000000001</c:v>
                </c:pt>
                <c:pt idx="773">
                  <c:v>60.123595999999999</c:v>
                </c:pt>
                <c:pt idx="774">
                  <c:v>60.123154</c:v>
                </c:pt>
                <c:pt idx="775">
                  <c:v>60.122703999999999</c:v>
                </c:pt>
                <c:pt idx="776">
                  <c:v>60.122256999999998</c:v>
                </c:pt>
                <c:pt idx="777">
                  <c:v>60.121799000000003</c:v>
                </c:pt>
                <c:pt idx="778">
                  <c:v>60.121364999999997</c:v>
                </c:pt>
                <c:pt idx="779">
                  <c:v>60.120913999999999</c:v>
                </c:pt>
                <c:pt idx="780">
                  <c:v>60.120471999999999</c:v>
                </c:pt>
                <c:pt idx="781">
                  <c:v>60.120018000000002</c:v>
                </c:pt>
                <c:pt idx="782">
                  <c:v>60.119582999999999</c:v>
                </c:pt>
                <c:pt idx="783">
                  <c:v>60.119140999999999</c:v>
                </c:pt>
                <c:pt idx="784">
                  <c:v>60.118698000000002</c:v>
                </c:pt>
                <c:pt idx="785">
                  <c:v>60.118251999999998</c:v>
                </c:pt>
                <c:pt idx="786">
                  <c:v>60.117817000000002</c:v>
                </c:pt>
                <c:pt idx="787">
                  <c:v>60.117373999999998</c:v>
                </c:pt>
                <c:pt idx="788">
                  <c:v>60.116936000000003</c:v>
                </c:pt>
                <c:pt idx="789">
                  <c:v>60.116492999999998</c:v>
                </c:pt>
                <c:pt idx="790">
                  <c:v>60.116058000000002</c:v>
                </c:pt>
                <c:pt idx="791">
                  <c:v>60.11562</c:v>
                </c:pt>
                <c:pt idx="792">
                  <c:v>60.115184999999997</c:v>
                </c:pt>
                <c:pt idx="793">
                  <c:v>60.114742</c:v>
                </c:pt>
                <c:pt idx="794">
                  <c:v>60.114311000000001</c:v>
                </c:pt>
                <c:pt idx="795">
                  <c:v>60.113875999999998</c:v>
                </c:pt>
                <c:pt idx="796">
                  <c:v>60.113441000000002</c:v>
                </c:pt>
                <c:pt idx="797">
                  <c:v>60.113002999999999</c:v>
                </c:pt>
                <c:pt idx="798">
                  <c:v>60.112575999999997</c:v>
                </c:pt>
                <c:pt idx="799">
                  <c:v>60.112136999999997</c:v>
                </c:pt>
                <c:pt idx="800">
                  <c:v>60.111702000000001</c:v>
                </c:pt>
                <c:pt idx="801">
                  <c:v>60.111271000000002</c:v>
                </c:pt>
                <c:pt idx="802">
                  <c:v>60.110844</c:v>
                </c:pt>
                <c:pt idx="803">
                  <c:v>60.110405</c:v>
                </c:pt>
                <c:pt idx="804">
                  <c:v>60.109977999999998</c:v>
                </c:pt>
                <c:pt idx="805">
                  <c:v>60.109549999999999</c:v>
                </c:pt>
                <c:pt idx="806">
                  <c:v>60.109119</c:v>
                </c:pt>
                <c:pt idx="807">
                  <c:v>60.108696000000002</c:v>
                </c:pt>
                <c:pt idx="808">
                  <c:v>60.108269</c:v>
                </c:pt>
                <c:pt idx="809">
                  <c:v>60.107838000000001</c:v>
                </c:pt>
                <c:pt idx="810">
                  <c:v>60.107418000000003</c:v>
                </c:pt>
                <c:pt idx="811">
                  <c:v>60.106994999999998</c:v>
                </c:pt>
                <c:pt idx="812">
                  <c:v>60.106574999999999</c:v>
                </c:pt>
                <c:pt idx="813">
                  <c:v>60.106152000000002</c:v>
                </c:pt>
                <c:pt idx="814">
                  <c:v>60.105736</c:v>
                </c:pt>
                <c:pt idx="815">
                  <c:v>60.105319999999999</c:v>
                </c:pt>
                <c:pt idx="816">
                  <c:v>60.104908000000002</c:v>
                </c:pt>
                <c:pt idx="817">
                  <c:v>60.104492</c:v>
                </c:pt>
                <c:pt idx="818">
                  <c:v>60.104075999999999</c:v>
                </c:pt>
                <c:pt idx="819">
                  <c:v>60.103667999999999</c:v>
                </c:pt>
                <c:pt idx="820">
                  <c:v>60.103259999999999</c:v>
                </c:pt>
                <c:pt idx="821">
                  <c:v>60.102851999999999</c:v>
                </c:pt>
                <c:pt idx="822">
                  <c:v>60.102454999999999</c:v>
                </c:pt>
                <c:pt idx="823">
                  <c:v>60.102046999999999</c:v>
                </c:pt>
                <c:pt idx="824">
                  <c:v>60.101654000000003</c:v>
                </c:pt>
                <c:pt idx="825">
                  <c:v>60.10125</c:v>
                </c:pt>
                <c:pt idx="826">
                  <c:v>60.100856999999998</c:v>
                </c:pt>
                <c:pt idx="827">
                  <c:v>60.100464000000002</c:v>
                </c:pt>
                <c:pt idx="828">
                  <c:v>60.100071</c:v>
                </c:pt>
                <c:pt idx="829">
                  <c:v>60.099685999999998</c:v>
                </c:pt>
                <c:pt idx="830">
                  <c:v>60.099299999999999</c:v>
                </c:pt>
                <c:pt idx="831">
                  <c:v>60.098911000000001</c:v>
                </c:pt>
                <c:pt idx="832">
                  <c:v>60.098534000000001</c:v>
                </c:pt>
                <c:pt idx="833">
                  <c:v>60.098156000000003</c:v>
                </c:pt>
                <c:pt idx="834">
                  <c:v>60.097782000000002</c:v>
                </c:pt>
                <c:pt idx="835">
                  <c:v>60.097403999999997</c:v>
                </c:pt>
                <c:pt idx="836">
                  <c:v>60.097031000000001</c:v>
                </c:pt>
                <c:pt idx="837">
                  <c:v>60.096668000000001</c:v>
                </c:pt>
                <c:pt idx="838">
                  <c:v>60.096294</c:v>
                </c:pt>
                <c:pt idx="839">
                  <c:v>60.095931999999998</c:v>
                </c:pt>
                <c:pt idx="840">
                  <c:v>60.095565999999998</c:v>
                </c:pt>
                <c:pt idx="841">
                  <c:v>60.095207000000002</c:v>
                </c:pt>
                <c:pt idx="842">
                  <c:v>60.094849000000004</c:v>
                </c:pt>
                <c:pt idx="843">
                  <c:v>60.094493999999997</c:v>
                </c:pt>
                <c:pt idx="844">
                  <c:v>60.094135000000001</c:v>
                </c:pt>
                <c:pt idx="845">
                  <c:v>60.093783999999999</c:v>
                </c:pt>
                <c:pt idx="846">
                  <c:v>60.093426000000001</c:v>
                </c:pt>
                <c:pt idx="847">
                  <c:v>60.093082000000003</c:v>
                </c:pt>
                <c:pt idx="848">
                  <c:v>60.092731000000001</c:v>
                </c:pt>
                <c:pt idx="849">
                  <c:v>60.092388</c:v>
                </c:pt>
                <c:pt idx="850">
                  <c:v>60.092044999999999</c:v>
                </c:pt>
                <c:pt idx="851">
                  <c:v>60.091701999999998</c:v>
                </c:pt>
                <c:pt idx="852">
                  <c:v>60.091358</c:v>
                </c:pt>
                <c:pt idx="853">
                  <c:v>60.091022000000002</c:v>
                </c:pt>
                <c:pt idx="854">
                  <c:v>60.090679000000002</c:v>
                </c:pt>
                <c:pt idx="855">
                  <c:v>60.090342999999997</c:v>
                </c:pt>
                <c:pt idx="856">
                  <c:v>60.090015000000001</c:v>
                </c:pt>
                <c:pt idx="857">
                  <c:v>60.089680000000001</c:v>
                </c:pt>
                <c:pt idx="858">
                  <c:v>60.089348000000001</c:v>
                </c:pt>
                <c:pt idx="859">
                  <c:v>60.089019999999998</c:v>
                </c:pt>
                <c:pt idx="860">
                  <c:v>60.088692000000002</c:v>
                </c:pt>
                <c:pt idx="861">
                  <c:v>60.088363999999999</c:v>
                </c:pt>
                <c:pt idx="862">
                  <c:v>60.088039000000002</c:v>
                </c:pt>
                <c:pt idx="863">
                  <c:v>60.087710999999999</c:v>
                </c:pt>
                <c:pt idx="864">
                  <c:v>60.087390999999997</c:v>
                </c:pt>
                <c:pt idx="865">
                  <c:v>60.087066999999998</c:v>
                </c:pt>
                <c:pt idx="866">
                  <c:v>60.086753999999999</c:v>
                </c:pt>
                <c:pt idx="867">
                  <c:v>60.086433</c:v>
                </c:pt>
                <c:pt idx="868">
                  <c:v>60.086117000000002</c:v>
                </c:pt>
                <c:pt idx="869">
                  <c:v>60.085799999999999</c:v>
                </c:pt>
                <c:pt idx="870">
                  <c:v>60.085487000000001</c:v>
                </c:pt>
                <c:pt idx="871">
                  <c:v>60.085175</c:v>
                </c:pt>
                <c:pt idx="872">
                  <c:v>60.084865999999998</c:v>
                </c:pt>
                <c:pt idx="873">
                  <c:v>60.084556999999997</c:v>
                </c:pt>
                <c:pt idx="874">
                  <c:v>60.084243999999998</c:v>
                </c:pt>
                <c:pt idx="875">
                  <c:v>60.083942</c:v>
                </c:pt>
                <c:pt idx="876">
                  <c:v>60.083632999999999</c:v>
                </c:pt>
                <c:pt idx="877">
                  <c:v>60.083328000000002</c:v>
                </c:pt>
                <c:pt idx="878">
                  <c:v>60.083027000000001</c:v>
                </c:pt>
                <c:pt idx="879">
                  <c:v>60.082726000000001</c:v>
                </c:pt>
                <c:pt idx="880">
                  <c:v>60.082419999999999</c:v>
                </c:pt>
                <c:pt idx="881">
                  <c:v>60.082118999999999</c:v>
                </c:pt>
                <c:pt idx="882">
                  <c:v>60.081825000000002</c:v>
                </c:pt>
                <c:pt idx="883">
                  <c:v>60.081524000000002</c:v>
                </c:pt>
                <c:pt idx="884">
                  <c:v>60.081223000000001</c:v>
                </c:pt>
                <c:pt idx="885">
                  <c:v>60.080933000000002</c:v>
                </c:pt>
                <c:pt idx="886">
                  <c:v>60.080638999999998</c:v>
                </c:pt>
                <c:pt idx="887">
                  <c:v>60.080345000000001</c:v>
                </c:pt>
                <c:pt idx="888">
                  <c:v>60.080050999999997</c:v>
                </c:pt>
                <c:pt idx="889">
                  <c:v>60.079757999999998</c:v>
                </c:pt>
                <c:pt idx="890">
                  <c:v>60.079464000000002</c:v>
                </c:pt>
                <c:pt idx="891">
                  <c:v>60.079169999999998</c:v>
                </c:pt>
                <c:pt idx="892">
                  <c:v>60.078884000000002</c:v>
                </c:pt>
                <c:pt idx="893">
                  <c:v>60.078589999999998</c:v>
                </c:pt>
                <c:pt idx="894">
                  <c:v>60.078308</c:v>
                </c:pt>
                <c:pt idx="895">
                  <c:v>60.078014000000003</c:v>
                </c:pt>
                <c:pt idx="896">
                  <c:v>60.077728</c:v>
                </c:pt>
                <c:pt idx="897">
                  <c:v>60.077441999999998</c:v>
                </c:pt>
                <c:pt idx="898">
                  <c:v>60.077156000000002</c:v>
                </c:pt>
                <c:pt idx="899">
                  <c:v>60.07687</c:v>
                </c:pt>
                <c:pt idx="900">
                  <c:v>60.076583999999997</c:v>
                </c:pt>
                <c:pt idx="901">
                  <c:v>60.076298000000001</c:v>
                </c:pt>
                <c:pt idx="902">
                  <c:v>60.076019000000002</c:v>
                </c:pt>
                <c:pt idx="903">
                  <c:v>60.075729000000003</c:v>
                </c:pt>
                <c:pt idx="904">
                  <c:v>60.075451000000001</c:v>
                </c:pt>
                <c:pt idx="905">
                  <c:v>60.075164999999998</c:v>
                </c:pt>
                <c:pt idx="906">
                  <c:v>60.074885999999999</c:v>
                </c:pt>
                <c:pt idx="907">
                  <c:v>60.074607999999998</c:v>
                </c:pt>
                <c:pt idx="908">
                  <c:v>60.074328999999999</c:v>
                </c:pt>
                <c:pt idx="909">
                  <c:v>60.074050999999997</c:v>
                </c:pt>
                <c:pt idx="910">
                  <c:v>60.073779999999999</c:v>
                </c:pt>
                <c:pt idx="911">
                  <c:v>60.073504999999997</c:v>
                </c:pt>
                <c:pt idx="912">
                  <c:v>60.073234999999997</c:v>
                </c:pt>
                <c:pt idx="913">
                  <c:v>60.072963999999999</c:v>
                </c:pt>
                <c:pt idx="914">
                  <c:v>60.072693000000001</c:v>
                </c:pt>
                <c:pt idx="915">
                  <c:v>60.072417999999999</c:v>
                </c:pt>
                <c:pt idx="916">
                  <c:v>60.072155000000002</c:v>
                </c:pt>
                <c:pt idx="917">
                  <c:v>60.071891999999998</c:v>
                </c:pt>
                <c:pt idx="918">
                  <c:v>60.071624999999997</c:v>
                </c:pt>
                <c:pt idx="919">
                  <c:v>60.071368999999997</c:v>
                </c:pt>
                <c:pt idx="920">
                  <c:v>60.071109999999997</c:v>
                </c:pt>
                <c:pt idx="921">
                  <c:v>60.070853999999997</c:v>
                </c:pt>
                <c:pt idx="922">
                  <c:v>60.070602000000001</c:v>
                </c:pt>
                <c:pt idx="923">
                  <c:v>60.070346999999998</c:v>
                </c:pt>
                <c:pt idx="924">
                  <c:v>60.070103000000003</c:v>
                </c:pt>
                <c:pt idx="925">
                  <c:v>60.069851</c:v>
                </c:pt>
                <c:pt idx="926">
                  <c:v>60.069611000000002</c:v>
                </c:pt>
                <c:pt idx="927">
                  <c:v>60.069366000000002</c:v>
                </c:pt>
                <c:pt idx="928">
                  <c:v>60.069130000000001</c:v>
                </c:pt>
                <c:pt idx="929">
                  <c:v>60.068893000000003</c:v>
                </c:pt>
                <c:pt idx="930">
                  <c:v>60.068657000000002</c:v>
                </c:pt>
                <c:pt idx="931">
                  <c:v>60.068427999999997</c:v>
                </c:pt>
                <c:pt idx="932">
                  <c:v>60.068199</c:v>
                </c:pt>
                <c:pt idx="933">
                  <c:v>60.067977999999997</c:v>
                </c:pt>
                <c:pt idx="934">
                  <c:v>60.067757</c:v>
                </c:pt>
                <c:pt idx="935">
                  <c:v>60.067534999999999</c:v>
                </c:pt>
                <c:pt idx="936">
                  <c:v>60.067321999999997</c:v>
                </c:pt>
                <c:pt idx="937">
                  <c:v>60.067104</c:v>
                </c:pt>
                <c:pt idx="938">
                  <c:v>60.066898000000002</c:v>
                </c:pt>
                <c:pt idx="939">
                  <c:v>60.066688999999997</c:v>
                </c:pt>
                <c:pt idx="940">
                  <c:v>60.066482999999998</c:v>
                </c:pt>
                <c:pt idx="941">
                  <c:v>60.066284000000003</c:v>
                </c:pt>
                <c:pt idx="942">
                  <c:v>60.066082000000002</c:v>
                </c:pt>
                <c:pt idx="943">
                  <c:v>60.065886999999996</c:v>
                </c:pt>
                <c:pt idx="944">
                  <c:v>60.065697</c:v>
                </c:pt>
                <c:pt idx="945">
                  <c:v>60.065502000000002</c:v>
                </c:pt>
                <c:pt idx="946">
                  <c:v>60.065314999999998</c:v>
                </c:pt>
                <c:pt idx="947">
                  <c:v>60.065131999999998</c:v>
                </c:pt>
                <c:pt idx="948">
                  <c:v>60.064953000000003</c:v>
                </c:pt>
                <c:pt idx="949">
                  <c:v>60.064774</c:v>
                </c:pt>
                <c:pt idx="950">
                  <c:v>60.064594</c:v>
                </c:pt>
                <c:pt idx="951">
                  <c:v>60.064414999999997</c:v>
                </c:pt>
                <c:pt idx="952">
                  <c:v>60.064242999999998</c:v>
                </c:pt>
                <c:pt idx="953">
                  <c:v>60.064079</c:v>
                </c:pt>
                <c:pt idx="954">
                  <c:v>60.063915000000001</c:v>
                </c:pt>
                <c:pt idx="955">
                  <c:v>60.063751000000003</c:v>
                </c:pt>
                <c:pt idx="956">
                  <c:v>60.063586999999998</c:v>
                </c:pt>
                <c:pt idx="957">
                  <c:v>60.063431000000001</c:v>
                </c:pt>
                <c:pt idx="958">
                  <c:v>60.063271</c:v>
                </c:pt>
                <c:pt idx="959">
                  <c:v>60.063122</c:v>
                </c:pt>
                <c:pt idx="960">
                  <c:v>60.062973</c:v>
                </c:pt>
                <c:pt idx="961">
                  <c:v>60.062828000000003</c:v>
                </c:pt>
                <c:pt idx="962">
                  <c:v>60.062679000000003</c:v>
                </c:pt>
                <c:pt idx="963">
                  <c:v>60.062533999999999</c:v>
                </c:pt>
                <c:pt idx="964">
                  <c:v>60.062401000000001</c:v>
                </c:pt>
                <c:pt idx="965">
                  <c:v>60.062263000000002</c:v>
                </c:pt>
                <c:pt idx="966">
                  <c:v>60.062125999999999</c:v>
                </c:pt>
                <c:pt idx="967">
                  <c:v>60.061993000000001</c:v>
                </c:pt>
                <c:pt idx="968">
                  <c:v>60.061863000000002</c:v>
                </c:pt>
                <c:pt idx="969">
                  <c:v>60.061732999999997</c:v>
                </c:pt>
                <c:pt idx="970">
                  <c:v>60.061610999999999</c:v>
                </c:pt>
                <c:pt idx="971">
                  <c:v>60.061484999999998</c:v>
                </c:pt>
                <c:pt idx="972">
                  <c:v>60.061371000000001</c:v>
                </c:pt>
                <c:pt idx="973">
                  <c:v>60.061248999999997</c:v>
                </c:pt>
                <c:pt idx="974">
                  <c:v>60.061134000000003</c:v>
                </c:pt>
                <c:pt idx="975">
                  <c:v>60.061019999999999</c:v>
                </c:pt>
                <c:pt idx="976">
                  <c:v>60.060904999999998</c:v>
                </c:pt>
                <c:pt idx="977">
                  <c:v>60.060799000000003</c:v>
                </c:pt>
                <c:pt idx="978">
                  <c:v>60.060687999999999</c:v>
                </c:pt>
                <c:pt idx="979">
                  <c:v>60.060580999999999</c:v>
                </c:pt>
                <c:pt idx="980">
                  <c:v>60.060482</c:v>
                </c:pt>
                <c:pt idx="981">
                  <c:v>60.060383000000002</c:v>
                </c:pt>
                <c:pt idx="982">
                  <c:v>60.060276000000002</c:v>
                </c:pt>
                <c:pt idx="983">
                  <c:v>60.060181</c:v>
                </c:pt>
                <c:pt idx="984">
                  <c:v>60.060080999999997</c:v>
                </c:pt>
                <c:pt idx="985">
                  <c:v>60.059989999999999</c:v>
                </c:pt>
                <c:pt idx="986">
                  <c:v>60.059887000000003</c:v>
                </c:pt>
                <c:pt idx="987">
                  <c:v>60.059795000000001</c:v>
                </c:pt>
                <c:pt idx="988">
                  <c:v>60.059708000000001</c:v>
                </c:pt>
                <c:pt idx="989">
                  <c:v>60.059615999999998</c:v>
                </c:pt>
                <c:pt idx="990">
                  <c:v>60.059525000000001</c:v>
                </c:pt>
                <c:pt idx="991">
                  <c:v>60.059437000000003</c:v>
                </c:pt>
                <c:pt idx="992">
                  <c:v>60.059345</c:v>
                </c:pt>
                <c:pt idx="993">
                  <c:v>60.059258</c:v>
                </c:pt>
                <c:pt idx="994">
                  <c:v>60.059173999999999</c:v>
                </c:pt>
                <c:pt idx="995">
                  <c:v>60.059086000000001</c:v>
                </c:pt>
                <c:pt idx="996">
                  <c:v>60.059002</c:v>
                </c:pt>
                <c:pt idx="997">
                  <c:v>60.058914000000001</c:v>
                </c:pt>
                <c:pt idx="998">
                  <c:v>60.05883</c:v>
                </c:pt>
                <c:pt idx="999">
                  <c:v>60.058743</c:v>
                </c:pt>
                <c:pt idx="1000">
                  <c:v>60.058658999999999</c:v>
                </c:pt>
                <c:pt idx="1001">
                  <c:v>60.058571000000001</c:v>
                </c:pt>
                <c:pt idx="1002">
                  <c:v>60.058487</c:v>
                </c:pt>
                <c:pt idx="1003">
                  <c:v>60.058399000000001</c:v>
                </c:pt>
                <c:pt idx="1004">
                  <c:v>60.058315</c:v>
                </c:pt>
                <c:pt idx="1005">
                  <c:v>60.058235000000003</c:v>
                </c:pt>
                <c:pt idx="1006">
                  <c:v>60.058151000000002</c:v>
                </c:pt>
                <c:pt idx="1007">
                  <c:v>60.058064000000002</c:v>
                </c:pt>
                <c:pt idx="1008">
                  <c:v>60.057980000000001</c:v>
                </c:pt>
                <c:pt idx="1009">
                  <c:v>60.057892000000002</c:v>
                </c:pt>
                <c:pt idx="1010">
                  <c:v>60.057808000000001</c:v>
                </c:pt>
                <c:pt idx="1011">
                  <c:v>60.057720000000003</c:v>
                </c:pt>
                <c:pt idx="1012">
                  <c:v>60.057636000000002</c:v>
                </c:pt>
                <c:pt idx="1013">
                  <c:v>60.057555999999998</c:v>
                </c:pt>
                <c:pt idx="1014">
                  <c:v>60.057471999999997</c:v>
                </c:pt>
                <c:pt idx="1015">
                  <c:v>60.057383999999999</c:v>
                </c:pt>
                <c:pt idx="1016">
                  <c:v>60.057301000000002</c:v>
                </c:pt>
                <c:pt idx="1017">
                  <c:v>60.057212999999997</c:v>
                </c:pt>
                <c:pt idx="1018">
                  <c:v>60.057129000000003</c:v>
                </c:pt>
                <c:pt idx="1019">
                  <c:v>60.057048999999999</c:v>
                </c:pt>
                <c:pt idx="1020">
                  <c:v>60.056961000000001</c:v>
                </c:pt>
                <c:pt idx="1021">
                  <c:v>60.056877</c:v>
                </c:pt>
                <c:pt idx="1022">
                  <c:v>60.056797000000003</c:v>
                </c:pt>
                <c:pt idx="1023">
                  <c:v>60.056713000000002</c:v>
                </c:pt>
                <c:pt idx="1024">
                  <c:v>60.056624999999997</c:v>
                </c:pt>
                <c:pt idx="1025">
                  <c:v>60.056548999999997</c:v>
                </c:pt>
                <c:pt idx="1026">
                  <c:v>60.056460999999999</c:v>
                </c:pt>
                <c:pt idx="1027">
                  <c:v>60.056384999999999</c:v>
                </c:pt>
                <c:pt idx="1028">
                  <c:v>60.056305000000002</c:v>
                </c:pt>
                <c:pt idx="1029">
                  <c:v>60.056221000000001</c:v>
                </c:pt>
                <c:pt idx="1030">
                  <c:v>60.056140999999997</c:v>
                </c:pt>
                <c:pt idx="1031">
                  <c:v>60.056061</c:v>
                </c:pt>
                <c:pt idx="1032">
                  <c:v>60.055984000000002</c:v>
                </c:pt>
                <c:pt idx="1033">
                  <c:v>60.055903999999998</c:v>
                </c:pt>
                <c:pt idx="1034">
                  <c:v>60.055824000000001</c:v>
                </c:pt>
                <c:pt idx="1035">
                  <c:v>60.055748000000001</c:v>
                </c:pt>
                <c:pt idx="1036">
                  <c:v>60.055667999999997</c:v>
                </c:pt>
                <c:pt idx="1037">
                  <c:v>60.055594999999997</c:v>
                </c:pt>
                <c:pt idx="1038">
                  <c:v>60.055518999999997</c:v>
                </c:pt>
                <c:pt idx="1039">
                  <c:v>60.055439</c:v>
                </c:pt>
                <c:pt idx="1040">
                  <c:v>60.055366999999997</c:v>
                </c:pt>
                <c:pt idx="1041">
                  <c:v>60.055289999999999</c:v>
                </c:pt>
                <c:pt idx="1042">
                  <c:v>60.055218000000004</c:v>
                </c:pt>
                <c:pt idx="1043">
                  <c:v>60.055145000000003</c:v>
                </c:pt>
                <c:pt idx="1044">
                  <c:v>60.055069000000003</c:v>
                </c:pt>
                <c:pt idx="1045">
                  <c:v>60.054996000000003</c:v>
                </c:pt>
                <c:pt idx="1046">
                  <c:v>60.054924</c:v>
                </c:pt>
                <c:pt idx="1047">
                  <c:v>60.054851999999997</c:v>
                </c:pt>
                <c:pt idx="1048">
                  <c:v>60.054783</c:v>
                </c:pt>
                <c:pt idx="1049">
                  <c:v>60.05471</c:v>
                </c:pt>
                <c:pt idx="1050">
                  <c:v>60.054645999999998</c:v>
                </c:pt>
                <c:pt idx="1051">
                  <c:v>60.054572999999998</c:v>
                </c:pt>
                <c:pt idx="1052">
                  <c:v>60.054504000000001</c:v>
                </c:pt>
                <c:pt idx="1053">
                  <c:v>60.05444</c:v>
                </c:pt>
                <c:pt idx="1054">
                  <c:v>60.054375</c:v>
                </c:pt>
                <c:pt idx="1055">
                  <c:v>60.054302</c:v>
                </c:pt>
                <c:pt idx="1056">
                  <c:v>60.054237000000001</c:v>
                </c:pt>
                <c:pt idx="1057">
                  <c:v>60.054172999999999</c:v>
                </c:pt>
                <c:pt idx="1058">
                  <c:v>60.054115000000003</c:v>
                </c:pt>
                <c:pt idx="1059">
                  <c:v>60.054049999999997</c:v>
                </c:pt>
                <c:pt idx="1060">
                  <c:v>60.053992999999998</c:v>
                </c:pt>
                <c:pt idx="1061">
                  <c:v>60.053932000000003</c:v>
                </c:pt>
                <c:pt idx="1062">
                  <c:v>60.053871000000001</c:v>
                </c:pt>
                <c:pt idx="1063">
                  <c:v>60.053818</c:v>
                </c:pt>
                <c:pt idx="1064">
                  <c:v>60.053756999999997</c:v>
                </c:pt>
                <c:pt idx="1065">
                  <c:v>60.053707000000003</c:v>
                </c:pt>
                <c:pt idx="1066">
                  <c:v>60.053649999999998</c:v>
                </c:pt>
                <c:pt idx="1067">
                  <c:v>60.053600000000003</c:v>
                </c:pt>
                <c:pt idx="1068">
                  <c:v>60.053558000000002</c:v>
                </c:pt>
                <c:pt idx="1069">
                  <c:v>60.053508999999998</c:v>
                </c:pt>
                <c:pt idx="1070">
                  <c:v>60.053466999999998</c:v>
                </c:pt>
                <c:pt idx="1071">
                  <c:v>60.053412999999999</c:v>
                </c:pt>
                <c:pt idx="1072">
                  <c:v>60.053379</c:v>
                </c:pt>
                <c:pt idx="1073">
                  <c:v>60.053336999999999</c:v>
                </c:pt>
                <c:pt idx="1074">
                  <c:v>60.053299000000003</c:v>
                </c:pt>
                <c:pt idx="1075">
                  <c:v>60.053265000000003</c:v>
                </c:pt>
                <c:pt idx="1076">
                  <c:v>60.053229999999999</c:v>
                </c:pt>
                <c:pt idx="1077">
                  <c:v>60.053199999999997</c:v>
                </c:pt>
                <c:pt idx="1078">
                  <c:v>60.053165</c:v>
                </c:pt>
                <c:pt idx="1079">
                  <c:v>60.053142999999999</c:v>
                </c:pt>
                <c:pt idx="1080">
                  <c:v>60.053116000000003</c:v>
                </c:pt>
                <c:pt idx="1081">
                  <c:v>60.053092999999997</c:v>
                </c:pt>
                <c:pt idx="1082">
                  <c:v>60.053069999999998</c:v>
                </c:pt>
                <c:pt idx="1083">
                  <c:v>60.053051000000004</c:v>
                </c:pt>
                <c:pt idx="1084">
                  <c:v>60.053027999999998</c:v>
                </c:pt>
                <c:pt idx="1085">
                  <c:v>60.053016999999997</c:v>
                </c:pt>
                <c:pt idx="1086">
                  <c:v>60.053001000000002</c:v>
                </c:pt>
                <c:pt idx="1087">
                  <c:v>60.052993999999998</c:v>
                </c:pt>
                <c:pt idx="1088">
                  <c:v>60.052979000000001</c:v>
                </c:pt>
                <c:pt idx="1089">
                  <c:v>60.052970999999999</c:v>
                </c:pt>
                <c:pt idx="1090">
                  <c:v>60.052962999999998</c:v>
                </c:pt>
                <c:pt idx="1091">
                  <c:v>60.052962999999998</c:v>
                </c:pt>
                <c:pt idx="1092">
                  <c:v>60.052956000000002</c:v>
                </c:pt>
                <c:pt idx="1093">
                  <c:v>60.052956000000002</c:v>
                </c:pt>
                <c:pt idx="1094">
                  <c:v>60.052956000000002</c:v>
                </c:pt>
                <c:pt idx="1095">
                  <c:v>60.052956000000002</c:v>
                </c:pt>
                <c:pt idx="1096">
                  <c:v>60.052956000000002</c:v>
                </c:pt>
                <c:pt idx="1097">
                  <c:v>60.052962999999998</c:v>
                </c:pt>
                <c:pt idx="1098">
                  <c:v>60.052970999999999</c:v>
                </c:pt>
                <c:pt idx="1099">
                  <c:v>60.052979000000001</c:v>
                </c:pt>
                <c:pt idx="1100">
                  <c:v>60.052985999999997</c:v>
                </c:pt>
                <c:pt idx="1101">
                  <c:v>60.052993999999998</c:v>
                </c:pt>
                <c:pt idx="1102">
                  <c:v>60.053001000000002</c:v>
                </c:pt>
                <c:pt idx="1103">
                  <c:v>60.053016999999997</c:v>
                </c:pt>
                <c:pt idx="1104">
                  <c:v>60.053027999999998</c:v>
                </c:pt>
                <c:pt idx="1105">
                  <c:v>60.053035999999999</c:v>
                </c:pt>
                <c:pt idx="1106">
                  <c:v>60.053051000000004</c:v>
                </c:pt>
                <c:pt idx="1107">
                  <c:v>60.053066000000001</c:v>
                </c:pt>
                <c:pt idx="1108">
                  <c:v>60.053085000000003</c:v>
                </c:pt>
                <c:pt idx="1109">
                  <c:v>60.053100999999998</c:v>
                </c:pt>
                <c:pt idx="1110">
                  <c:v>60.053116000000003</c:v>
                </c:pt>
                <c:pt idx="1111">
                  <c:v>60.053134999999997</c:v>
                </c:pt>
                <c:pt idx="1112">
                  <c:v>60.053150000000002</c:v>
                </c:pt>
                <c:pt idx="1113">
                  <c:v>60.053173000000001</c:v>
                </c:pt>
                <c:pt idx="1114">
                  <c:v>60.053192000000003</c:v>
                </c:pt>
                <c:pt idx="1115">
                  <c:v>60.053215000000002</c:v>
                </c:pt>
                <c:pt idx="1116">
                  <c:v>60.053238</c:v>
                </c:pt>
                <c:pt idx="1117">
                  <c:v>60.053257000000002</c:v>
                </c:pt>
                <c:pt idx="1118">
                  <c:v>60.053280000000001</c:v>
                </c:pt>
                <c:pt idx="1119">
                  <c:v>60.053299000000003</c:v>
                </c:pt>
                <c:pt idx="1120">
                  <c:v>60.053328999999998</c:v>
                </c:pt>
                <c:pt idx="1121">
                  <c:v>60.053351999999997</c:v>
                </c:pt>
                <c:pt idx="1122">
                  <c:v>60.053370999999999</c:v>
                </c:pt>
                <c:pt idx="1123">
                  <c:v>60.053401999999998</c:v>
                </c:pt>
                <c:pt idx="1124">
                  <c:v>60.053421</c:v>
                </c:pt>
                <c:pt idx="1125">
                  <c:v>60.053452</c:v>
                </c:pt>
                <c:pt idx="1126">
                  <c:v>60.053477999999998</c:v>
                </c:pt>
                <c:pt idx="1127">
                  <c:v>60.053500999999997</c:v>
                </c:pt>
                <c:pt idx="1128">
                  <c:v>60.053528</c:v>
                </c:pt>
                <c:pt idx="1129">
                  <c:v>60.053558000000002</c:v>
                </c:pt>
                <c:pt idx="1130">
                  <c:v>60.053581000000001</c:v>
                </c:pt>
                <c:pt idx="1131">
                  <c:v>60.053607999999997</c:v>
                </c:pt>
                <c:pt idx="1132">
                  <c:v>60.053637999999999</c:v>
                </c:pt>
                <c:pt idx="1133">
                  <c:v>60.053657999999999</c:v>
                </c:pt>
                <c:pt idx="1134">
                  <c:v>60.053688000000001</c:v>
                </c:pt>
                <c:pt idx="1135">
                  <c:v>60.053707000000003</c:v>
                </c:pt>
                <c:pt idx="1136">
                  <c:v>60.053738000000003</c:v>
                </c:pt>
                <c:pt idx="1137">
                  <c:v>60.053764000000001</c:v>
                </c:pt>
                <c:pt idx="1138">
                  <c:v>60.053787</c:v>
                </c:pt>
                <c:pt idx="1139">
                  <c:v>60.053809999999999</c:v>
                </c:pt>
                <c:pt idx="1140">
                  <c:v>60.053829</c:v>
                </c:pt>
                <c:pt idx="1141">
                  <c:v>60.05386</c:v>
                </c:pt>
                <c:pt idx="1142">
                  <c:v>60.053871000000001</c:v>
                </c:pt>
                <c:pt idx="1143">
                  <c:v>60.053894</c:v>
                </c:pt>
                <c:pt idx="1144">
                  <c:v>60.053916999999998</c:v>
                </c:pt>
                <c:pt idx="1145">
                  <c:v>60.053936</c:v>
                </c:pt>
                <c:pt idx="1146">
                  <c:v>60.053950999999998</c:v>
                </c:pt>
                <c:pt idx="1147">
                  <c:v>60.053973999999997</c:v>
                </c:pt>
                <c:pt idx="1148">
                  <c:v>60.053986000000002</c:v>
                </c:pt>
                <c:pt idx="1149">
                  <c:v>60.054001</c:v>
                </c:pt>
                <c:pt idx="1150">
                  <c:v>60.054015999999997</c:v>
                </c:pt>
                <c:pt idx="1151">
                  <c:v>60.054023999999998</c:v>
                </c:pt>
                <c:pt idx="1152">
                  <c:v>60.054039000000003</c:v>
                </c:pt>
                <c:pt idx="1153">
                  <c:v>60.054046999999997</c:v>
                </c:pt>
                <c:pt idx="1154">
                  <c:v>60.054057999999998</c:v>
                </c:pt>
                <c:pt idx="1155">
                  <c:v>60.054065999999999</c:v>
                </c:pt>
                <c:pt idx="1156">
                  <c:v>60.054073000000002</c:v>
                </c:pt>
                <c:pt idx="1157">
                  <c:v>60.054073000000002</c:v>
                </c:pt>
                <c:pt idx="1158">
                  <c:v>60.054080999999996</c:v>
                </c:pt>
                <c:pt idx="1159">
                  <c:v>60.054080999999996</c:v>
                </c:pt>
                <c:pt idx="1160">
                  <c:v>60.054088999999998</c:v>
                </c:pt>
                <c:pt idx="1161">
                  <c:v>60.054088999999998</c:v>
                </c:pt>
                <c:pt idx="1162">
                  <c:v>60.054088999999998</c:v>
                </c:pt>
                <c:pt idx="1163">
                  <c:v>60.054088999999998</c:v>
                </c:pt>
                <c:pt idx="1164">
                  <c:v>60.054088999999998</c:v>
                </c:pt>
                <c:pt idx="1165">
                  <c:v>60.054080999999996</c:v>
                </c:pt>
                <c:pt idx="1166">
                  <c:v>60.054080999999996</c:v>
                </c:pt>
                <c:pt idx="1167">
                  <c:v>60.054073000000002</c:v>
                </c:pt>
                <c:pt idx="1168">
                  <c:v>60.054073000000002</c:v>
                </c:pt>
                <c:pt idx="1169">
                  <c:v>60.054065999999999</c:v>
                </c:pt>
                <c:pt idx="1170">
                  <c:v>60.054057999999998</c:v>
                </c:pt>
                <c:pt idx="1171">
                  <c:v>60.054057999999998</c:v>
                </c:pt>
                <c:pt idx="1172">
                  <c:v>60.054049999999997</c:v>
                </c:pt>
                <c:pt idx="1173">
                  <c:v>60.054046999999997</c:v>
                </c:pt>
                <c:pt idx="1174">
                  <c:v>60.054039000000003</c:v>
                </c:pt>
                <c:pt idx="1175">
                  <c:v>60.054031000000002</c:v>
                </c:pt>
                <c:pt idx="1176">
                  <c:v>60.054023999999998</c:v>
                </c:pt>
                <c:pt idx="1177">
                  <c:v>60.054023999999998</c:v>
                </c:pt>
                <c:pt idx="1178">
                  <c:v>60.054015999999997</c:v>
                </c:pt>
                <c:pt idx="1179">
                  <c:v>60.054008000000003</c:v>
                </c:pt>
                <c:pt idx="1180">
                  <c:v>60.054001</c:v>
                </c:pt>
                <c:pt idx="1181">
                  <c:v>60.053992999999998</c:v>
                </c:pt>
                <c:pt idx="1182">
                  <c:v>60.053986000000002</c:v>
                </c:pt>
                <c:pt idx="1183">
                  <c:v>60.053981999999998</c:v>
                </c:pt>
                <c:pt idx="1184">
                  <c:v>60.053981999999998</c:v>
                </c:pt>
                <c:pt idx="1185">
                  <c:v>60.053973999999997</c:v>
                </c:pt>
                <c:pt idx="1186">
                  <c:v>60.053967</c:v>
                </c:pt>
                <c:pt idx="1187">
                  <c:v>60.053958999999999</c:v>
                </c:pt>
                <c:pt idx="1188">
                  <c:v>60.053958999999999</c:v>
                </c:pt>
                <c:pt idx="1189">
                  <c:v>60.053950999999998</c:v>
                </c:pt>
                <c:pt idx="1190">
                  <c:v>60.053950999999998</c:v>
                </c:pt>
                <c:pt idx="1191">
                  <c:v>60.053944000000001</c:v>
                </c:pt>
                <c:pt idx="1192">
                  <c:v>60.053944000000001</c:v>
                </c:pt>
                <c:pt idx="1193">
                  <c:v>60.053936</c:v>
                </c:pt>
                <c:pt idx="1194">
                  <c:v>60.053936</c:v>
                </c:pt>
                <c:pt idx="1195">
                  <c:v>60.053936</c:v>
                </c:pt>
                <c:pt idx="1196">
                  <c:v>60.053932000000003</c:v>
                </c:pt>
                <c:pt idx="1197">
                  <c:v>60.053932000000003</c:v>
                </c:pt>
                <c:pt idx="1198">
                  <c:v>60.053932000000003</c:v>
                </c:pt>
                <c:pt idx="1199">
                  <c:v>60.053932000000003</c:v>
                </c:pt>
                <c:pt idx="1200">
                  <c:v>60.053932000000003</c:v>
                </c:pt>
                <c:pt idx="1201">
                  <c:v>60.053932000000003</c:v>
                </c:pt>
                <c:pt idx="1202">
                  <c:v>60.053932000000003</c:v>
                </c:pt>
                <c:pt idx="1203">
                  <c:v>60.053932000000003</c:v>
                </c:pt>
                <c:pt idx="1204">
                  <c:v>60.053936</c:v>
                </c:pt>
                <c:pt idx="1205">
                  <c:v>60.053936</c:v>
                </c:pt>
                <c:pt idx="1206">
                  <c:v>60.053944000000001</c:v>
                </c:pt>
                <c:pt idx="1207">
                  <c:v>60.053944000000001</c:v>
                </c:pt>
                <c:pt idx="1208">
                  <c:v>60.053950999999998</c:v>
                </c:pt>
                <c:pt idx="1209">
                  <c:v>60.053958999999999</c:v>
                </c:pt>
                <c:pt idx="1210">
                  <c:v>60.053958999999999</c:v>
                </c:pt>
                <c:pt idx="1211">
                  <c:v>60.053967</c:v>
                </c:pt>
                <c:pt idx="1212">
                  <c:v>60.053973999999997</c:v>
                </c:pt>
                <c:pt idx="1213">
                  <c:v>60.053986000000002</c:v>
                </c:pt>
                <c:pt idx="1214">
                  <c:v>60.053992999999998</c:v>
                </c:pt>
                <c:pt idx="1215">
                  <c:v>60.054001</c:v>
                </c:pt>
                <c:pt idx="1216">
                  <c:v>60.054015999999997</c:v>
                </c:pt>
                <c:pt idx="1217">
                  <c:v>60.054031000000002</c:v>
                </c:pt>
                <c:pt idx="1218">
                  <c:v>60.054039000000003</c:v>
                </c:pt>
                <c:pt idx="1219">
                  <c:v>60.054049999999997</c:v>
                </c:pt>
                <c:pt idx="1220">
                  <c:v>60.054065999999999</c:v>
                </c:pt>
                <c:pt idx="1221">
                  <c:v>60.054088999999998</c:v>
                </c:pt>
                <c:pt idx="1222">
                  <c:v>60.054099999999998</c:v>
                </c:pt>
                <c:pt idx="1223">
                  <c:v>60.054122999999997</c:v>
                </c:pt>
                <c:pt idx="1224">
                  <c:v>60.054146000000003</c:v>
                </c:pt>
                <c:pt idx="1225">
                  <c:v>60.054164999999998</c:v>
                </c:pt>
                <c:pt idx="1226">
                  <c:v>60.054180000000002</c:v>
                </c:pt>
                <c:pt idx="1227">
                  <c:v>60.054211000000002</c:v>
                </c:pt>
                <c:pt idx="1228">
                  <c:v>60.054229999999997</c:v>
                </c:pt>
                <c:pt idx="1229">
                  <c:v>60.054259999999999</c:v>
                </c:pt>
                <c:pt idx="1230">
                  <c:v>60.054279000000001</c:v>
                </c:pt>
                <c:pt idx="1231">
                  <c:v>60.054310000000001</c:v>
                </c:pt>
                <c:pt idx="1232">
                  <c:v>60.054336999999997</c:v>
                </c:pt>
                <c:pt idx="1233">
                  <c:v>60.054366999999999</c:v>
                </c:pt>
                <c:pt idx="1234">
                  <c:v>60.054394000000002</c:v>
                </c:pt>
                <c:pt idx="1235">
                  <c:v>60.054431999999998</c:v>
                </c:pt>
                <c:pt idx="1236">
                  <c:v>60.054459000000001</c:v>
                </c:pt>
                <c:pt idx="1237">
                  <c:v>60.054496999999998</c:v>
                </c:pt>
                <c:pt idx="1238">
                  <c:v>60.054523000000003</c:v>
                </c:pt>
                <c:pt idx="1239">
                  <c:v>60.054558</c:v>
                </c:pt>
                <c:pt idx="1240">
                  <c:v>60.054588000000003</c:v>
                </c:pt>
                <c:pt idx="1241">
                  <c:v>60.054622999999999</c:v>
                </c:pt>
                <c:pt idx="1242">
                  <c:v>60.054661000000003</c:v>
                </c:pt>
                <c:pt idx="1243">
                  <c:v>60.054695000000002</c:v>
                </c:pt>
                <c:pt idx="1244">
                  <c:v>60.054726000000002</c:v>
                </c:pt>
                <c:pt idx="1245">
                  <c:v>60.054768000000003</c:v>
                </c:pt>
                <c:pt idx="1246">
                  <c:v>60.054794000000001</c:v>
                </c:pt>
                <c:pt idx="1247">
                  <c:v>60.054831999999998</c:v>
                </c:pt>
                <c:pt idx="1248">
                  <c:v>60.054867000000002</c:v>
                </c:pt>
                <c:pt idx="1249">
                  <c:v>60.054901000000001</c:v>
                </c:pt>
                <c:pt idx="1250">
                  <c:v>60.054932000000001</c:v>
                </c:pt>
                <c:pt idx="1251">
                  <c:v>60.054966</c:v>
                </c:pt>
                <c:pt idx="1252">
                  <c:v>60.055003999999997</c:v>
                </c:pt>
                <c:pt idx="1253">
                  <c:v>60.055038000000003</c:v>
                </c:pt>
                <c:pt idx="1254">
                  <c:v>60.055069000000003</c:v>
                </c:pt>
                <c:pt idx="1255">
                  <c:v>60.055103000000003</c:v>
                </c:pt>
                <c:pt idx="1256">
                  <c:v>60.055129999999998</c:v>
                </c:pt>
                <c:pt idx="1257">
                  <c:v>60.055160999999998</c:v>
                </c:pt>
                <c:pt idx="1258">
                  <c:v>60.055194999999998</c:v>
                </c:pt>
                <c:pt idx="1259">
                  <c:v>60.055225</c:v>
                </c:pt>
                <c:pt idx="1260">
                  <c:v>60.055252000000003</c:v>
                </c:pt>
                <c:pt idx="1261">
                  <c:v>60.055283000000003</c:v>
                </c:pt>
                <c:pt idx="1262">
                  <c:v>60.055309000000001</c:v>
                </c:pt>
                <c:pt idx="1263">
                  <c:v>60.055340000000001</c:v>
                </c:pt>
                <c:pt idx="1264">
                  <c:v>60.055366999999997</c:v>
                </c:pt>
                <c:pt idx="1265">
                  <c:v>60.055388999999998</c:v>
                </c:pt>
                <c:pt idx="1266">
                  <c:v>60.055419999999998</c:v>
                </c:pt>
                <c:pt idx="1267">
                  <c:v>60.055439</c:v>
                </c:pt>
                <c:pt idx="1268">
                  <c:v>60.05547</c:v>
                </c:pt>
                <c:pt idx="1269">
                  <c:v>60.055489000000001</c:v>
                </c:pt>
                <c:pt idx="1270">
                  <c:v>60.055511000000003</c:v>
                </c:pt>
                <c:pt idx="1271">
                  <c:v>60.055534000000002</c:v>
                </c:pt>
                <c:pt idx="1272">
                  <c:v>60.055553000000003</c:v>
                </c:pt>
                <c:pt idx="1273">
                  <c:v>60.055576000000002</c:v>
                </c:pt>
                <c:pt idx="1274">
                  <c:v>60.055594999999997</c:v>
                </c:pt>
                <c:pt idx="1275">
                  <c:v>60.055618000000003</c:v>
                </c:pt>
                <c:pt idx="1276">
                  <c:v>60.055641000000001</c:v>
                </c:pt>
                <c:pt idx="1277">
                  <c:v>60.055653</c:v>
                </c:pt>
                <c:pt idx="1278">
                  <c:v>60.055675999999998</c:v>
                </c:pt>
                <c:pt idx="1279">
                  <c:v>60.055691000000003</c:v>
                </c:pt>
                <c:pt idx="1280">
                  <c:v>60.055701999999997</c:v>
                </c:pt>
                <c:pt idx="1281">
                  <c:v>60.055725000000002</c:v>
                </c:pt>
                <c:pt idx="1282">
                  <c:v>60.05574</c:v>
                </c:pt>
                <c:pt idx="1283">
                  <c:v>60.055756000000002</c:v>
                </c:pt>
                <c:pt idx="1284">
                  <c:v>60.055767000000003</c:v>
                </c:pt>
                <c:pt idx="1285">
                  <c:v>60.055782000000001</c:v>
                </c:pt>
                <c:pt idx="1286">
                  <c:v>60.055790000000002</c:v>
                </c:pt>
                <c:pt idx="1287">
                  <c:v>60.055804999999999</c:v>
                </c:pt>
                <c:pt idx="1288">
                  <c:v>60.055813000000001</c:v>
                </c:pt>
                <c:pt idx="1289">
                  <c:v>60.055824000000001</c:v>
                </c:pt>
                <c:pt idx="1290">
                  <c:v>60.055832000000002</c:v>
                </c:pt>
                <c:pt idx="1291">
                  <c:v>60.055840000000003</c:v>
                </c:pt>
                <c:pt idx="1292">
                  <c:v>60.055847</c:v>
                </c:pt>
                <c:pt idx="1293">
                  <c:v>60.055855000000001</c:v>
                </c:pt>
                <c:pt idx="1294">
                  <c:v>60.055855000000001</c:v>
                </c:pt>
                <c:pt idx="1295">
                  <c:v>60.055861999999998</c:v>
                </c:pt>
                <c:pt idx="1296">
                  <c:v>60.055861999999998</c:v>
                </c:pt>
                <c:pt idx="1297">
                  <c:v>60.055861999999998</c:v>
                </c:pt>
                <c:pt idx="1298">
                  <c:v>60.055861999999998</c:v>
                </c:pt>
                <c:pt idx="1299">
                  <c:v>60.055861999999998</c:v>
                </c:pt>
                <c:pt idx="1300">
                  <c:v>60.055861999999998</c:v>
                </c:pt>
                <c:pt idx="1301">
                  <c:v>60.055861999999998</c:v>
                </c:pt>
                <c:pt idx="1302">
                  <c:v>60.055855000000001</c:v>
                </c:pt>
                <c:pt idx="1303">
                  <c:v>60.055847</c:v>
                </c:pt>
                <c:pt idx="1304">
                  <c:v>60.055847</c:v>
                </c:pt>
                <c:pt idx="1305">
                  <c:v>60.055840000000003</c:v>
                </c:pt>
                <c:pt idx="1306">
                  <c:v>60.055832000000002</c:v>
                </c:pt>
                <c:pt idx="1307">
                  <c:v>60.055816999999998</c:v>
                </c:pt>
                <c:pt idx="1308">
                  <c:v>60.055813000000001</c:v>
                </c:pt>
                <c:pt idx="1309">
                  <c:v>60.055804999999999</c:v>
                </c:pt>
                <c:pt idx="1310">
                  <c:v>60.055790000000002</c:v>
                </c:pt>
                <c:pt idx="1311">
                  <c:v>60.055782000000001</c:v>
                </c:pt>
                <c:pt idx="1312">
                  <c:v>60.055767000000003</c:v>
                </c:pt>
                <c:pt idx="1313">
                  <c:v>60.055756000000002</c:v>
                </c:pt>
                <c:pt idx="1314">
                  <c:v>60.05574</c:v>
                </c:pt>
                <c:pt idx="1315">
                  <c:v>60.055725000000002</c:v>
                </c:pt>
                <c:pt idx="1316">
                  <c:v>60.055709999999998</c:v>
                </c:pt>
                <c:pt idx="1317">
                  <c:v>60.055698</c:v>
                </c:pt>
                <c:pt idx="1318">
                  <c:v>60.055683000000002</c:v>
                </c:pt>
                <c:pt idx="1319">
                  <c:v>60.055667999999997</c:v>
                </c:pt>
                <c:pt idx="1320">
                  <c:v>60.055653</c:v>
                </c:pt>
                <c:pt idx="1321">
                  <c:v>60.055641000000001</c:v>
                </c:pt>
                <c:pt idx="1322">
                  <c:v>60.055625999999997</c:v>
                </c:pt>
                <c:pt idx="1323">
                  <c:v>60.055610999999999</c:v>
                </c:pt>
                <c:pt idx="1324">
                  <c:v>60.055594999999997</c:v>
                </c:pt>
                <c:pt idx="1325">
                  <c:v>60.055584000000003</c:v>
                </c:pt>
                <c:pt idx="1326">
                  <c:v>60.055568999999998</c:v>
                </c:pt>
                <c:pt idx="1327">
                  <c:v>60.055553000000003</c:v>
                </c:pt>
                <c:pt idx="1328">
                  <c:v>60.055537999999999</c:v>
                </c:pt>
                <c:pt idx="1329">
                  <c:v>60.055526999999998</c:v>
                </c:pt>
                <c:pt idx="1330">
                  <c:v>60.055511000000003</c:v>
                </c:pt>
                <c:pt idx="1331">
                  <c:v>60.055495999999998</c:v>
                </c:pt>
                <c:pt idx="1332">
                  <c:v>60.055481</c:v>
                </c:pt>
                <c:pt idx="1333">
                  <c:v>60.055472999999999</c:v>
                </c:pt>
                <c:pt idx="1334">
                  <c:v>60.055461999999999</c:v>
                </c:pt>
                <c:pt idx="1335">
                  <c:v>60.055453999999997</c:v>
                </c:pt>
                <c:pt idx="1336">
                  <c:v>60.055439</c:v>
                </c:pt>
                <c:pt idx="1337">
                  <c:v>60.055430999999999</c:v>
                </c:pt>
                <c:pt idx="1338">
                  <c:v>60.055419999999998</c:v>
                </c:pt>
                <c:pt idx="1339">
                  <c:v>60.055411999999997</c:v>
                </c:pt>
                <c:pt idx="1340">
                  <c:v>60.055405</c:v>
                </c:pt>
                <c:pt idx="1341">
                  <c:v>60.055388999999998</c:v>
                </c:pt>
                <c:pt idx="1342">
                  <c:v>60.055382000000002</c:v>
                </c:pt>
                <c:pt idx="1343">
                  <c:v>60.055374</c:v>
                </c:pt>
                <c:pt idx="1344">
                  <c:v>60.055366999999997</c:v>
                </c:pt>
                <c:pt idx="1345">
                  <c:v>60.055359000000003</c:v>
                </c:pt>
                <c:pt idx="1346">
                  <c:v>60.055354999999999</c:v>
                </c:pt>
                <c:pt idx="1347">
                  <c:v>60.055346999999998</c:v>
                </c:pt>
                <c:pt idx="1348">
                  <c:v>60.055340000000001</c:v>
                </c:pt>
                <c:pt idx="1349">
                  <c:v>60.055332</c:v>
                </c:pt>
                <c:pt idx="1350">
                  <c:v>60.055332</c:v>
                </c:pt>
                <c:pt idx="1351">
                  <c:v>60.055325000000003</c:v>
                </c:pt>
                <c:pt idx="1352">
                  <c:v>60.055317000000002</c:v>
                </c:pt>
                <c:pt idx="1353">
                  <c:v>60.055317000000002</c:v>
                </c:pt>
                <c:pt idx="1354">
                  <c:v>60.055309000000001</c:v>
                </c:pt>
                <c:pt idx="1355">
                  <c:v>60.055304999999997</c:v>
                </c:pt>
                <c:pt idx="1356">
                  <c:v>60.055304999999997</c:v>
                </c:pt>
                <c:pt idx="1357">
                  <c:v>60.055298000000001</c:v>
                </c:pt>
                <c:pt idx="1358">
                  <c:v>60.055298000000001</c:v>
                </c:pt>
                <c:pt idx="1359">
                  <c:v>60.055289999999999</c:v>
                </c:pt>
                <c:pt idx="1360">
                  <c:v>60.055289999999999</c:v>
                </c:pt>
                <c:pt idx="1361">
                  <c:v>60.055283000000003</c:v>
                </c:pt>
                <c:pt idx="1362">
                  <c:v>60.055283000000003</c:v>
                </c:pt>
                <c:pt idx="1363">
                  <c:v>60.055283000000003</c:v>
                </c:pt>
                <c:pt idx="1364">
                  <c:v>60.055283000000003</c:v>
                </c:pt>
                <c:pt idx="1365">
                  <c:v>60.055283000000003</c:v>
                </c:pt>
                <c:pt idx="1366">
                  <c:v>60.055275000000002</c:v>
                </c:pt>
                <c:pt idx="1367">
                  <c:v>60.055275000000002</c:v>
                </c:pt>
                <c:pt idx="1368">
                  <c:v>60.055283000000003</c:v>
                </c:pt>
                <c:pt idx="1369">
                  <c:v>60.055283000000003</c:v>
                </c:pt>
                <c:pt idx="1370">
                  <c:v>60.055283000000003</c:v>
                </c:pt>
                <c:pt idx="1371">
                  <c:v>60.055283000000003</c:v>
                </c:pt>
                <c:pt idx="1372">
                  <c:v>60.055283000000003</c:v>
                </c:pt>
                <c:pt idx="1373">
                  <c:v>60.055289999999999</c:v>
                </c:pt>
                <c:pt idx="1374">
                  <c:v>60.055289999999999</c:v>
                </c:pt>
                <c:pt idx="1375">
                  <c:v>60.055298000000001</c:v>
                </c:pt>
                <c:pt idx="1376">
                  <c:v>60.055298000000001</c:v>
                </c:pt>
                <c:pt idx="1377">
                  <c:v>60.055304999999997</c:v>
                </c:pt>
                <c:pt idx="1378">
                  <c:v>60.055309000000001</c:v>
                </c:pt>
                <c:pt idx="1379">
                  <c:v>60.055317000000002</c:v>
                </c:pt>
                <c:pt idx="1380">
                  <c:v>60.055317000000002</c:v>
                </c:pt>
                <c:pt idx="1381">
                  <c:v>60.055325000000003</c:v>
                </c:pt>
                <c:pt idx="1382">
                  <c:v>60.055332</c:v>
                </c:pt>
                <c:pt idx="1383">
                  <c:v>60.055340000000001</c:v>
                </c:pt>
                <c:pt idx="1384">
                  <c:v>60.055346999999998</c:v>
                </c:pt>
                <c:pt idx="1385">
                  <c:v>60.055359000000003</c:v>
                </c:pt>
                <c:pt idx="1386">
                  <c:v>60.055366999999997</c:v>
                </c:pt>
                <c:pt idx="1387">
                  <c:v>60.055374</c:v>
                </c:pt>
                <c:pt idx="1388">
                  <c:v>60.055382000000002</c:v>
                </c:pt>
                <c:pt idx="1389">
                  <c:v>60.055388999999998</c:v>
                </c:pt>
                <c:pt idx="1390">
                  <c:v>60.055396999999999</c:v>
                </c:pt>
                <c:pt idx="1391">
                  <c:v>60.055405</c:v>
                </c:pt>
                <c:pt idx="1392">
                  <c:v>60.055411999999997</c:v>
                </c:pt>
                <c:pt idx="1393">
                  <c:v>60.055419999999998</c:v>
                </c:pt>
                <c:pt idx="1394">
                  <c:v>60.055424000000002</c:v>
                </c:pt>
                <c:pt idx="1395">
                  <c:v>60.055430999999999</c:v>
                </c:pt>
                <c:pt idx="1396">
                  <c:v>60.055439</c:v>
                </c:pt>
                <c:pt idx="1397">
                  <c:v>60.055447000000001</c:v>
                </c:pt>
                <c:pt idx="1398">
                  <c:v>60.055447000000001</c:v>
                </c:pt>
                <c:pt idx="1399">
                  <c:v>60.055453999999997</c:v>
                </c:pt>
                <c:pt idx="1400">
                  <c:v>60.055453999999997</c:v>
                </c:pt>
                <c:pt idx="1401">
                  <c:v>60.055461999999999</c:v>
                </c:pt>
                <c:pt idx="1402">
                  <c:v>60.055461999999999</c:v>
                </c:pt>
                <c:pt idx="1403">
                  <c:v>60.055461999999999</c:v>
                </c:pt>
                <c:pt idx="1404">
                  <c:v>60.055461999999999</c:v>
                </c:pt>
                <c:pt idx="1405">
                  <c:v>60.055461999999999</c:v>
                </c:pt>
                <c:pt idx="1406">
                  <c:v>60.055461999999999</c:v>
                </c:pt>
                <c:pt idx="1407">
                  <c:v>60.055461999999999</c:v>
                </c:pt>
                <c:pt idx="1408">
                  <c:v>60.055461999999999</c:v>
                </c:pt>
                <c:pt idx="1409">
                  <c:v>60.055453999999997</c:v>
                </c:pt>
                <c:pt idx="1410">
                  <c:v>60.055453999999997</c:v>
                </c:pt>
                <c:pt idx="1411">
                  <c:v>60.055447000000001</c:v>
                </c:pt>
                <c:pt idx="1412">
                  <c:v>60.055439</c:v>
                </c:pt>
                <c:pt idx="1413">
                  <c:v>60.055430999999999</c:v>
                </c:pt>
                <c:pt idx="1414">
                  <c:v>60.055424000000002</c:v>
                </c:pt>
                <c:pt idx="1415">
                  <c:v>60.055419999999998</c:v>
                </c:pt>
                <c:pt idx="1416">
                  <c:v>60.055411999999997</c:v>
                </c:pt>
                <c:pt idx="1417">
                  <c:v>60.055405</c:v>
                </c:pt>
                <c:pt idx="1418">
                  <c:v>60.055388999999998</c:v>
                </c:pt>
                <c:pt idx="1419">
                  <c:v>60.055382000000002</c:v>
                </c:pt>
                <c:pt idx="1420">
                  <c:v>60.055366999999997</c:v>
                </c:pt>
                <c:pt idx="1421">
                  <c:v>60.055354999999999</c:v>
                </c:pt>
                <c:pt idx="1422">
                  <c:v>60.055346999999998</c:v>
                </c:pt>
                <c:pt idx="1423">
                  <c:v>60.055332</c:v>
                </c:pt>
                <c:pt idx="1424">
                  <c:v>60.055317000000002</c:v>
                </c:pt>
                <c:pt idx="1425">
                  <c:v>60.055304999999997</c:v>
                </c:pt>
                <c:pt idx="1426">
                  <c:v>60.055289999999999</c:v>
                </c:pt>
                <c:pt idx="1427">
                  <c:v>60.055275000000002</c:v>
                </c:pt>
                <c:pt idx="1428">
                  <c:v>60.055252000000003</c:v>
                </c:pt>
                <c:pt idx="1429">
                  <c:v>60.055241000000002</c:v>
                </c:pt>
                <c:pt idx="1430">
                  <c:v>60.055225</c:v>
                </c:pt>
                <c:pt idx="1431">
                  <c:v>60.055210000000002</c:v>
                </c:pt>
                <c:pt idx="1432">
                  <c:v>60.055191000000001</c:v>
                </c:pt>
                <c:pt idx="1433">
                  <c:v>60.055176000000003</c:v>
                </c:pt>
                <c:pt idx="1434">
                  <c:v>60.055152999999997</c:v>
                </c:pt>
                <c:pt idx="1435">
                  <c:v>60.055129999999998</c:v>
                </c:pt>
                <c:pt idx="1436">
                  <c:v>60.055118999999998</c:v>
                </c:pt>
                <c:pt idx="1437">
                  <c:v>60.055095999999999</c:v>
                </c:pt>
                <c:pt idx="1438">
                  <c:v>60.055076999999997</c:v>
                </c:pt>
                <c:pt idx="1439">
                  <c:v>60.055053999999998</c:v>
                </c:pt>
                <c:pt idx="1440">
                  <c:v>60.055038000000003</c:v>
                </c:pt>
                <c:pt idx="1441">
                  <c:v>60.055016000000002</c:v>
                </c:pt>
                <c:pt idx="1442">
                  <c:v>60.054988999999999</c:v>
                </c:pt>
                <c:pt idx="1443">
                  <c:v>60.054966</c:v>
                </c:pt>
                <c:pt idx="1444">
                  <c:v>60.054946999999999</c:v>
                </c:pt>
                <c:pt idx="1445">
                  <c:v>60.054924</c:v>
                </c:pt>
                <c:pt idx="1446">
                  <c:v>60.054896999999997</c:v>
                </c:pt>
                <c:pt idx="1447">
                  <c:v>60.054873999999998</c:v>
                </c:pt>
                <c:pt idx="1448">
                  <c:v>60.054851999999997</c:v>
                </c:pt>
                <c:pt idx="1449">
                  <c:v>60.054825000000001</c:v>
                </c:pt>
                <c:pt idx="1450">
                  <c:v>60.054794000000001</c:v>
                </c:pt>
                <c:pt idx="1451">
                  <c:v>60.054774999999999</c:v>
                </c:pt>
                <c:pt idx="1452">
                  <c:v>60.054744999999997</c:v>
                </c:pt>
                <c:pt idx="1453">
                  <c:v>60.054718000000001</c:v>
                </c:pt>
                <c:pt idx="1454">
                  <c:v>60.054687999999999</c:v>
                </c:pt>
                <c:pt idx="1455">
                  <c:v>60.054661000000003</c:v>
                </c:pt>
                <c:pt idx="1456">
                  <c:v>60.054630000000003</c:v>
                </c:pt>
                <c:pt idx="1457">
                  <c:v>60.054603999999998</c:v>
                </c:pt>
                <c:pt idx="1458">
                  <c:v>60.054572999999998</c:v>
                </c:pt>
                <c:pt idx="1459">
                  <c:v>60.054546000000002</c:v>
                </c:pt>
                <c:pt idx="1460">
                  <c:v>60.054507999999998</c:v>
                </c:pt>
                <c:pt idx="1461">
                  <c:v>60.054482</c:v>
                </c:pt>
                <c:pt idx="1462">
                  <c:v>60.054451</c:v>
                </c:pt>
                <c:pt idx="1463">
                  <c:v>60.054423999999997</c:v>
                </c:pt>
                <c:pt idx="1464">
                  <c:v>60.054389999999998</c:v>
                </c:pt>
                <c:pt idx="1465">
                  <c:v>60.054358999999998</c:v>
                </c:pt>
                <c:pt idx="1466">
                  <c:v>60.054329000000003</c:v>
                </c:pt>
                <c:pt idx="1467">
                  <c:v>60.054302</c:v>
                </c:pt>
                <c:pt idx="1468">
                  <c:v>60.054268</c:v>
                </c:pt>
                <c:pt idx="1469">
                  <c:v>60.054237000000001</c:v>
                </c:pt>
                <c:pt idx="1470">
                  <c:v>60.054211000000002</c:v>
                </c:pt>
                <c:pt idx="1471">
                  <c:v>60.054180000000002</c:v>
                </c:pt>
                <c:pt idx="1472">
                  <c:v>60.054152999999999</c:v>
                </c:pt>
                <c:pt idx="1473">
                  <c:v>60.054122999999997</c:v>
                </c:pt>
                <c:pt idx="1474">
                  <c:v>60.054096000000001</c:v>
                </c:pt>
                <c:pt idx="1475">
                  <c:v>60.054065999999999</c:v>
                </c:pt>
                <c:pt idx="1476">
                  <c:v>60.054039000000003</c:v>
                </c:pt>
                <c:pt idx="1477">
                  <c:v>60.054008000000003</c:v>
                </c:pt>
                <c:pt idx="1478">
                  <c:v>60.053981999999998</c:v>
                </c:pt>
                <c:pt idx="1479">
                  <c:v>60.053958999999999</c:v>
                </c:pt>
                <c:pt idx="1480">
                  <c:v>60.053932000000003</c:v>
                </c:pt>
                <c:pt idx="1481">
                  <c:v>60.053908999999997</c:v>
                </c:pt>
                <c:pt idx="1482">
                  <c:v>60.053885999999999</c:v>
                </c:pt>
                <c:pt idx="1483">
                  <c:v>60.05386</c:v>
                </c:pt>
                <c:pt idx="1484">
                  <c:v>60.053837000000001</c:v>
                </c:pt>
                <c:pt idx="1485">
                  <c:v>60.053818</c:v>
                </c:pt>
                <c:pt idx="1486">
                  <c:v>60.053795000000001</c:v>
                </c:pt>
                <c:pt idx="1487">
                  <c:v>60.053772000000002</c:v>
                </c:pt>
                <c:pt idx="1488">
                  <c:v>60.053753</c:v>
                </c:pt>
                <c:pt idx="1489">
                  <c:v>60.053730000000002</c:v>
                </c:pt>
                <c:pt idx="1490">
                  <c:v>60.053714999999997</c:v>
                </c:pt>
                <c:pt idx="1491">
                  <c:v>60.053696000000002</c:v>
                </c:pt>
                <c:pt idx="1492">
                  <c:v>60.053673000000003</c:v>
                </c:pt>
                <c:pt idx="1493">
                  <c:v>60.053657999999999</c:v>
                </c:pt>
                <c:pt idx="1494">
                  <c:v>60.053637999999999</c:v>
                </c:pt>
                <c:pt idx="1495">
                  <c:v>60.053623000000002</c:v>
                </c:pt>
                <c:pt idx="1496">
                  <c:v>60.053600000000003</c:v>
                </c:pt>
                <c:pt idx="1497">
                  <c:v>60.053589000000002</c:v>
                </c:pt>
                <c:pt idx="1498">
                  <c:v>60.053573999999998</c:v>
                </c:pt>
                <c:pt idx="1499">
                  <c:v>60.053550999999999</c:v>
                </c:pt>
                <c:pt idx="1500">
                  <c:v>60.053534999999997</c:v>
                </c:pt>
                <c:pt idx="1501">
                  <c:v>60.053524000000003</c:v>
                </c:pt>
                <c:pt idx="1502">
                  <c:v>60.053508999999998</c:v>
                </c:pt>
                <c:pt idx="1503">
                  <c:v>60.053493000000003</c:v>
                </c:pt>
                <c:pt idx="1504">
                  <c:v>60.053474000000001</c:v>
                </c:pt>
                <c:pt idx="1505">
                  <c:v>60.053458999999997</c:v>
                </c:pt>
                <c:pt idx="1506">
                  <c:v>60.053443999999999</c:v>
                </c:pt>
                <c:pt idx="1507">
                  <c:v>60.053429000000001</c:v>
                </c:pt>
                <c:pt idx="1508">
                  <c:v>60.053412999999999</c:v>
                </c:pt>
                <c:pt idx="1509">
                  <c:v>60.053393999999997</c:v>
                </c:pt>
                <c:pt idx="1510">
                  <c:v>60.053379</c:v>
                </c:pt>
                <c:pt idx="1511">
                  <c:v>60.053364000000002</c:v>
                </c:pt>
                <c:pt idx="1512">
                  <c:v>60.053351999999997</c:v>
                </c:pt>
                <c:pt idx="1513">
                  <c:v>60.053336999999999</c:v>
                </c:pt>
                <c:pt idx="1514">
                  <c:v>60.053322000000001</c:v>
                </c:pt>
                <c:pt idx="1515">
                  <c:v>60.053306999999997</c:v>
                </c:pt>
                <c:pt idx="1516">
                  <c:v>60.053294999999999</c:v>
                </c:pt>
                <c:pt idx="1517">
                  <c:v>60.053280000000001</c:v>
                </c:pt>
                <c:pt idx="1518">
                  <c:v>60.053265000000003</c:v>
                </c:pt>
                <c:pt idx="1519">
                  <c:v>60.053249000000001</c:v>
                </c:pt>
                <c:pt idx="1520">
                  <c:v>60.053238</c:v>
                </c:pt>
                <c:pt idx="1521">
                  <c:v>60.053223000000003</c:v>
                </c:pt>
                <c:pt idx="1522">
                  <c:v>60.053207</c:v>
                </c:pt>
                <c:pt idx="1523">
                  <c:v>60.053192000000003</c:v>
                </c:pt>
                <c:pt idx="1524">
                  <c:v>60.053181000000002</c:v>
                </c:pt>
                <c:pt idx="1525">
                  <c:v>60.053165</c:v>
                </c:pt>
                <c:pt idx="1526">
                  <c:v>60.053158000000003</c:v>
                </c:pt>
                <c:pt idx="1527">
                  <c:v>60.053142999999999</c:v>
                </c:pt>
                <c:pt idx="1528">
                  <c:v>60.053131</c:v>
                </c:pt>
                <c:pt idx="1529">
                  <c:v>60.053116000000003</c:v>
                </c:pt>
                <c:pt idx="1530">
                  <c:v>60.053108000000002</c:v>
                </c:pt>
                <c:pt idx="1531">
                  <c:v>60.053092999999997</c:v>
                </c:pt>
                <c:pt idx="1532">
                  <c:v>60.053085000000003</c:v>
                </c:pt>
                <c:pt idx="1533">
                  <c:v>60.053069999999998</c:v>
                </c:pt>
                <c:pt idx="1534">
                  <c:v>60.053066000000001</c:v>
                </c:pt>
                <c:pt idx="1535">
                  <c:v>60.053051000000004</c:v>
                </c:pt>
                <c:pt idx="1536">
                  <c:v>60.053035999999999</c:v>
                </c:pt>
                <c:pt idx="1537">
                  <c:v>60.053027999999998</c:v>
                </c:pt>
                <c:pt idx="1538">
                  <c:v>60.053016999999997</c:v>
                </c:pt>
                <c:pt idx="1539">
                  <c:v>60.053009000000003</c:v>
                </c:pt>
                <c:pt idx="1540">
                  <c:v>60.052993999999998</c:v>
                </c:pt>
                <c:pt idx="1541">
                  <c:v>60.052985999999997</c:v>
                </c:pt>
                <c:pt idx="1542">
                  <c:v>60.052970999999999</c:v>
                </c:pt>
                <c:pt idx="1543">
                  <c:v>60.052956000000002</c:v>
                </c:pt>
                <c:pt idx="1544">
                  <c:v>60.052951999999998</c:v>
                </c:pt>
                <c:pt idx="1545">
                  <c:v>60.052937</c:v>
                </c:pt>
                <c:pt idx="1546">
                  <c:v>60.052920999999998</c:v>
                </c:pt>
                <c:pt idx="1547">
                  <c:v>60.052906</c:v>
                </c:pt>
                <c:pt idx="1548">
                  <c:v>60.052894999999999</c:v>
                </c:pt>
                <c:pt idx="1549">
                  <c:v>60.052878999999997</c:v>
                </c:pt>
                <c:pt idx="1550">
                  <c:v>60.052864</c:v>
                </c:pt>
                <c:pt idx="1551">
                  <c:v>60.052849000000002</c:v>
                </c:pt>
                <c:pt idx="1552">
                  <c:v>60.052836999999997</c:v>
                </c:pt>
                <c:pt idx="1553">
                  <c:v>60.052813999999998</c:v>
                </c:pt>
                <c:pt idx="1554">
                  <c:v>60.052799</c:v>
                </c:pt>
                <c:pt idx="1555">
                  <c:v>60.052779999999998</c:v>
                </c:pt>
                <c:pt idx="1556">
                  <c:v>60.052765000000001</c:v>
                </c:pt>
                <c:pt idx="1557">
                  <c:v>60.052742000000002</c:v>
                </c:pt>
                <c:pt idx="1558">
                  <c:v>60.052723</c:v>
                </c:pt>
                <c:pt idx="1559">
                  <c:v>60.052700000000002</c:v>
                </c:pt>
                <c:pt idx="1560">
                  <c:v>60.052677000000003</c:v>
                </c:pt>
                <c:pt idx="1561">
                  <c:v>60.052658000000001</c:v>
                </c:pt>
                <c:pt idx="1562">
                  <c:v>60.052635000000002</c:v>
                </c:pt>
                <c:pt idx="1563">
                  <c:v>60.052612000000003</c:v>
                </c:pt>
                <c:pt idx="1564">
                  <c:v>60.052593000000002</c:v>
                </c:pt>
                <c:pt idx="1565">
                  <c:v>60.052562999999999</c:v>
                </c:pt>
                <c:pt idx="1566">
                  <c:v>60.052543999999997</c:v>
                </c:pt>
                <c:pt idx="1567">
                  <c:v>60.052520999999999</c:v>
                </c:pt>
                <c:pt idx="1568">
                  <c:v>60.052494000000003</c:v>
                </c:pt>
                <c:pt idx="1569">
                  <c:v>60.052470999999997</c:v>
                </c:pt>
                <c:pt idx="1570">
                  <c:v>60.052444000000001</c:v>
                </c:pt>
                <c:pt idx="1571">
                  <c:v>60.052413999999999</c:v>
                </c:pt>
                <c:pt idx="1572">
                  <c:v>60.052391</c:v>
                </c:pt>
                <c:pt idx="1573">
                  <c:v>60.052363999999997</c:v>
                </c:pt>
                <c:pt idx="1574">
                  <c:v>60.052334000000002</c:v>
                </c:pt>
                <c:pt idx="1575">
                  <c:v>60.052315</c:v>
                </c:pt>
                <c:pt idx="1576">
                  <c:v>60.052284</c:v>
                </c:pt>
                <c:pt idx="1577">
                  <c:v>60.052258000000002</c:v>
                </c:pt>
                <c:pt idx="1578">
                  <c:v>60.052227000000002</c:v>
                </c:pt>
                <c:pt idx="1579">
                  <c:v>60.052208</c:v>
                </c:pt>
                <c:pt idx="1580">
                  <c:v>60.052177</c:v>
                </c:pt>
                <c:pt idx="1581">
                  <c:v>60.052151000000002</c:v>
                </c:pt>
                <c:pt idx="1582">
                  <c:v>60.052120000000002</c:v>
                </c:pt>
                <c:pt idx="1583">
                  <c:v>60.052101</c:v>
                </c:pt>
                <c:pt idx="1584">
                  <c:v>60.052070999999998</c:v>
                </c:pt>
                <c:pt idx="1585">
                  <c:v>60.052039999999998</c:v>
                </c:pt>
                <c:pt idx="1586">
                  <c:v>60.052013000000002</c:v>
                </c:pt>
                <c:pt idx="1587">
                  <c:v>60.051991000000001</c:v>
                </c:pt>
                <c:pt idx="1588">
                  <c:v>60.051963999999998</c:v>
                </c:pt>
                <c:pt idx="1589">
                  <c:v>60.051932999999998</c:v>
                </c:pt>
                <c:pt idx="1590">
                  <c:v>60.051907</c:v>
                </c:pt>
                <c:pt idx="1591">
                  <c:v>60.051876</c:v>
                </c:pt>
                <c:pt idx="1592">
                  <c:v>60.051856999999998</c:v>
                </c:pt>
                <c:pt idx="1593">
                  <c:v>60.051825999999998</c:v>
                </c:pt>
                <c:pt idx="1594">
                  <c:v>60.0518</c:v>
                </c:pt>
                <c:pt idx="1595">
                  <c:v>60.051769</c:v>
                </c:pt>
                <c:pt idx="1596">
                  <c:v>60.051743000000002</c:v>
                </c:pt>
                <c:pt idx="1597">
                  <c:v>60.051712000000002</c:v>
                </c:pt>
                <c:pt idx="1598">
                  <c:v>60.051693</c:v>
                </c:pt>
                <c:pt idx="1599">
                  <c:v>60.051662</c:v>
                </c:pt>
                <c:pt idx="1600">
                  <c:v>60.051636000000002</c:v>
                </c:pt>
                <c:pt idx="1601">
                  <c:v>60.051605000000002</c:v>
                </c:pt>
                <c:pt idx="1602">
                  <c:v>60.051578999999997</c:v>
                </c:pt>
                <c:pt idx="1603">
                  <c:v>60.051547999999997</c:v>
                </c:pt>
                <c:pt idx="1604">
                  <c:v>60.051521000000001</c:v>
                </c:pt>
                <c:pt idx="1605">
                  <c:v>60.051482999999998</c:v>
                </c:pt>
                <c:pt idx="1606">
                  <c:v>60.051456000000002</c:v>
                </c:pt>
                <c:pt idx="1607">
                  <c:v>60.051425999999999</c:v>
                </c:pt>
                <c:pt idx="1608">
                  <c:v>60.051399000000004</c:v>
                </c:pt>
                <c:pt idx="1609">
                  <c:v>60.051369000000001</c:v>
                </c:pt>
                <c:pt idx="1610">
                  <c:v>60.051341999999998</c:v>
                </c:pt>
                <c:pt idx="1611">
                  <c:v>60.051310999999998</c:v>
                </c:pt>
                <c:pt idx="1612">
                  <c:v>60.051285</c:v>
                </c:pt>
                <c:pt idx="1613">
                  <c:v>60.051254</c:v>
                </c:pt>
                <c:pt idx="1614">
                  <c:v>60.051228000000002</c:v>
                </c:pt>
                <c:pt idx="1615">
                  <c:v>60.051189000000001</c:v>
                </c:pt>
                <c:pt idx="1616">
                  <c:v>60.051163000000003</c:v>
                </c:pt>
                <c:pt idx="1617">
                  <c:v>60.051132000000003</c:v>
                </c:pt>
                <c:pt idx="1618">
                  <c:v>60.051105</c:v>
                </c:pt>
                <c:pt idx="1619">
                  <c:v>60.051082999999998</c:v>
                </c:pt>
                <c:pt idx="1620">
                  <c:v>60.051056000000003</c:v>
                </c:pt>
                <c:pt idx="1621">
                  <c:v>60.051025000000003</c:v>
                </c:pt>
                <c:pt idx="1622">
                  <c:v>60.050998999999997</c:v>
                </c:pt>
                <c:pt idx="1623">
                  <c:v>60.050967999999997</c:v>
                </c:pt>
                <c:pt idx="1624">
                  <c:v>60.050949000000003</c:v>
                </c:pt>
                <c:pt idx="1625">
                  <c:v>60.050919</c:v>
                </c:pt>
                <c:pt idx="1626">
                  <c:v>60.050896000000002</c:v>
                </c:pt>
                <c:pt idx="1627">
                  <c:v>60.050868999999999</c:v>
                </c:pt>
                <c:pt idx="1628">
                  <c:v>60.050846</c:v>
                </c:pt>
                <c:pt idx="1629">
                  <c:v>60.050826999999998</c:v>
                </c:pt>
                <c:pt idx="1630">
                  <c:v>60.050803999999999</c:v>
                </c:pt>
                <c:pt idx="1631">
                  <c:v>60.050781000000001</c:v>
                </c:pt>
                <c:pt idx="1632">
                  <c:v>60.050755000000002</c:v>
                </c:pt>
                <c:pt idx="1633">
                  <c:v>60.050739</c:v>
                </c:pt>
                <c:pt idx="1634">
                  <c:v>60.050719999999998</c:v>
                </c:pt>
                <c:pt idx="1635">
                  <c:v>60.050697</c:v>
                </c:pt>
                <c:pt idx="1636">
                  <c:v>60.050674000000001</c:v>
                </c:pt>
                <c:pt idx="1637">
                  <c:v>60.050663</c:v>
                </c:pt>
                <c:pt idx="1638">
                  <c:v>60.050640000000001</c:v>
                </c:pt>
                <c:pt idx="1639">
                  <c:v>60.050624999999997</c:v>
                </c:pt>
                <c:pt idx="1640">
                  <c:v>60.050606000000002</c:v>
                </c:pt>
                <c:pt idx="1641">
                  <c:v>60.050590999999997</c:v>
                </c:pt>
                <c:pt idx="1642">
                  <c:v>60.050575000000002</c:v>
                </c:pt>
                <c:pt idx="1643">
                  <c:v>60.050559999999997</c:v>
                </c:pt>
                <c:pt idx="1644">
                  <c:v>60.050541000000003</c:v>
                </c:pt>
                <c:pt idx="1645">
                  <c:v>60.050525999999998</c:v>
                </c:pt>
                <c:pt idx="1646">
                  <c:v>60.050510000000003</c:v>
                </c:pt>
                <c:pt idx="1647">
                  <c:v>60.050499000000002</c:v>
                </c:pt>
                <c:pt idx="1648">
                  <c:v>60.050483999999997</c:v>
                </c:pt>
                <c:pt idx="1649">
                  <c:v>60.050468000000002</c:v>
                </c:pt>
                <c:pt idx="1650">
                  <c:v>60.050452999999997</c:v>
                </c:pt>
                <c:pt idx="1651">
                  <c:v>60.050438</c:v>
                </c:pt>
                <c:pt idx="1652">
                  <c:v>60.050426000000002</c:v>
                </c:pt>
                <c:pt idx="1653">
                  <c:v>60.050410999999997</c:v>
                </c:pt>
                <c:pt idx="1654">
                  <c:v>60.050395999999999</c:v>
                </c:pt>
                <c:pt idx="1655">
                  <c:v>60.050384999999999</c:v>
                </c:pt>
                <c:pt idx="1656">
                  <c:v>60.050369000000003</c:v>
                </c:pt>
                <c:pt idx="1657">
                  <c:v>60.050353999999999</c:v>
                </c:pt>
                <c:pt idx="1658">
                  <c:v>60.050339000000001</c:v>
                </c:pt>
                <c:pt idx="1659">
                  <c:v>60.050322999999999</c:v>
                </c:pt>
                <c:pt idx="1660">
                  <c:v>60.050311999999998</c:v>
                </c:pt>
                <c:pt idx="1661">
                  <c:v>60.050297</c:v>
                </c:pt>
                <c:pt idx="1662">
                  <c:v>60.050282000000003</c:v>
                </c:pt>
                <c:pt idx="1663">
                  <c:v>60.050261999999996</c:v>
                </c:pt>
                <c:pt idx="1664">
                  <c:v>60.050246999999999</c:v>
                </c:pt>
                <c:pt idx="1665">
                  <c:v>60.050232000000001</c:v>
                </c:pt>
                <c:pt idx="1666">
                  <c:v>60.050217000000004</c:v>
                </c:pt>
                <c:pt idx="1667">
                  <c:v>60.050204999999998</c:v>
                </c:pt>
                <c:pt idx="1668">
                  <c:v>60.050190000000001</c:v>
                </c:pt>
                <c:pt idx="1669">
                  <c:v>60.050175000000003</c:v>
                </c:pt>
                <c:pt idx="1670">
                  <c:v>60.050159000000001</c:v>
                </c:pt>
                <c:pt idx="1671">
                  <c:v>60.050148</c:v>
                </c:pt>
                <c:pt idx="1672">
                  <c:v>60.050133000000002</c:v>
                </c:pt>
                <c:pt idx="1673">
                  <c:v>60.050117</c:v>
                </c:pt>
                <c:pt idx="1674">
                  <c:v>60.050102000000003</c:v>
                </c:pt>
                <c:pt idx="1675">
                  <c:v>60.050091000000002</c:v>
                </c:pt>
                <c:pt idx="1676">
                  <c:v>60.050075999999997</c:v>
                </c:pt>
                <c:pt idx="1677">
                  <c:v>60.050060000000002</c:v>
                </c:pt>
                <c:pt idx="1678">
                  <c:v>60.050044999999997</c:v>
                </c:pt>
                <c:pt idx="1679">
                  <c:v>60.050041</c:v>
                </c:pt>
                <c:pt idx="1680">
                  <c:v>60.050026000000003</c:v>
                </c:pt>
                <c:pt idx="1681">
                  <c:v>60.050010999999998</c:v>
                </c:pt>
                <c:pt idx="1682">
                  <c:v>60.049995000000003</c:v>
                </c:pt>
                <c:pt idx="1683">
                  <c:v>60.049979999999998</c:v>
                </c:pt>
                <c:pt idx="1684">
                  <c:v>60.049976000000001</c:v>
                </c:pt>
                <c:pt idx="1685">
                  <c:v>60.049961000000003</c:v>
                </c:pt>
                <c:pt idx="1686">
                  <c:v>60.049945999999998</c:v>
                </c:pt>
                <c:pt idx="1687">
                  <c:v>60.049931000000001</c:v>
                </c:pt>
                <c:pt idx="1688">
                  <c:v>60.049926999999997</c:v>
                </c:pt>
                <c:pt idx="1689">
                  <c:v>60.049911000000002</c:v>
                </c:pt>
                <c:pt idx="1690">
                  <c:v>60.049895999999997</c:v>
                </c:pt>
                <c:pt idx="1691">
                  <c:v>60.049880999999999</c:v>
                </c:pt>
                <c:pt idx="1692">
                  <c:v>60.049872999999998</c:v>
                </c:pt>
                <c:pt idx="1693">
                  <c:v>60.049861999999997</c:v>
                </c:pt>
                <c:pt idx="1694">
                  <c:v>60.049847</c:v>
                </c:pt>
                <c:pt idx="1695">
                  <c:v>60.049830999999998</c:v>
                </c:pt>
                <c:pt idx="1696">
                  <c:v>60.049816</c:v>
                </c:pt>
                <c:pt idx="1697">
                  <c:v>60.049804999999999</c:v>
                </c:pt>
                <c:pt idx="1698">
                  <c:v>60.049788999999997</c:v>
                </c:pt>
                <c:pt idx="1699">
                  <c:v>60.049773999999999</c:v>
                </c:pt>
                <c:pt idx="1700">
                  <c:v>60.049759000000002</c:v>
                </c:pt>
                <c:pt idx="1701">
                  <c:v>60.049747000000004</c:v>
                </c:pt>
                <c:pt idx="1702">
                  <c:v>60.049725000000002</c:v>
                </c:pt>
                <c:pt idx="1703">
                  <c:v>60.049709</c:v>
                </c:pt>
                <c:pt idx="1704">
                  <c:v>60.049697999999999</c:v>
                </c:pt>
                <c:pt idx="1705">
                  <c:v>60.049675000000001</c:v>
                </c:pt>
                <c:pt idx="1706">
                  <c:v>60.049660000000003</c:v>
                </c:pt>
                <c:pt idx="1707">
                  <c:v>60.049636999999997</c:v>
                </c:pt>
                <c:pt idx="1708">
                  <c:v>60.049618000000002</c:v>
                </c:pt>
                <c:pt idx="1709">
                  <c:v>60.049602999999998</c:v>
                </c:pt>
                <c:pt idx="1710">
                  <c:v>60.049582999999998</c:v>
                </c:pt>
                <c:pt idx="1711">
                  <c:v>60.049560999999997</c:v>
                </c:pt>
                <c:pt idx="1712">
                  <c:v>60.049537999999998</c:v>
                </c:pt>
                <c:pt idx="1713">
                  <c:v>60.049518999999997</c:v>
                </c:pt>
                <c:pt idx="1714">
                  <c:v>60.049495999999998</c:v>
                </c:pt>
                <c:pt idx="1715">
                  <c:v>60.049472999999999</c:v>
                </c:pt>
                <c:pt idx="1716">
                  <c:v>60.049453999999997</c:v>
                </c:pt>
                <c:pt idx="1717">
                  <c:v>60.049430999999998</c:v>
                </c:pt>
                <c:pt idx="1718">
                  <c:v>60.049408</c:v>
                </c:pt>
                <c:pt idx="1719">
                  <c:v>60.049388999999998</c:v>
                </c:pt>
                <c:pt idx="1720">
                  <c:v>60.049357999999998</c:v>
                </c:pt>
                <c:pt idx="1721">
                  <c:v>60.049339000000003</c:v>
                </c:pt>
                <c:pt idx="1722">
                  <c:v>60.049315999999997</c:v>
                </c:pt>
                <c:pt idx="1723">
                  <c:v>60.049294000000003</c:v>
                </c:pt>
                <c:pt idx="1724">
                  <c:v>60.049273999999997</c:v>
                </c:pt>
                <c:pt idx="1725">
                  <c:v>60.049244000000002</c:v>
                </c:pt>
                <c:pt idx="1726">
                  <c:v>60.049225</c:v>
                </c:pt>
                <c:pt idx="1727">
                  <c:v>60.049202000000001</c:v>
                </c:pt>
                <c:pt idx="1728">
                  <c:v>60.049179000000002</c:v>
                </c:pt>
                <c:pt idx="1729">
                  <c:v>60.049160000000001</c:v>
                </c:pt>
                <c:pt idx="1730">
                  <c:v>60.049137000000002</c:v>
                </c:pt>
                <c:pt idx="1731">
                  <c:v>60.049118</c:v>
                </c:pt>
                <c:pt idx="1732">
                  <c:v>60.049095000000001</c:v>
                </c:pt>
                <c:pt idx="1733">
                  <c:v>60.049072000000002</c:v>
                </c:pt>
                <c:pt idx="1734">
                  <c:v>60.049053000000001</c:v>
                </c:pt>
                <c:pt idx="1735">
                  <c:v>60.049030000000002</c:v>
                </c:pt>
                <c:pt idx="1736">
                  <c:v>60.049011</c:v>
                </c:pt>
                <c:pt idx="1737">
                  <c:v>60.048988000000001</c:v>
                </c:pt>
                <c:pt idx="1738">
                  <c:v>60.048965000000003</c:v>
                </c:pt>
                <c:pt idx="1739">
                  <c:v>60.048946000000001</c:v>
                </c:pt>
                <c:pt idx="1740">
                  <c:v>60.048923000000002</c:v>
                </c:pt>
                <c:pt idx="1741">
                  <c:v>60.048907999999997</c:v>
                </c:pt>
                <c:pt idx="1742">
                  <c:v>60.048889000000003</c:v>
                </c:pt>
                <c:pt idx="1743">
                  <c:v>60.048865999999997</c:v>
                </c:pt>
                <c:pt idx="1744">
                  <c:v>60.048842999999998</c:v>
                </c:pt>
                <c:pt idx="1745">
                  <c:v>60.048831999999997</c:v>
                </c:pt>
                <c:pt idx="1746">
                  <c:v>60.048808999999999</c:v>
                </c:pt>
                <c:pt idx="1747">
                  <c:v>60.048786</c:v>
                </c:pt>
                <c:pt idx="1748">
                  <c:v>60.048766999999998</c:v>
                </c:pt>
                <c:pt idx="1749">
                  <c:v>60.048752</c:v>
                </c:pt>
                <c:pt idx="1750">
                  <c:v>60.048729000000002</c:v>
                </c:pt>
                <c:pt idx="1751">
                  <c:v>60.04871</c:v>
                </c:pt>
                <c:pt idx="1752">
                  <c:v>60.048687000000001</c:v>
                </c:pt>
                <c:pt idx="1753">
                  <c:v>60.048672000000003</c:v>
                </c:pt>
                <c:pt idx="1754">
                  <c:v>60.048653000000002</c:v>
                </c:pt>
                <c:pt idx="1755">
                  <c:v>60.048630000000003</c:v>
                </c:pt>
                <c:pt idx="1756">
                  <c:v>60.048606999999997</c:v>
                </c:pt>
                <c:pt idx="1757">
                  <c:v>60.048594999999999</c:v>
                </c:pt>
                <c:pt idx="1758">
                  <c:v>60.048572999999998</c:v>
                </c:pt>
                <c:pt idx="1759">
                  <c:v>60.048552999999998</c:v>
                </c:pt>
                <c:pt idx="1760">
                  <c:v>60.048530999999997</c:v>
                </c:pt>
                <c:pt idx="1761">
                  <c:v>60.048515000000002</c:v>
                </c:pt>
                <c:pt idx="1762">
                  <c:v>60.048492000000003</c:v>
                </c:pt>
                <c:pt idx="1763">
                  <c:v>60.048473000000001</c:v>
                </c:pt>
                <c:pt idx="1764">
                  <c:v>60.048450000000003</c:v>
                </c:pt>
                <c:pt idx="1765">
                  <c:v>60.048439000000002</c:v>
                </c:pt>
                <c:pt idx="1766">
                  <c:v>60.048416000000003</c:v>
                </c:pt>
                <c:pt idx="1767">
                  <c:v>60.048392999999997</c:v>
                </c:pt>
                <c:pt idx="1768">
                  <c:v>60.048378</c:v>
                </c:pt>
                <c:pt idx="1769">
                  <c:v>60.048358999999998</c:v>
                </c:pt>
                <c:pt idx="1770">
                  <c:v>60.048344</c:v>
                </c:pt>
                <c:pt idx="1771">
                  <c:v>60.048324999999998</c:v>
                </c:pt>
                <c:pt idx="1772">
                  <c:v>60.048309000000003</c:v>
                </c:pt>
                <c:pt idx="1773">
                  <c:v>60.048285999999997</c:v>
                </c:pt>
                <c:pt idx="1774">
                  <c:v>60.048271</c:v>
                </c:pt>
                <c:pt idx="1775">
                  <c:v>60.048259999999999</c:v>
                </c:pt>
                <c:pt idx="1776">
                  <c:v>60.048243999999997</c:v>
                </c:pt>
                <c:pt idx="1777">
                  <c:v>60.048222000000003</c:v>
                </c:pt>
                <c:pt idx="1778">
                  <c:v>60.048209999999997</c:v>
                </c:pt>
                <c:pt idx="1779">
                  <c:v>60.048195</c:v>
                </c:pt>
                <c:pt idx="1780">
                  <c:v>60.048186999999999</c:v>
                </c:pt>
                <c:pt idx="1781">
                  <c:v>60.048172000000001</c:v>
                </c:pt>
                <c:pt idx="1782">
                  <c:v>60.048157000000003</c:v>
                </c:pt>
                <c:pt idx="1783">
                  <c:v>60.048144999999998</c:v>
                </c:pt>
                <c:pt idx="1784">
                  <c:v>60.048138000000002</c:v>
                </c:pt>
                <c:pt idx="1785">
                  <c:v>60.048121999999999</c:v>
                </c:pt>
                <c:pt idx="1786">
                  <c:v>60.048115000000003</c:v>
                </c:pt>
                <c:pt idx="1787">
                  <c:v>60.048099999999998</c:v>
                </c:pt>
                <c:pt idx="1788">
                  <c:v>60.048096000000001</c:v>
                </c:pt>
                <c:pt idx="1789">
                  <c:v>60.048088</c:v>
                </c:pt>
                <c:pt idx="1790">
                  <c:v>60.048073000000002</c:v>
                </c:pt>
                <c:pt idx="1791">
                  <c:v>60.048065000000001</c:v>
                </c:pt>
                <c:pt idx="1792">
                  <c:v>60.048057999999997</c:v>
                </c:pt>
                <c:pt idx="1793">
                  <c:v>60.048050000000003</c:v>
                </c:pt>
                <c:pt idx="1794">
                  <c:v>60.048034999999999</c:v>
                </c:pt>
                <c:pt idx="1795">
                  <c:v>60.048031000000002</c:v>
                </c:pt>
                <c:pt idx="1796">
                  <c:v>60.048023000000001</c:v>
                </c:pt>
                <c:pt idx="1797">
                  <c:v>60.048015999999997</c:v>
                </c:pt>
                <c:pt idx="1798">
                  <c:v>60.048008000000003</c:v>
                </c:pt>
                <c:pt idx="1799">
                  <c:v>60.048000000000002</c:v>
                </c:pt>
                <c:pt idx="1800">
                  <c:v>60.047992999999998</c:v>
                </c:pt>
                <c:pt idx="1801">
                  <c:v>60.047984999999997</c:v>
                </c:pt>
                <c:pt idx="1802">
                  <c:v>60.047981</c:v>
                </c:pt>
                <c:pt idx="1803">
                  <c:v>60.047974000000004</c:v>
                </c:pt>
                <c:pt idx="1804">
                  <c:v>60.047958000000001</c:v>
                </c:pt>
                <c:pt idx="1805">
                  <c:v>60.047950999999998</c:v>
                </c:pt>
                <c:pt idx="1806">
                  <c:v>60.047942999999997</c:v>
                </c:pt>
                <c:pt idx="1807">
                  <c:v>60.047935000000003</c:v>
                </c:pt>
                <c:pt idx="1808">
                  <c:v>60.047927999999999</c:v>
                </c:pt>
                <c:pt idx="1809">
                  <c:v>60.047916000000001</c:v>
                </c:pt>
                <c:pt idx="1810">
                  <c:v>60.047908999999997</c:v>
                </c:pt>
                <c:pt idx="1811">
                  <c:v>60.047901000000003</c:v>
                </c:pt>
                <c:pt idx="1812">
                  <c:v>60.047885999999998</c:v>
                </c:pt>
                <c:pt idx="1813">
                  <c:v>60.047877999999997</c:v>
                </c:pt>
                <c:pt idx="1814">
                  <c:v>60.047871000000001</c:v>
                </c:pt>
                <c:pt idx="1815">
                  <c:v>60.047859000000003</c:v>
                </c:pt>
                <c:pt idx="1816">
                  <c:v>60.047851999999999</c:v>
                </c:pt>
                <c:pt idx="1817">
                  <c:v>60.047835999999997</c:v>
                </c:pt>
                <c:pt idx="1818">
                  <c:v>60.047829</c:v>
                </c:pt>
                <c:pt idx="1819">
                  <c:v>60.047820999999999</c:v>
                </c:pt>
                <c:pt idx="1820">
                  <c:v>60.047806000000001</c:v>
                </c:pt>
                <c:pt idx="1821">
                  <c:v>60.047801999999997</c:v>
                </c:pt>
                <c:pt idx="1822">
                  <c:v>60.047787</c:v>
                </c:pt>
                <c:pt idx="1823">
                  <c:v>60.047778999999998</c:v>
                </c:pt>
                <c:pt idx="1824">
                  <c:v>60.047764000000001</c:v>
                </c:pt>
                <c:pt idx="1825">
                  <c:v>60.047756</c:v>
                </c:pt>
                <c:pt idx="1826">
                  <c:v>60.047752000000003</c:v>
                </c:pt>
                <c:pt idx="1827">
                  <c:v>60.047736999999998</c:v>
                </c:pt>
                <c:pt idx="1828">
                  <c:v>60.047728999999997</c:v>
                </c:pt>
                <c:pt idx="1829">
                  <c:v>60.047713999999999</c:v>
                </c:pt>
                <c:pt idx="1830">
                  <c:v>60.047707000000003</c:v>
                </c:pt>
                <c:pt idx="1831">
                  <c:v>60.047699000000001</c:v>
                </c:pt>
                <c:pt idx="1832">
                  <c:v>60.047688000000001</c:v>
                </c:pt>
                <c:pt idx="1833">
                  <c:v>60.04768</c:v>
                </c:pt>
                <c:pt idx="1834">
                  <c:v>60.047671999999999</c:v>
                </c:pt>
                <c:pt idx="1835">
                  <c:v>60.047665000000002</c:v>
                </c:pt>
                <c:pt idx="1836">
                  <c:v>60.047649</c:v>
                </c:pt>
                <c:pt idx="1837">
                  <c:v>60.047642000000003</c:v>
                </c:pt>
                <c:pt idx="1838">
                  <c:v>60.047637999999999</c:v>
                </c:pt>
                <c:pt idx="1839">
                  <c:v>60.047629999999998</c:v>
                </c:pt>
                <c:pt idx="1840">
                  <c:v>60.047615</c:v>
                </c:pt>
                <c:pt idx="1841">
                  <c:v>60.047606999999999</c:v>
                </c:pt>
                <c:pt idx="1842">
                  <c:v>60.047600000000003</c:v>
                </c:pt>
                <c:pt idx="1843">
                  <c:v>60.047592000000002</c:v>
                </c:pt>
                <c:pt idx="1844">
                  <c:v>60.047576999999997</c:v>
                </c:pt>
                <c:pt idx="1845">
                  <c:v>60.047573</c:v>
                </c:pt>
                <c:pt idx="1846">
                  <c:v>60.047564999999999</c:v>
                </c:pt>
                <c:pt idx="1847">
                  <c:v>60.047550000000001</c:v>
                </c:pt>
                <c:pt idx="1848">
                  <c:v>60.047542999999997</c:v>
                </c:pt>
                <c:pt idx="1849">
                  <c:v>60.047527000000002</c:v>
                </c:pt>
                <c:pt idx="1850">
                  <c:v>60.047522999999998</c:v>
                </c:pt>
                <c:pt idx="1851">
                  <c:v>60.047508000000001</c:v>
                </c:pt>
                <c:pt idx="1852">
                  <c:v>60.047500999999997</c:v>
                </c:pt>
                <c:pt idx="1853">
                  <c:v>60.047485000000002</c:v>
                </c:pt>
                <c:pt idx="1854">
                  <c:v>60.047469999999997</c:v>
                </c:pt>
                <c:pt idx="1855">
                  <c:v>60.047459000000003</c:v>
                </c:pt>
                <c:pt idx="1856">
                  <c:v>60.047451000000002</c:v>
                </c:pt>
                <c:pt idx="1857">
                  <c:v>60.047435999999998</c:v>
                </c:pt>
                <c:pt idx="1858">
                  <c:v>60.047421</c:v>
                </c:pt>
                <c:pt idx="1859">
                  <c:v>60.047409000000002</c:v>
                </c:pt>
                <c:pt idx="1860">
                  <c:v>60.047393999999997</c:v>
                </c:pt>
                <c:pt idx="1861">
                  <c:v>60.047378999999999</c:v>
                </c:pt>
                <c:pt idx="1862">
                  <c:v>60.047362999999997</c:v>
                </c:pt>
                <c:pt idx="1863">
                  <c:v>60.047344000000002</c:v>
                </c:pt>
                <c:pt idx="1864">
                  <c:v>60.047328999999998</c:v>
                </c:pt>
                <c:pt idx="1865">
                  <c:v>60.047314</c:v>
                </c:pt>
                <c:pt idx="1866">
                  <c:v>60.047297999999998</c:v>
                </c:pt>
                <c:pt idx="1867">
                  <c:v>60.047279000000003</c:v>
                </c:pt>
                <c:pt idx="1868">
                  <c:v>60.047263999999998</c:v>
                </c:pt>
                <c:pt idx="1869">
                  <c:v>60.047249000000001</c:v>
                </c:pt>
                <c:pt idx="1870">
                  <c:v>60.047229999999999</c:v>
                </c:pt>
                <c:pt idx="1871">
                  <c:v>60.047215000000001</c:v>
                </c:pt>
                <c:pt idx="1872">
                  <c:v>60.047198999999999</c:v>
                </c:pt>
                <c:pt idx="1873">
                  <c:v>60.047179999999997</c:v>
                </c:pt>
                <c:pt idx="1874">
                  <c:v>60.047165</c:v>
                </c:pt>
                <c:pt idx="1875">
                  <c:v>60.047150000000002</c:v>
                </c:pt>
                <c:pt idx="1876">
                  <c:v>60.047134</c:v>
                </c:pt>
                <c:pt idx="1877">
                  <c:v>60.047114999999998</c:v>
                </c:pt>
                <c:pt idx="1878">
                  <c:v>60.0471</c:v>
                </c:pt>
                <c:pt idx="1879">
                  <c:v>60.047085000000003</c:v>
                </c:pt>
                <c:pt idx="1880">
                  <c:v>60.047069999999998</c:v>
                </c:pt>
                <c:pt idx="1881">
                  <c:v>60.047058</c:v>
                </c:pt>
                <c:pt idx="1882">
                  <c:v>60.047043000000002</c:v>
                </c:pt>
                <c:pt idx="1883">
                  <c:v>60.047027999999997</c:v>
                </c:pt>
                <c:pt idx="1884">
                  <c:v>60.047012000000002</c:v>
                </c:pt>
                <c:pt idx="1885">
                  <c:v>60.047001000000002</c:v>
                </c:pt>
                <c:pt idx="1886">
                  <c:v>60.046985999999997</c:v>
                </c:pt>
                <c:pt idx="1887">
                  <c:v>60.046970000000002</c:v>
                </c:pt>
                <c:pt idx="1888">
                  <c:v>60.046962999999998</c:v>
                </c:pt>
                <c:pt idx="1889">
                  <c:v>60.046951</c:v>
                </c:pt>
                <c:pt idx="1890">
                  <c:v>60.046936000000002</c:v>
                </c:pt>
                <c:pt idx="1891">
                  <c:v>60.046920999999998</c:v>
                </c:pt>
                <c:pt idx="1892">
                  <c:v>60.046913000000004</c:v>
                </c:pt>
                <c:pt idx="1893">
                  <c:v>60.046897999999999</c:v>
                </c:pt>
                <c:pt idx="1894">
                  <c:v>60.046886000000001</c:v>
                </c:pt>
                <c:pt idx="1895">
                  <c:v>60.046878999999997</c:v>
                </c:pt>
                <c:pt idx="1896">
                  <c:v>60.046863999999999</c:v>
                </c:pt>
                <c:pt idx="1897">
                  <c:v>60.046847999999997</c:v>
                </c:pt>
                <c:pt idx="1898">
                  <c:v>60.046841000000001</c:v>
                </c:pt>
                <c:pt idx="1899">
                  <c:v>60.046829000000002</c:v>
                </c:pt>
                <c:pt idx="1900">
                  <c:v>60.046821999999999</c:v>
                </c:pt>
                <c:pt idx="1901">
                  <c:v>60.046805999999997</c:v>
                </c:pt>
                <c:pt idx="1902">
                  <c:v>60.046799</c:v>
                </c:pt>
                <c:pt idx="1903">
                  <c:v>60.046782999999998</c:v>
                </c:pt>
                <c:pt idx="1904">
                  <c:v>60.046771999999997</c:v>
                </c:pt>
                <c:pt idx="1905">
                  <c:v>60.046764000000003</c:v>
                </c:pt>
                <c:pt idx="1906">
                  <c:v>60.046748999999998</c:v>
                </c:pt>
                <c:pt idx="1907">
                  <c:v>60.046740999999997</c:v>
                </c:pt>
                <c:pt idx="1908">
                  <c:v>60.046726</c:v>
                </c:pt>
                <c:pt idx="1909">
                  <c:v>60.046714999999999</c:v>
                </c:pt>
                <c:pt idx="1910">
                  <c:v>60.046706999999998</c:v>
                </c:pt>
                <c:pt idx="1911">
                  <c:v>60.046692</c:v>
                </c:pt>
                <c:pt idx="1912">
                  <c:v>60.046683999999999</c:v>
                </c:pt>
                <c:pt idx="1913">
                  <c:v>60.046669000000001</c:v>
                </c:pt>
                <c:pt idx="1914">
                  <c:v>60.046658000000001</c:v>
                </c:pt>
                <c:pt idx="1915">
                  <c:v>60.04665</c:v>
                </c:pt>
                <c:pt idx="1916">
                  <c:v>60.046635000000002</c:v>
                </c:pt>
                <c:pt idx="1917">
                  <c:v>60.046619</c:v>
                </c:pt>
                <c:pt idx="1918">
                  <c:v>60.046612000000003</c:v>
                </c:pt>
                <c:pt idx="1919">
                  <c:v>60.046599999999998</c:v>
                </c:pt>
                <c:pt idx="1920">
                  <c:v>60.046593000000001</c:v>
                </c:pt>
                <c:pt idx="1921">
                  <c:v>60.046576999999999</c:v>
                </c:pt>
                <c:pt idx="1922">
                  <c:v>60.046570000000003</c:v>
                </c:pt>
                <c:pt idx="1923">
                  <c:v>60.046554999999998</c:v>
                </c:pt>
                <c:pt idx="1924">
                  <c:v>60.046546999999997</c:v>
                </c:pt>
                <c:pt idx="1925">
                  <c:v>60.046543</c:v>
                </c:pt>
                <c:pt idx="1926">
                  <c:v>60.046528000000002</c:v>
                </c:pt>
                <c:pt idx="1927">
                  <c:v>60.046520000000001</c:v>
                </c:pt>
                <c:pt idx="1928">
                  <c:v>60.046512999999997</c:v>
                </c:pt>
                <c:pt idx="1929">
                  <c:v>60.046505000000003</c:v>
                </c:pt>
                <c:pt idx="1930">
                  <c:v>60.046497000000002</c:v>
                </c:pt>
                <c:pt idx="1931">
                  <c:v>60.046494000000003</c:v>
                </c:pt>
                <c:pt idx="1932">
                  <c:v>60.046486000000002</c:v>
                </c:pt>
                <c:pt idx="1933">
                  <c:v>60.046478</c:v>
                </c:pt>
                <c:pt idx="1934">
                  <c:v>60.046470999999997</c:v>
                </c:pt>
                <c:pt idx="1935">
                  <c:v>60.046470999999997</c:v>
                </c:pt>
                <c:pt idx="1936">
                  <c:v>60.046463000000003</c:v>
                </c:pt>
                <c:pt idx="1937">
                  <c:v>60.046455000000002</c:v>
                </c:pt>
                <c:pt idx="1938">
                  <c:v>60.046447999999998</c:v>
                </c:pt>
                <c:pt idx="1939">
                  <c:v>60.046447999999998</c:v>
                </c:pt>
                <c:pt idx="1940">
                  <c:v>60.046439999999997</c:v>
                </c:pt>
                <c:pt idx="1941">
                  <c:v>60.046439999999997</c:v>
                </c:pt>
                <c:pt idx="1942">
                  <c:v>60.046432000000003</c:v>
                </c:pt>
                <c:pt idx="1943">
                  <c:v>60.046432000000003</c:v>
                </c:pt>
                <c:pt idx="1944">
                  <c:v>60.046429000000003</c:v>
                </c:pt>
                <c:pt idx="1945">
                  <c:v>60.046429000000003</c:v>
                </c:pt>
                <c:pt idx="1946">
                  <c:v>60.046421000000002</c:v>
                </c:pt>
                <c:pt idx="1947">
                  <c:v>60.046421000000002</c:v>
                </c:pt>
                <c:pt idx="1948">
                  <c:v>60.046413000000001</c:v>
                </c:pt>
                <c:pt idx="1949">
                  <c:v>60.046413000000001</c:v>
                </c:pt>
                <c:pt idx="1950">
                  <c:v>60.046405999999998</c:v>
                </c:pt>
                <c:pt idx="1951">
                  <c:v>60.046405999999998</c:v>
                </c:pt>
                <c:pt idx="1952">
                  <c:v>60.046398000000003</c:v>
                </c:pt>
                <c:pt idx="1953">
                  <c:v>60.046398000000003</c:v>
                </c:pt>
                <c:pt idx="1954">
                  <c:v>60.046391</c:v>
                </c:pt>
                <c:pt idx="1955">
                  <c:v>60.046391</c:v>
                </c:pt>
                <c:pt idx="1956">
                  <c:v>60.046382999999999</c:v>
                </c:pt>
                <c:pt idx="1957">
                  <c:v>60.046379000000002</c:v>
                </c:pt>
                <c:pt idx="1958">
                  <c:v>60.046371000000001</c:v>
                </c:pt>
                <c:pt idx="1959">
                  <c:v>60.046371000000001</c:v>
                </c:pt>
                <c:pt idx="1960">
                  <c:v>60.046363999999997</c:v>
                </c:pt>
                <c:pt idx="1961">
                  <c:v>60.046356000000003</c:v>
                </c:pt>
                <c:pt idx="1962">
                  <c:v>60.046348999999999</c:v>
                </c:pt>
                <c:pt idx="1963">
                  <c:v>60.046340999999998</c:v>
                </c:pt>
                <c:pt idx="1964">
                  <c:v>60.046332999999997</c:v>
                </c:pt>
                <c:pt idx="1965">
                  <c:v>60.046326000000001</c:v>
                </c:pt>
                <c:pt idx="1966">
                  <c:v>60.046317999999999</c:v>
                </c:pt>
                <c:pt idx="1967">
                  <c:v>60.046314000000002</c:v>
                </c:pt>
                <c:pt idx="1968">
                  <c:v>60.046306999999999</c:v>
                </c:pt>
                <c:pt idx="1969">
                  <c:v>60.046298999999998</c:v>
                </c:pt>
                <c:pt idx="1970">
                  <c:v>60.046290999999997</c:v>
                </c:pt>
                <c:pt idx="1971">
                  <c:v>60.046284</c:v>
                </c:pt>
                <c:pt idx="1972">
                  <c:v>60.046275999999999</c:v>
                </c:pt>
                <c:pt idx="1973">
                  <c:v>60.046264999999998</c:v>
                </c:pt>
                <c:pt idx="1974">
                  <c:v>60.046256999999997</c:v>
                </c:pt>
                <c:pt idx="1975">
                  <c:v>60.046249000000003</c:v>
                </c:pt>
                <c:pt idx="1976">
                  <c:v>60.046241999999999</c:v>
                </c:pt>
                <c:pt idx="1977">
                  <c:v>60.046233999999998</c:v>
                </c:pt>
                <c:pt idx="1978">
                  <c:v>60.046227000000002</c:v>
                </c:pt>
                <c:pt idx="1979">
                  <c:v>60.046219000000001</c:v>
                </c:pt>
                <c:pt idx="1980">
                  <c:v>60.046204000000003</c:v>
                </c:pt>
                <c:pt idx="1981">
                  <c:v>60.046199999999999</c:v>
                </c:pt>
                <c:pt idx="1982">
                  <c:v>60.046191999999998</c:v>
                </c:pt>
                <c:pt idx="1983">
                  <c:v>60.046185000000001</c:v>
                </c:pt>
                <c:pt idx="1984">
                  <c:v>60.046177</c:v>
                </c:pt>
                <c:pt idx="1985">
                  <c:v>60.046168999999999</c:v>
                </c:pt>
                <c:pt idx="1986">
                  <c:v>60.046162000000002</c:v>
                </c:pt>
                <c:pt idx="1987">
                  <c:v>60.046154000000001</c:v>
                </c:pt>
                <c:pt idx="1988">
                  <c:v>60.046149999999997</c:v>
                </c:pt>
                <c:pt idx="1989">
                  <c:v>60.046143000000001</c:v>
                </c:pt>
                <c:pt idx="1990">
                  <c:v>60.046135</c:v>
                </c:pt>
                <c:pt idx="1991">
                  <c:v>60.046135</c:v>
                </c:pt>
                <c:pt idx="1992">
                  <c:v>60.046120000000002</c:v>
                </c:pt>
                <c:pt idx="1993">
                  <c:v>60.046120000000002</c:v>
                </c:pt>
                <c:pt idx="1994">
                  <c:v>60.046104</c:v>
                </c:pt>
                <c:pt idx="1995">
                  <c:v>60.046104</c:v>
                </c:pt>
                <c:pt idx="1996">
                  <c:v>60.046089000000002</c:v>
                </c:pt>
                <c:pt idx="1997">
                  <c:v>60.046084999999998</c:v>
                </c:pt>
                <c:pt idx="1998">
                  <c:v>60.046078000000001</c:v>
                </c:pt>
                <c:pt idx="1999">
                  <c:v>60.04607</c:v>
                </c:pt>
                <c:pt idx="2000">
                  <c:v>60.046061999999999</c:v>
                </c:pt>
                <c:pt idx="2001">
                  <c:v>60.046055000000003</c:v>
                </c:pt>
                <c:pt idx="2002">
                  <c:v>60.046047000000002</c:v>
                </c:pt>
                <c:pt idx="2003">
                  <c:v>60.046036000000001</c:v>
                </c:pt>
                <c:pt idx="2004">
                  <c:v>60.046028</c:v>
                </c:pt>
                <c:pt idx="2005">
                  <c:v>60.046021000000003</c:v>
                </c:pt>
                <c:pt idx="2006">
                  <c:v>60.046005000000001</c:v>
                </c:pt>
                <c:pt idx="2007">
                  <c:v>60.045997999999997</c:v>
                </c:pt>
                <c:pt idx="2008">
                  <c:v>60.045982000000002</c:v>
                </c:pt>
                <c:pt idx="2009">
                  <c:v>60.045974999999999</c:v>
                </c:pt>
                <c:pt idx="2010">
                  <c:v>60.045963</c:v>
                </c:pt>
                <c:pt idx="2011">
                  <c:v>60.045955999999997</c:v>
                </c:pt>
                <c:pt idx="2012">
                  <c:v>60.045940000000002</c:v>
                </c:pt>
                <c:pt idx="2013">
                  <c:v>60.045924999999997</c:v>
                </c:pt>
                <c:pt idx="2014">
                  <c:v>60.045921</c:v>
                </c:pt>
                <c:pt idx="2015">
                  <c:v>60.045906000000002</c:v>
                </c:pt>
                <c:pt idx="2016">
                  <c:v>60.045890999999997</c:v>
                </c:pt>
                <c:pt idx="2017">
                  <c:v>60.045876</c:v>
                </c:pt>
                <c:pt idx="2018">
                  <c:v>60.045867999999999</c:v>
                </c:pt>
                <c:pt idx="2019">
                  <c:v>60.045856000000001</c:v>
                </c:pt>
                <c:pt idx="2020">
                  <c:v>60.045841000000003</c:v>
                </c:pt>
                <c:pt idx="2021">
                  <c:v>60.045825999999998</c:v>
                </c:pt>
                <c:pt idx="2022">
                  <c:v>60.045817999999997</c:v>
                </c:pt>
                <c:pt idx="2023">
                  <c:v>60.045807000000003</c:v>
                </c:pt>
                <c:pt idx="2024">
                  <c:v>60.045791999999999</c:v>
                </c:pt>
                <c:pt idx="2025">
                  <c:v>60.045775999999996</c:v>
                </c:pt>
                <c:pt idx="2026">
                  <c:v>60.045769</c:v>
                </c:pt>
                <c:pt idx="2027">
                  <c:v>60.045752999999998</c:v>
                </c:pt>
                <c:pt idx="2028">
                  <c:v>60.045741999999997</c:v>
                </c:pt>
                <c:pt idx="2029">
                  <c:v>60.045734000000003</c:v>
                </c:pt>
                <c:pt idx="2030">
                  <c:v>60.045718999999998</c:v>
                </c:pt>
                <c:pt idx="2031">
                  <c:v>60.045712000000002</c:v>
                </c:pt>
                <c:pt idx="2032">
                  <c:v>60.045696</c:v>
                </c:pt>
                <c:pt idx="2033">
                  <c:v>60.045692000000003</c:v>
                </c:pt>
                <c:pt idx="2034">
                  <c:v>60.045684999999999</c:v>
                </c:pt>
                <c:pt idx="2035">
                  <c:v>60.045670000000001</c:v>
                </c:pt>
                <c:pt idx="2036">
                  <c:v>60.045662</c:v>
                </c:pt>
                <c:pt idx="2037">
                  <c:v>60.045653999999999</c:v>
                </c:pt>
                <c:pt idx="2038">
                  <c:v>60.045647000000002</c:v>
                </c:pt>
                <c:pt idx="2039">
                  <c:v>60.045639000000001</c:v>
                </c:pt>
                <c:pt idx="2040">
                  <c:v>60.045628000000001</c:v>
                </c:pt>
                <c:pt idx="2041">
                  <c:v>60.04562</c:v>
                </c:pt>
                <c:pt idx="2042">
                  <c:v>60.045611999999998</c:v>
                </c:pt>
                <c:pt idx="2043">
                  <c:v>60.045605000000002</c:v>
                </c:pt>
                <c:pt idx="2044">
                  <c:v>60.045597000000001</c:v>
                </c:pt>
                <c:pt idx="2045">
                  <c:v>60.045589</c:v>
                </c:pt>
                <c:pt idx="2046">
                  <c:v>60.045582000000003</c:v>
                </c:pt>
                <c:pt idx="2047">
                  <c:v>60.045577999999999</c:v>
                </c:pt>
                <c:pt idx="2048">
                  <c:v>60.045569999999998</c:v>
                </c:pt>
                <c:pt idx="2049">
                  <c:v>60.045569999999998</c:v>
                </c:pt>
                <c:pt idx="2050">
                  <c:v>60.045555</c:v>
                </c:pt>
                <c:pt idx="2051">
                  <c:v>60.045555</c:v>
                </c:pt>
                <c:pt idx="2052">
                  <c:v>60.045546999999999</c:v>
                </c:pt>
                <c:pt idx="2053">
                  <c:v>60.045540000000003</c:v>
                </c:pt>
                <c:pt idx="2054">
                  <c:v>60.045532000000001</c:v>
                </c:pt>
                <c:pt idx="2055">
                  <c:v>60.045524999999998</c:v>
                </c:pt>
                <c:pt idx="2056">
                  <c:v>60.045516999999997</c:v>
                </c:pt>
                <c:pt idx="2057">
                  <c:v>60.045513</c:v>
                </c:pt>
                <c:pt idx="2058">
                  <c:v>60.045506000000003</c:v>
                </c:pt>
                <c:pt idx="2059">
                  <c:v>60.045498000000002</c:v>
                </c:pt>
                <c:pt idx="2060">
                  <c:v>60.045490000000001</c:v>
                </c:pt>
                <c:pt idx="2061">
                  <c:v>60.045482999999997</c:v>
                </c:pt>
                <c:pt idx="2062">
                  <c:v>60.045475000000003</c:v>
                </c:pt>
                <c:pt idx="2063">
                  <c:v>60.045467000000002</c:v>
                </c:pt>
                <c:pt idx="2064">
                  <c:v>60.045456000000001</c:v>
                </c:pt>
                <c:pt idx="2065">
                  <c:v>60.045448</c:v>
                </c:pt>
                <c:pt idx="2066">
                  <c:v>60.045440999999997</c:v>
                </c:pt>
                <c:pt idx="2067">
                  <c:v>60.045433000000003</c:v>
                </c:pt>
                <c:pt idx="2068">
                  <c:v>60.045425000000002</c:v>
                </c:pt>
                <c:pt idx="2069">
                  <c:v>60.045417999999998</c:v>
                </c:pt>
                <c:pt idx="2070">
                  <c:v>60.045409999999997</c:v>
                </c:pt>
                <c:pt idx="2071">
                  <c:v>60.045403</c:v>
                </c:pt>
                <c:pt idx="2072">
                  <c:v>60.045399000000003</c:v>
                </c:pt>
                <c:pt idx="2073">
                  <c:v>60.045391000000002</c:v>
                </c:pt>
                <c:pt idx="2074">
                  <c:v>60.045383000000001</c:v>
                </c:pt>
                <c:pt idx="2075">
                  <c:v>60.045375999999997</c:v>
                </c:pt>
                <c:pt idx="2076">
                  <c:v>60.045368000000003</c:v>
                </c:pt>
                <c:pt idx="2077">
                  <c:v>60.045361</c:v>
                </c:pt>
                <c:pt idx="2078">
                  <c:v>60.045352999999999</c:v>
                </c:pt>
                <c:pt idx="2079">
                  <c:v>60.045352999999999</c:v>
                </c:pt>
                <c:pt idx="2080">
                  <c:v>60.045349000000002</c:v>
                </c:pt>
                <c:pt idx="2081">
                  <c:v>60.045341000000001</c:v>
                </c:pt>
                <c:pt idx="2082">
                  <c:v>60.045341000000001</c:v>
                </c:pt>
                <c:pt idx="2083">
                  <c:v>60.045333999999997</c:v>
                </c:pt>
                <c:pt idx="2084">
                  <c:v>60.045326000000003</c:v>
                </c:pt>
                <c:pt idx="2085">
                  <c:v>60.045326000000003</c:v>
                </c:pt>
                <c:pt idx="2086">
                  <c:v>60.045318999999999</c:v>
                </c:pt>
                <c:pt idx="2087">
                  <c:v>60.045318999999999</c:v>
                </c:pt>
                <c:pt idx="2088">
                  <c:v>60.045310999999998</c:v>
                </c:pt>
                <c:pt idx="2089">
                  <c:v>60.045310999999998</c:v>
                </c:pt>
                <c:pt idx="2090">
                  <c:v>60.045310999999998</c:v>
                </c:pt>
                <c:pt idx="2091">
                  <c:v>60.045302999999997</c:v>
                </c:pt>
                <c:pt idx="2092">
                  <c:v>60.045302999999997</c:v>
                </c:pt>
                <c:pt idx="2093">
                  <c:v>60.045296</c:v>
                </c:pt>
                <c:pt idx="2094">
                  <c:v>60.045296</c:v>
                </c:pt>
                <c:pt idx="2095">
                  <c:v>60.045296</c:v>
                </c:pt>
                <c:pt idx="2096">
                  <c:v>60.045287999999999</c:v>
                </c:pt>
                <c:pt idx="2097">
                  <c:v>60.045287999999999</c:v>
                </c:pt>
                <c:pt idx="2098">
                  <c:v>60.045287999999999</c:v>
                </c:pt>
                <c:pt idx="2099">
                  <c:v>60.045284000000002</c:v>
                </c:pt>
                <c:pt idx="2100">
                  <c:v>60.045284000000002</c:v>
                </c:pt>
                <c:pt idx="2101">
                  <c:v>60.045284000000002</c:v>
                </c:pt>
                <c:pt idx="2102">
                  <c:v>60.045276999999999</c:v>
                </c:pt>
                <c:pt idx="2103">
                  <c:v>60.045276999999999</c:v>
                </c:pt>
                <c:pt idx="2104">
                  <c:v>60.045268999999998</c:v>
                </c:pt>
                <c:pt idx="2105">
                  <c:v>60.045261000000004</c:v>
                </c:pt>
                <c:pt idx="2106">
                  <c:v>60.045261000000004</c:v>
                </c:pt>
                <c:pt idx="2107">
                  <c:v>60.045254</c:v>
                </c:pt>
                <c:pt idx="2108">
                  <c:v>60.045254</c:v>
                </c:pt>
                <c:pt idx="2109">
                  <c:v>60.045245999999999</c:v>
                </c:pt>
                <c:pt idx="2110">
                  <c:v>60.045237999999998</c:v>
                </c:pt>
                <c:pt idx="2111">
                  <c:v>60.045234999999998</c:v>
                </c:pt>
                <c:pt idx="2112">
                  <c:v>60.045226999999997</c:v>
                </c:pt>
                <c:pt idx="2113">
                  <c:v>60.045219000000003</c:v>
                </c:pt>
                <c:pt idx="2114">
                  <c:v>60.045211999999999</c:v>
                </c:pt>
                <c:pt idx="2115">
                  <c:v>60.045203999999998</c:v>
                </c:pt>
                <c:pt idx="2116">
                  <c:v>60.045197000000002</c:v>
                </c:pt>
                <c:pt idx="2117">
                  <c:v>60.045189000000001</c:v>
                </c:pt>
                <c:pt idx="2118">
                  <c:v>60.045180999999999</c:v>
                </c:pt>
                <c:pt idx="2119">
                  <c:v>60.045174000000003</c:v>
                </c:pt>
                <c:pt idx="2120">
                  <c:v>60.045169999999999</c:v>
                </c:pt>
                <c:pt idx="2121">
                  <c:v>60.045161999999998</c:v>
                </c:pt>
                <c:pt idx="2122">
                  <c:v>60.045155000000001</c:v>
                </c:pt>
                <c:pt idx="2123">
                  <c:v>60.045147</c:v>
                </c:pt>
                <c:pt idx="2124">
                  <c:v>60.045138999999999</c:v>
                </c:pt>
                <c:pt idx="2125">
                  <c:v>60.045124000000001</c:v>
                </c:pt>
                <c:pt idx="2126">
                  <c:v>60.045119999999997</c:v>
                </c:pt>
                <c:pt idx="2127">
                  <c:v>60.045113000000001</c:v>
                </c:pt>
                <c:pt idx="2128">
                  <c:v>60.045105</c:v>
                </c:pt>
                <c:pt idx="2129">
                  <c:v>60.045096999999998</c:v>
                </c:pt>
                <c:pt idx="2130">
                  <c:v>60.045090000000002</c:v>
                </c:pt>
                <c:pt idx="2131">
                  <c:v>60.045082000000001</c:v>
                </c:pt>
                <c:pt idx="2132">
                  <c:v>60.045074</c:v>
                </c:pt>
                <c:pt idx="2133">
                  <c:v>60.045067000000003</c:v>
                </c:pt>
                <c:pt idx="2134">
                  <c:v>60.045059000000002</c:v>
                </c:pt>
                <c:pt idx="2135">
                  <c:v>60.045054999999998</c:v>
                </c:pt>
                <c:pt idx="2136">
                  <c:v>60.045048000000001</c:v>
                </c:pt>
                <c:pt idx="2137">
                  <c:v>60.04504</c:v>
                </c:pt>
                <c:pt idx="2138">
                  <c:v>60.045032999999997</c:v>
                </c:pt>
                <c:pt idx="2139">
                  <c:v>60.045025000000003</c:v>
                </c:pt>
                <c:pt idx="2140">
                  <c:v>60.045017000000001</c:v>
                </c:pt>
                <c:pt idx="2141">
                  <c:v>60.045009999999998</c:v>
                </c:pt>
                <c:pt idx="2142">
                  <c:v>60.045006000000001</c:v>
                </c:pt>
                <c:pt idx="2143">
                  <c:v>60.044998</c:v>
                </c:pt>
                <c:pt idx="2144">
                  <c:v>60.044991000000003</c:v>
                </c:pt>
                <c:pt idx="2145">
                  <c:v>60.044983000000002</c:v>
                </c:pt>
                <c:pt idx="2146">
                  <c:v>60.044975000000001</c:v>
                </c:pt>
                <c:pt idx="2147">
                  <c:v>60.044967999999997</c:v>
                </c:pt>
                <c:pt idx="2148">
                  <c:v>60.044960000000003</c:v>
                </c:pt>
                <c:pt idx="2149">
                  <c:v>60.044952000000002</c:v>
                </c:pt>
                <c:pt idx="2150">
                  <c:v>60.044944999999998</c:v>
                </c:pt>
                <c:pt idx="2151">
                  <c:v>60.044941000000001</c:v>
                </c:pt>
                <c:pt idx="2152">
                  <c:v>60.044933</c:v>
                </c:pt>
                <c:pt idx="2153">
                  <c:v>60.044925999999997</c:v>
                </c:pt>
                <c:pt idx="2154">
                  <c:v>60.044918000000003</c:v>
                </c:pt>
                <c:pt idx="2155">
                  <c:v>60.044910000000002</c:v>
                </c:pt>
                <c:pt idx="2156">
                  <c:v>60.044902999999998</c:v>
                </c:pt>
                <c:pt idx="2157">
                  <c:v>60.044891</c:v>
                </c:pt>
                <c:pt idx="2158">
                  <c:v>60.044884000000003</c:v>
                </c:pt>
                <c:pt idx="2159">
                  <c:v>60.044876000000002</c:v>
                </c:pt>
                <c:pt idx="2160">
                  <c:v>60.044860999999997</c:v>
                </c:pt>
                <c:pt idx="2161">
                  <c:v>60.044853000000003</c:v>
                </c:pt>
                <c:pt idx="2162">
                  <c:v>60.044846</c:v>
                </c:pt>
                <c:pt idx="2163">
                  <c:v>60.044829999999997</c:v>
                </c:pt>
                <c:pt idx="2164">
                  <c:v>60.044826999999998</c:v>
                </c:pt>
                <c:pt idx="2165">
                  <c:v>60.044811000000003</c:v>
                </c:pt>
                <c:pt idx="2166">
                  <c:v>60.044803999999999</c:v>
                </c:pt>
                <c:pt idx="2167">
                  <c:v>60.044787999999997</c:v>
                </c:pt>
                <c:pt idx="2168">
                  <c:v>60.044781</c:v>
                </c:pt>
                <c:pt idx="2169">
                  <c:v>60.044769000000002</c:v>
                </c:pt>
                <c:pt idx="2170">
                  <c:v>60.044761999999999</c:v>
                </c:pt>
                <c:pt idx="2171">
                  <c:v>60.044746000000004</c:v>
                </c:pt>
                <c:pt idx="2172">
                  <c:v>60.044739</c:v>
                </c:pt>
                <c:pt idx="2173">
                  <c:v>60.044724000000002</c:v>
                </c:pt>
                <c:pt idx="2174">
                  <c:v>60.044716000000001</c:v>
                </c:pt>
                <c:pt idx="2175">
                  <c:v>60.044704000000003</c:v>
                </c:pt>
                <c:pt idx="2176">
                  <c:v>60.044696999999999</c:v>
                </c:pt>
                <c:pt idx="2177">
                  <c:v>60.044682000000002</c:v>
                </c:pt>
                <c:pt idx="2178">
                  <c:v>60.044674000000001</c:v>
                </c:pt>
                <c:pt idx="2179">
                  <c:v>60.044662000000002</c:v>
                </c:pt>
                <c:pt idx="2180">
                  <c:v>60.044654999999999</c:v>
                </c:pt>
                <c:pt idx="2181">
                  <c:v>60.044646999999998</c:v>
                </c:pt>
                <c:pt idx="2182">
                  <c:v>60.044640000000001</c:v>
                </c:pt>
                <c:pt idx="2183">
                  <c:v>60.044632</c:v>
                </c:pt>
                <c:pt idx="2184">
                  <c:v>60.044617000000002</c:v>
                </c:pt>
                <c:pt idx="2185">
                  <c:v>60.044609000000001</c:v>
                </c:pt>
                <c:pt idx="2186">
                  <c:v>60.044601</c:v>
                </c:pt>
                <c:pt idx="2187">
                  <c:v>60.044598000000001</c:v>
                </c:pt>
                <c:pt idx="2188">
                  <c:v>60.044589999999999</c:v>
                </c:pt>
                <c:pt idx="2189">
                  <c:v>60.044589999999999</c:v>
                </c:pt>
                <c:pt idx="2190">
                  <c:v>60.044581999999998</c:v>
                </c:pt>
                <c:pt idx="2191">
                  <c:v>60.044575000000002</c:v>
                </c:pt>
                <c:pt idx="2192">
                  <c:v>60.044567000000001</c:v>
                </c:pt>
                <c:pt idx="2193">
                  <c:v>60.044559</c:v>
                </c:pt>
                <c:pt idx="2194">
                  <c:v>60.044552000000003</c:v>
                </c:pt>
                <c:pt idx="2195">
                  <c:v>60.044552000000003</c:v>
                </c:pt>
                <c:pt idx="2196">
                  <c:v>60.044547999999999</c:v>
                </c:pt>
                <c:pt idx="2197">
                  <c:v>60.044539999999998</c:v>
                </c:pt>
                <c:pt idx="2198">
                  <c:v>60.044539999999998</c:v>
                </c:pt>
                <c:pt idx="2199">
                  <c:v>60.044533000000001</c:v>
                </c:pt>
                <c:pt idx="2200">
                  <c:v>60.044525</c:v>
                </c:pt>
                <c:pt idx="2201">
                  <c:v>60.044517999999997</c:v>
                </c:pt>
                <c:pt idx="2202">
                  <c:v>60.044517999999997</c:v>
                </c:pt>
                <c:pt idx="2203">
                  <c:v>60.044510000000002</c:v>
                </c:pt>
                <c:pt idx="2204">
                  <c:v>60.044502000000001</c:v>
                </c:pt>
                <c:pt idx="2205">
                  <c:v>60.044494999999998</c:v>
                </c:pt>
                <c:pt idx="2206">
                  <c:v>60.044494999999998</c:v>
                </c:pt>
                <c:pt idx="2207">
                  <c:v>60.044486999999997</c:v>
                </c:pt>
                <c:pt idx="2208">
                  <c:v>60.044483</c:v>
                </c:pt>
                <c:pt idx="2209">
                  <c:v>60.044476000000003</c:v>
                </c:pt>
                <c:pt idx="2210">
                  <c:v>60.044468000000002</c:v>
                </c:pt>
                <c:pt idx="2211">
                  <c:v>60.044460000000001</c:v>
                </c:pt>
                <c:pt idx="2212">
                  <c:v>60.044460000000001</c:v>
                </c:pt>
                <c:pt idx="2213">
                  <c:v>60.044452999999997</c:v>
                </c:pt>
                <c:pt idx="2214">
                  <c:v>60.044445000000003</c:v>
                </c:pt>
                <c:pt idx="2215">
                  <c:v>60.044437000000002</c:v>
                </c:pt>
                <c:pt idx="2216">
                  <c:v>60.044434000000003</c:v>
                </c:pt>
                <c:pt idx="2217">
                  <c:v>60.044426000000001</c:v>
                </c:pt>
                <c:pt idx="2218">
                  <c:v>60.044418</c:v>
                </c:pt>
                <c:pt idx="2219">
                  <c:v>60.044410999999997</c:v>
                </c:pt>
                <c:pt idx="2220">
                  <c:v>60.044403000000003</c:v>
                </c:pt>
                <c:pt idx="2221">
                  <c:v>60.044395000000002</c:v>
                </c:pt>
                <c:pt idx="2222">
                  <c:v>60.044387999999998</c:v>
                </c:pt>
                <c:pt idx="2223">
                  <c:v>60.044379999999997</c:v>
                </c:pt>
                <c:pt idx="2224">
                  <c:v>60.044373</c:v>
                </c:pt>
                <c:pt idx="2225">
                  <c:v>60.044369000000003</c:v>
                </c:pt>
                <c:pt idx="2226">
                  <c:v>60.044361000000002</c:v>
                </c:pt>
                <c:pt idx="2227">
                  <c:v>60.044353000000001</c:v>
                </c:pt>
                <c:pt idx="2228">
                  <c:v>60.044345999999997</c:v>
                </c:pt>
                <c:pt idx="2229">
                  <c:v>60.044338000000003</c:v>
                </c:pt>
                <c:pt idx="2230">
                  <c:v>60.044331</c:v>
                </c:pt>
                <c:pt idx="2231">
                  <c:v>60.044331</c:v>
                </c:pt>
                <c:pt idx="2232">
                  <c:v>60.044322999999999</c:v>
                </c:pt>
                <c:pt idx="2233">
                  <c:v>60.044319000000002</c:v>
                </c:pt>
                <c:pt idx="2234">
                  <c:v>60.044319000000002</c:v>
                </c:pt>
                <c:pt idx="2235">
                  <c:v>60.044311999999998</c:v>
                </c:pt>
                <c:pt idx="2236">
                  <c:v>60.044303999999997</c:v>
                </c:pt>
                <c:pt idx="2237">
                  <c:v>60.044303999999997</c:v>
                </c:pt>
                <c:pt idx="2238">
                  <c:v>60.044296000000003</c:v>
                </c:pt>
                <c:pt idx="2239">
                  <c:v>60.044296000000003</c:v>
                </c:pt>
                <c:pt idx="2240">
                  <c:v>60.044288999999999</c:v>
                </c:pt>
                <c:pt idx="2241">
                  <c:v>60.044280999999998</c:v>
                </c:pt>
                <c:pt idx="2242">
                  <c:v>60.044280999999998</c:v>
                </c:pt>
                <c:pt idx="2243">
                  <c:v>60.044272999999997</c:v>
                </c:pt>
                <c:pt idx="2244">
                  <c:v>60.044272999999997</c:v>
                </c:pt>
                <c:pt idx="2245">
                  <c:v>60.044272999999997</c:v>
                </c:pt>
                <c:pt idx="2246">
                  <c:v>60.044266</c:v>
                </c:pt>
                <c:pt idx="2247">
                  <c:v>60.044257999999999</c:v>
                </c:pt>
                <c:pt idx="2248">
                  <c:v>60.044257999999999</c:v>
                </c:pt>
                <c:pt idx="2249">
                  <c:v>60.044254000000002</c:v>
                </c:pt>
                <c:pt idx="2250">
                  <c:v>60.044254000000002</c:v>
                </c:pt>
                <c:pt idx="2251">
                  <c:v>60.044246999999999</c:v>
                </c:pt>
                <c:pt idx="2252">
                  <c:v>60.044246999999999</c:v>
                </c:pt>
                <c:pt idx="2253">
                  <c:v>60.044238999999997</c:v>
                </c:pt>
                <c:pt idx="2254">
                  <c:v>60.044231000000003</c:v>
                </c:pt>
                <c:pt idx="2255">
                  <c:v>60.044231000000003</c:v>
                </c:pt>
                <c:pt idx="2256">
                  <c:v>60.044224</c:v>
                </c:pt>
                <c:pt idx="2257">
                  <c:v>60.044215999999999</c:v>
                </c:pt>
                <c:pt idx="2258">
                  <c:v>60.044209000000002</c:v>
                </c:pt>
                <c:pt idx="2259">
                  <c:v>60.044204999999998</c:v>
                </c:pt>
                <c:pt idx="2260">
                  <c:v>60.044196999999997</c:v>
                </c:pt>
                <c:pt idx="2261">
                  <c:v>60.044189000000003</c:v>
                </c:pt>
                <c:pt idx="2262">
                  <c:v>60.044181999999999</c:v>
                </c:pt>
                <c:pt idx="2263">
                  <c:v>60.044173999999998</c:v>
                </c:pt>
                <c:pt idx="2264">
                  <c:v>60.044167000000002</c:v>
                </c:pt>
                <c:pt idx="2265">
                  <c:v>60.044159000000001</c:v>
                </c:pt>
                <c:pt idx="2266">
                  <c:v>60.044150999999999</c:v>
                </c:pt>
                <c:pt idx="2267">
                  <c:v>60.044144000000003</c:v>
                </c:pt>
                <c:pt idx="2268">
                  <c:v>60.044139999999999</c:v>
                </c:pt>
                <c:pt idx="2269">
                  <c:v>60.044125000000001</c:v>
                </c:pt>
                <c:pt idx="2270">
                  <c:v>60.044117</c:v>
                </c:pt>
                <c:pt idx="2271">
                  <c:v>60.044108999999999</c:v>
                </c:pt>
                <c:pt idx="2272">
                  <c:v>60.044094000000001</c:v>
                </c:pt>
                <c:pt idx="2273">
                  <c:v>60.044089999999997</c:v>
                </c:pt>
                <c:pt idx="2274">
                  <c:v>60.044083000000001</c:v>
                </c:pt>
                <c:pt idx="2275">
                  <c:v>60.044074999999999</c:v>
                </c:pt>
                <c:pt idx="2276">
                  <c:v>60.044060000000002</c:v>
                </c:pt>
                <c:pt idx="2277">
                  <c:v>60.044052000000001</c:v>
                </c:pt>
                <c:pt idx="2278">
                  <c:v>60.044044</c:v>
                </c:pt>
                <c:pt idx="2279">
                  <c:v>60.044029000000002</c:v>
                </c:pt>
                <c:pt idx="2280">
                  <c:v>60.044024999999998</c:v>
                </c:pt>
                <c:pt idx="2281">
                  <c:v>60.044018000000001</c:v>
                </c:pt>
                <c:pt idx="2282">
                  <c:v>60.04401</c:v>
                </c:pt>
                <c:pt idx="2283">
                  <c:v>60.044002999999996</c:v>
                </c:pt>
                <c:pt idx="2284">
                  <c:v>60.043995000000002</c:v>
                </c:pt>
                <c:pt idx="2285">
                  <c:v>60.043979999999998</c:v>
                </c:pt>
                <c:pt idx="2286">
                  <c:v>60.043976000000001</c:v>
                </c:pt>
                <c:pt idx="2287">
                  <c:v>60.043968</c:v>
                </c:pt>
                <c:pt idx="2288">
                  <c:v>60.043961000000003</c:v>
                </c:pt>
                <c:pt idx="2289">
                  <c:v>60.043953000000002</c:v>
                </c:pt>
                <c:pt idx="2290">
                  <c:v>60.043945000000001</c:v>
                </c:pt>
                <c:pt idx="2291">
                  <c:v>60.043937999999997</c:v>
                </c:pt>
                <c:pt idx="2292">
                  <c:v>60.043930000000003</c:v>
                </c:pt>
                <c:pt idx="2293">
                  <c:v>60.043922000000002</c:v>
                </c:pt>
                <c:pt idx="2294">
                  <c:v>60.043914999999998</c:v>
                </c:pt>
                <c:pt idx="2295">
                  <c:v>60.043914999999998</c:v>
                </c:pt>
                <c:pt idx="2296">
                  <c:v>60.043911000000001</c:v>
                </c:pt>
                <c:pt idx="2297">
                  <c:v>60.043903</c:v>
                </c:pt>
                <c:pt idx="2298">
                  <c:v>60.043895999999997</c:v>
                </c:pt>
                <c:pt idx="2299">
                  <c:v>60.043888000000003</c:v>
                </c:pt>
                <c:pt idx="2300">
                  <c:v>60.043880000000001</c:v>
                </c:pt>
                <c:pt idx="2301">
                  <c:v>60.043872999999998</c:v>
                </c:pt>
                <c:pt idx="2302">
                  <c:v>60.043864999999997</c:v>
                </c:pt>
                <c:pt idx="2303">
                  <c:v>60.043861</c:v>
                </c:pt>
                <c:pt idx="2304">
                  <c:v>60.043854000000003</c:v>
                </c:pt>
                <c:pt idx="2305">
                  <c:v>60.043846000000002</c:v>
                </c:pt>
                <c:pt idx="2306">
                  <c:v>60.043830999999997</c:v>
                </c:pt>
                <c:pt idx="2307">
                  <c:v>60.043823000000003</c:v>
                </c:pt>
                <c:pt idx="2308">
                  <c:v>60.043816</c:v>
                </c:pt>
                <c:pt idx="2309">
                  <c:v>60.043807999999999</c:v>
                </c:pt>
                <c:pt idx="2310">
                  <c:v>60.043799999999997</c:v>
                </c:pt>
                <c:pt idx="2311">
                  <c:v>60.043788999999997</c:v>
                </c:pt>
                <c:pt idx="2312">
                  <c:v>60.043781000000003</c:v>
                </c:pt>
                <c:pt idx="2313">
                  <c:v>60.043773999999999</c:v>
                </c:pt>
                <c:pt idx="2314">
                  <c:v>60.043765999999998</c:v>
                </c:pt>
                <c:pt idx="2315">
                  <c:v>60.043751</c:v>
                </c:pt>
                <c:pt idx="2316">
                  <c:v>60.043747000000003</c:v>
                </c:pt>
                <c:pt idx="2317">
                  <c:v>60.043731999999999</c:v>
                </c:pt>
                <c:pt idx="2318">
                  <c:v>60.043723999999997</c:v>
                </c:pt>
                <c:pt idx="2319">
                  <c:v>60.043716000000003</c:v>
                </c:pt>
                <c:pt idx="2320">
                  <c:v>60.043700999999999</c:v>
                </c:pt>
                <c:pt idx="2321">
                  <c:v>60.043694000000002</c:v>
                </c:pt>
                <c:pt idx="2322">
                  <c:v>60.043686000000001</c:v>
                </c:pt>
                <c:pt idx="2323">
                  <c:v>60.043674000000003</c:v>
                </c:pt>
                <c:pt idx="2324">
                  <c:v>60.043666999999999</c:v>
                </c:pt>
                <c:pt idx="2325">
                  <c:v>60.043652000000002</c:v>
                </c:pt>
                <c:pt idx="2326">
                  <c:v>60.043644</c:v>
                </c:pt>
                <c:pt idx="2327">
                  <c:v>60.043635999999999</c:v>
                </c:pt>
                <c:pt idx="2328">
                  <c:v>60.043633</c:v>
                </c:pt>
                <c:pt idx="2329">
                  <c:v>60.043616999999998</c:v>
                </c:pt>
                <c:pt idx="2330">
                  <c:v>60.043610000000001</c:v>
                </c:pt>
                <c:pt idx="2331">
                  <c:v>60.043602</c:v>
                </c:pt>
                <c:pt idx="2332">
                  <c:v>60.043593999999999</c:v>
                </c:pt>
                <c:pt idx="2333">
                  <c:v>60.043587000000002</c:v>
                </c:pt>
                <c:pt idx="2334">
                  <c:v>60.043579000000001</c:v>
                </c:pt>
                <c:pt idx="2335">
                  <c:v>60.043571</c:v>
                </c:pt>
                <c:pt idx="2336">
                  <c:v>60.043568</c:v>
                </c:pt>
                <c:pt idx="2337">
                  <c:v>60.043559999999999</c:v>
                </c:pt>
                <c:pt idx="2338">
                  <c:v>60.043551999999998</c:v>
                </c:pt>
                <c:pt idx="2339">
                  <c:v>60.043545000000002</c:v>
                </c:pt>
                <c:pt idx="2340">
                  <c:v>60.043545000000002</c:v>
                </c:pt>
                <c:pt idx="2341">
                  <c:v>60.043537000000001</c:v>
                </c:pt>
                <c:pt idx="2342">
                  <c:v>60.043529999999997</c:v>
                </c:pt>
                <c:pt idx="2343">
                  <c:v>60.043522000000003</c:v>
                </c:pt>
                <c:pt idx="2344">
                  <c:v>60.043522000000003</c:v>
                </c:pt>
                <c:pt idx="2345">
                  <c:v>60.043517999999999</c:v>
                </c:pt>
                <c:pt idx="2346">
                  <c:v>60.043509999999998</c:v>
                </c:pt>
                <c:pt idx="2347">
                  <c:v>60.043509999999998</c:v>
                </c:pt>
                <c:pt idx="2348">
                  <c:v>60.043503000000001</c:v>
                </c:pt>
                <c:pt idx="2349">
                  <c:v>60.043503000000001</c:v>
                </c:pt>
                <c:pt idx="2350">
                  <c:v>60.043495</c:v>
                </c:pt>
                <c:pt idx="2351">
                  <c:v>60.043488000000004</c:v>
                </c:pt>
                <c:pt idx="2352">
                  <c:v>60.043488000000004</c:v>
                </c:pt>
                <c:pt idx="2353">
                  <c:v>60.043480000000002</c:v>
                </c:pt>
                <c:pt idx="2354">
                  <c:v>60.043472000000001</c:v>
                </c:pt>
                <c:pt idx="2355">
                  <c:v>60.043472000000001</c:v>
                </c:pt>
                <c:pt idx="2356">
                  <c:v>60.043464999999998</c:v>
                </c:pt>
                <c:pt idx="2357">
                  <c:v>60.043456999999997</c:v>
                </c:pt>
                <c:pt idx="2358">
                  <c:v>60.043453</c:v>
                </c:pt>
                <c:pt idx="2359">
                  <c:v>60.043446000000003</c:v>
                </c:pt>
                <c:pt idx="2360">
                  <c:v>60.043446000000003</c:v>
                </c:pt>
                <c:pt idx="2361">
                  <c:v>60.043438000000002</c:v>
                </c:pt>
                <c:pt idx="2362">
                  <c:v>60.043430000000001</c:v>
                </c:pt>
                <c:pt idx="2363">
                  <c:v>60.043422999999997</c:v>
                </c:pt>
                <c:pt idx="2364">
                  <c:v>60.043415000000003</c:v>
                </c:pt>
                <c:pt idx="2365">
                  <c:v>60.043407000000002</c:v>
                </c:pt>
                <c:pt idx="2366">
                  <c:v>60.043404000000002</c:v>
                </c:pt>
                <c:pt idx="2367">
                  <c:v>60.043396000000001</c:v>
                </c:pt>
                <c:pt idx="2368">
                  <c:v>60.043388</c:v>
                </c:pt>
                <c:pt idx="2369">
                  <c:v>60.043380999999997</c:v>
                </c:pt>
                <c:pt idx="2370">
                  <c:v>60.043373000000003</c:v>
                </c:pt>
                <c:pt idx="2371">
                  <c:v>60.043365000000001</c:v>
                </c:pt>
                <c:pt idx="2372">
                  <c:v>60.043357999999998</c:v>
                </c:pt>
                <c:pt idx="2373">
                  <c:v>60.043349999999997</c:v>
                </c:pt>
                <c:pt idx="2374">
                  <c:v>60.043343</c:v>
                </c:pt>
                <c:pt idx="2375">
                  <c:v>60.043339000000003</c:v>
                </c:pt>
                <c:pt idx="2376">
                  <c:v>60.043331000000002</c:v>
                </c:pt>
                <c:pt idx="2377">
                  <c:v>60.043323999999998</c:v>
                </c:pt>
                <c:pt idx="2378">
                  <c:v>60.043315999999997</c:v>
                </c:pt>
                <c:pt idx="2379">
                  <c:v>60.043308000000003</c:v>
                </c:pt>
                <c:pt idx="2380">
                  <c:v>60.043301</c:v>
                </c:pt>
                <c:pt idx="2381">
                  <c:v>60.043292999999998</c:v>
                </c:pt>
                <c:pt idx="2382">
                  <c:v>60.043289000000001</c:v>
                </c:pt>
                <c:pt idx="2383">
                  <c:v>60.043289000000001</c:v>
                </c:pt>
                <c:pt idx="2384">
                  <c:v>60.043281999999998</c:v>
                </c:pt>
                <c:pt idx="2385">
                  <c:v>60.043273999999997</c:v>
                </c:pt>
                <c:pt idx="2386">
                  <c:v>60.043266000000003</c:v>
                </c:pt>
                <c:pt idx="2387">
                  <c:v>60.043266000000003</c:v>
                </c:pt>
                <c:pt idx="2388">
                  <c:v>60.043258999999999</c:v>
                </c:pt>
                <c:pt idx="2389">
                  <c:v>60.043250999999998</c:v>
                </c:pt>
                <c:pt idx="2390">
                  <c:v>60.043242999999997</c:v>
                </c:pt>
                <c:pt idx="2391">
                  <c:v>60.043242999999997</c:v>
                </c:pt>
                <c:pt idx="2392">
                  <c:v>60.043236</c:v>
                </c:pt>
                <c:pt idx="2393">
                  <c:v>60.043236</c:v>
                </c:pt>
                <c:pt idx="2394">
                  <c:v>60.043227999999999</c:v>
                </c:pt>
                <c:pt idx="2395">
                  <c:v>60.043224000000002</c:v>
                </c:pt>
                <c:pt idx="2396">
                  <c:v>60.043224000000002</c:v>
                </c:pt>
                <c:pt idx="2397">
                  <c:v>60.043216999999999</c:v>
                </c:pt>
                <c:pt idx="2398">
                  <c:v>60.043216999999999</c:v>
                </c:pt>
                <c:pt idx="2399">
                  <c:v>60.043208999999997</c:v>
                </c:pt>
                <c:pt idx="2400">
                  <c:v>60.043208999999997</c:v>
                </c:pt>
                <c:pt idx="2401">
                  <c:v>60.043201000000003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'597 redo'!$C$9</c:f>
              <c:strCache>
                <c:ptCount val="1"/>
                <c:pt idx="0">
                  <c:v>2400 MW LRs Tripped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'597 redo'!$A$10:$A$2411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0.108333</c:v>
                </c:pt>
                <c:pt idx="14">
                  <c:v>0.11666700000000001</c:v>
                </c:pt>
                <c:pt idx="15">
                  <c:v>0.125</c:v>
                </c:pt>
                <c:pt idx="16">
                  <c:v>0.13333300000000001</c:v>
                </c:pt>
                <c:pt idx="17">
                  <c:v>0.14166699999999999</c:v>
                </c:pt>
                <c:pt idx="18">
                  <c:v>0.15</c:v>
                </c:pt>
                <c:pt idx="19">
                  <c:v>0.158333</c:v>
                </c:pt>
                <c:pt idx="20">
                  <c:v>0.16666700000000001</c:v>
                </c:pt>
                <c:pt idx="21">
                  <c:v>0.17499999999999999</c:v>
                </c:pt>
                <c:pt idx="22">
                  <c:v>0.183333</c:v>
                </c:pt>
                <c:pt idx="23">
                  <c:v>0.191667</c:v>
                </c:pt>
                <c:pt idx="24">
                  <c:v>0.2</c:v>
                </c:pt>
                <c:pt idx="25">
                  <c:v>0.20833299999999999</c:v>
                </c:pt>
                <c:pt idx="26">
                  <c:v>0.216667</c:v>
                </c:pt>
                <c:pt idx="27">
                  <c:v>0.22500000000000001</c:v>
                </c:pt>
                <c:pt idx="28">
                  <c:v>0.23333300000000001</c:v>
                </c:pt>
                <c:pt idx="29">
                  <c:v>0.24166699999999999</c:v>
                </c:pt>
                <c:pt idx="30">
                  <c:v>0.25</c:v>
                </c:pt>
                <c:pt idx="31">
                  <c:v>0.25833299999999998</c:v>
                </c:pt>
                <c:pt idx="32">
                  <c:v>0.26666699999999999</c:v>
                </c:pt>
                <c:pt idx="33">
                  <c:v>0.27500000000000002</c:v>
                </c:pt>
                <c:pt idx="34">
                  <c:v>0.283333</c:v>
                </c:pt>
                <c:pt idx="35">
                  <c:v>0.29166700000000001</c:v>
                </c:pt>
                <c:pt idx="36">
                  <c:v>0.3</c:v>
                </c:pt>
                <c:pt idx="37">
                  <c:v>0.30833300000000002</c:v>
                </c:pt>
                <c:pt idx="38">
                  <c:v>0.31666699999999998</c:v>
                </c:pt>
                <c:pt idx="39">
                  <c:v>0.32500000000000001</c:v>
                </c:pt>
                <c:pt idx="40">
                  <c:v>0.33333299999999999</c:v>
                </c:pt>
                <c:pt idx="41">
                  <c:v>0.341667</c:v>
                </c:pt>
                <c:pt idx="42">
                  <c:v>0.35</c:v>
                </c:pt>
                <c:pt idx="43">
                  <c:v>0.35833300000000001</c:v>
                </c:pt>
                <c:pt idx="44">
                  <c:v>0.36666700000000002</c:v>
                </c:pt>
                <c:pt idx="45">
                  <c:v>0.375</c:v>
                </c:pt>
                <c:pt idx="46">
                  <c:v>0.38333299999999998</c:v>
                </c:pt>
                <c:pt idx="47">
                  <c:v>0.39166699999999999</c:v>
                </c:pt>
                <c:pt idx="48">
                  <c:v>0.4</c:v>
                </c:pt>
                <c:pt idx="49">
                  <c:v>0.408333</c:v>
                </c:pt>
                <c:pt idx="50">
                  <c:v>0.41666700000000001</c:v>
                </c:pt>
                <c:pt idx="51">
                  <c:v>0.42499999999999999</c:v>
                </c:pt>
                <c:pt idx="52">
                  <c:v>0.43333300000000002</c:v>
                </c:pt>
                <c:pt idx="53">
                  <c:v>0.44166699999999998</c:v>
                </c:pt>
                <c:pt idx="54">
                  <c:v>0.45</c:v>
                </c:pt>
                <c:pt idx="55">
                  <c:v>0.45833299999999999</c:v>
                </c:pt>
                <c:pt idx="56">
                  <c:v>0.466667</c:v>
                </c:pt>
                <c:pt idx="57">
                  <c:v>0.47499999999999998</c:v>
                </c:pt>
                <c:pt idx="58">
                  <c:v>0.48333300000000001</c:v>
                </c:pt>
                <c:pt idx="59">
                  <c:v>0.49166700000000002</c:v>
                </c:pt>
                <c:pt idx="60">
                  <c:v>0.5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2.016667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2.0916670000000002</c:v>
                </c:pt>
                <c:pt idx="253">
                  <c:v>2.1</c:v>
                </c:pt>
                <c:pt idx="254">
                  <c:v>2.108333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2.141667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2.1916669999999998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2.2166670000000002</c:v>
                </c:pt>
                <c:pt idx="268">
                  <c:v>2.2250000000000001</c:v>
                </c:pt>
                <c:pt idx="269">
                  <c:v>2.233333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2.266667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2.3166669999999998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2.3416670000000002</c:v>
                </c:pt>
                <c:pt idx="283">
                  <c:v>2.35</c:v>
                </c:pt>
                <c:pt idx="284">
                  <c:v>2.358333</c:v>
                </c:pt>
                <c:pt idx="285">
                  <c:v>2.3666670000000001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2.391667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2.4416669999999998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2.4666670000000002</c:v>
                </c:pt>
                <c:pt idx="298">
                  <c:v>2.4750000000000001</c:v>
                </c:pt>
                <c:pt idx="299">
                  <c:v>2.483333</c:v>
                </c:pt>
                <c:pt idx="300">
                  <c:v>2.4916670000000001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2.516667</c:v>
                </c:pt>
                <c:pt idx="304">
                  <c:v>2.5249999999999999</c:v>
                </c:pt>
                <c:pt idx="305">
                  <c:v>2.5333329999999998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2.5666669999999998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2.5916670000000002</c:v>
                </c:pt>
                <c:pt idx="313">
                  <c:v>2.6</c:v>
                </c:pt>
                <c:pt idx="314">
                  <c:v>2.608333</c:v>
                </c:pt>
                <c:pt idx="315">
                  <c:v>2.6166670000000001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2.641667</c:v>
                </c:pt>
                <c:pt idx="319">
                  <c:v>2.65</c:v>
                </c:pt>
                <c:pt idx="320">
                  <c:v>2.658334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2.6833339999999999</c:v>
                </c:pt>
                <c:pt idx="324">
                  <c:v>2.6916669999999998</c:v>
                </c:pt>
                <c:pt idx="325">
                  <c:v>2.7000009999999999</c:v>
                </c:pt>
                <c:pt idx="326">
                  <c:v>2.7083339999999998</c:v>
                </c:pt>
                <c:pt idx="327">
                  <c:v>2.7166679999999999</c:v>
                </c:pt>
                <c:pt idx="328">
                  <c:v>2.7250009999999998</c:v>
                </c:pt>
                <c:pt idx="329">
                  <c:v>2.7333340000000002</c:v>
                </c:pt>
                <c:pt idx="330">
                  <c:v>2.7416680000000002</c:v>
                </c:pt>
                <c:pt idx="331">
                  <c:v>2.7500010000000001</c:v>
                </c:pt>
                <c:pt idx="332">
                  <c:v>2.7583340000000001</c:v>
                </c:pt>
                <c:pt idx="333">
                  <c:v>2.7666680000000001</c:v>
                </c:pt>
                <c:pt idx="334">
                  <c:v>2.7750010000000001</c:v>
                </c:pt>
                <c:pt idx="335">
                  <c:v>2.783334</c:v>
                </c:pt>
                <c:pt idx="336">
                  <c:v>2.791668</c:v>
                </c:pt>
                <c:pt idx="337">
                  <c:v>2.800001</c:v>
                </c:pt>
                <c:pt idx="338">
                  <c:v>2.8083339999999999</c:v>
                </c:pt>
                <c:pt idx="339">
                  <c:v>2.8166679999999999</c:v>
                </c:pt>
                <c:pt idx="340">
                  <c:v>2.8250009999999999</c:v>
                </c:pt>
                <c:pt idx="341">
                  <c:v>2.8333339999999998</c:v>
                </c:pt>
                <c:pt idx="342">
                  <c:v>2.8416679999999999</c:v>
                </c:pt>
                <c:pt idx="343">
                  <c:v>2.8500009999999998</c:v>
                </c:pt>
                <c:pt idx="344">
                  <c:v>2.8583340000000002</c:v>
                </c:pt>
                <c:pt idx="345">
                  <c:v>2.8666680000000002</c:v>
                </c:pt>
                <c:pt idx="346">
                  <c:v>2.8750010000000001</c:v>
                </c:pt>
                <c:pt idx="347">
                  <c:v>2.8833340000000001</c:v>
                </c:pt>
                <c:pt idx="348">
                  <c:v>2.8916680000000001</c:v>
                </c:pt>
                <c:pt idx="349">
                  <c:v>2.9000010000000001</c:v>
                </c:pt>
                <c:pt idx="350">
                  <c:v>2.908334</c:v>
                </c:pt>
                <c:pt idx="351">
                  <c:v>2.916668</c:v>
                </c:pt>
                <c:pt idx="352">
                  <c:v>2.925001</c:v>
                </c:pt>
                <c:pt idx="353">
                  <c:v>2.9333339999999999</c:v>
                </c:pt>
                <c:pt idx="354">
                  <c:v>2.9416679999999999</c:v>
                </c:pt>
                <c:pt idx="355">
                  <c:v>2.9500009999999999</c:v>
                </c:pt>
                <c:pt idx="356">
                  <c:v>2.9583339999999998</c:v>
                </c:pt>
                <c:pt idx="357">
                  <c:v>2.9666679999999999</c:v>
                </c:pt>
                <c:pt idx="358">
                  <c:v>2.9750009999999998</c:v>
                </c:pt>
                <c:pt idx="359">
                  <c:v>2.9833340000000002</c:v>
                </c:pt>
                <c:pt idx="360">
                  <c:v>2.9916680000000002</c:v>
                </c:pt>
                <c:pt idx="361">
                  <c:v>3.0000010000000001</c:v>
                </c:pt>
                <c:pt idx="362">
                  <c:v>3.0083340000000001</c:v>
                </c:pt>
                <c:pt idx="363">
                  <c:v>3.0166680000000001</c:v>
                </c:pt>
                <c:pt idx="364">
                  <c:v>3.0250010000000001</c:v>
                </c:pt>
                <c:pt idx="365">
                  <c:v>3.033334</c:v>
                </c:pt>
                <c:pt idx="366">
                  <c:v>3.041668</c:v>
                </c:pt>
                <c:pt idx="367">
                  <c:v>3.050001</c:v>
                </c:pt>
                <c:pt idx="368">
                  <c:v>3.0583339999999999</c:v>
                </c:pt>
                <c:pt idx="369">
                  <c:v>3.0666679999999999</c:v>
                </c:pt>
                <c:pt idx="370">
                  <c:v>3.0750009999999999</c:v>
                </c:pt>
                <c:pt idx="371">
                  <c:v>3.0833339999999998</c:v>
                </c:pt>
                <c:pt idx="372">
                  <c:v>3.0916679999999999</c:v>
                </c:pt>
                <c:pt idx="373">
                  <c:v>3.1000009999999998</c:v>
                </c:pt>
                <c:pt idx="374">
                  <c:v>3.1083340000000002</c:v>
                </c:pt>
                <c:pt idx="375">
                  <c:v>3.1166680000000002</c:v>
                </c:pt>
                <c:pt idx="376">
                  <c:v>3.1250010000000001</c:v>
                </c:pt>
                <c:pt idx="377">
                  <c:v>3.1333340000000001</c:v>
                </c:pt>
                <c:pt idx="378">
                  <c:v>3.1416680000000001</c:v>
                </c:pt>
                <c:pt idx="379">
                  <c:v>3.1500010000000001</c:v>
                </c:pt>
                <c:pt idx="380">
                  <c:v>3.158334</c:v>
                </c:pt>
                <c:pt idx="381">
                  <c:v>3.166668</c:v>
                </c:pt>
                <c:pt idx="382">
                  <c:v>3.175001</c:v>
                </c:pt>
                <c:pt idx="383">
                  <c:v>3.1833339999999999</c:v>
                </c:pt>
                <c:pt idx="384">
                  <c:v>3.1916679999999999</c:v>
                </c:pt>
                <c:pt idx="385">
                  <c:v>3.2000009999999999</c:v>
                </c:pt>
                <c:pt idx="386">
                  <c:v>3.2083339999999998</c:v>
                </c:pt>
                <c:pt idx="387">
                  <c:v>3.2166679999999999</c:v>
                </c:pt>
                <c:pt idx="388">
                  <c:v>3.2250009999999998</c:v>
                </c:pt>
                <c:pt idx="389">
                  <c:v>3.2333340000000002</c:v>
                </c:pt>
                <c:pt idx="390">
                  <c:v>3.2416680000000002</c:v>
                </c:pt>
                <c:pt idx="391">
                  <c:v>3.2500010000000001</c:v>
                </c:pt>
                <c:pt idx="392">
                  <c:v>3.2583340000000001</c:v>
                </c:pt>
                <c:pt idx="393">
                  <c:v>3.2666680000000001</c:v>
                </c:pt>
                <c:pt idx="394">
                  <c:v>3.2750010000000001</c:v>
                </c:pt>
                <c:pt idx="395">
                  <c:v>3.283334</c:v>
                </c:pt>
                <c:pt idx="396">
                  <c:v>3.2916669999999999</c:v>
                </c:pt>
                <c:pt idx="397">
                  <c:v>3.300001</c:v>
                </c:pt>
                <c:pt idx="398">
                  <c:v>3.3083339999999999</c:v>
                </c:pt>
                <c:pt idx="399">
                  <c:v>3.3166679999999999</c:v>
                </c:pt>
                <c:pt idx="400">
                  <c:v>3.3250009999999999</c:v>
                </c:pt>
                <c:pt idx="401">
                  <c:v>3.3333339999999998</c:v>
                </c:pt>
                <c:pt idx="402">
                  <c:v>3.3416679999999999</c:v>
                </c:pt>
                <c:pt idx="403">
                  <c:v>3.3500009999999998</c:v>
                </c:pt>
                <c:pt idx="404">
                  <c:v>3.3583340000000002</c:v>
                </c:pt>
                <c:pt idx="405">
                  <c:v>3.3666680000000002</c:v>
                </c:pt>
                <c:pt idx="406">
                  <c:v>3.3750010000000001</c:v>
                </c:pt>
                <c:pt idx="407">
                  <c:v>3.3833340000000001</c:v>
                </c:pt>
                <c:pt idx="408">
                  <c:v>3.3916680000000001</c:v>
                </c:pt>
                <c:pt idx="409">
                  <c:v>3.4000010000000001</c:v>
                </c:pt>
                <c:pt idx="410">
                  <c:v>3.408334</c:v>
                </c:pt>
                <c:pt idx="411">
                  <c:v>3.4166669999999999</c:v>
                </c:pt>
                <c:pt idx="412">
                  <c:v>3.425001</c:v>
                </c:pt>
                <c:pt idx="413">
                  <c:v>3.4333339999999999</c:v>
                </c:pt>
                <c:pt idx="414">
                  <c:v>3.4416679999999999</c:v>
                </c:pt>
                <c:pt idx="415">
                  <c:v>3.4500009999999999</c:v>
                </c:pt>
                <c:pt idx="416">
                  <c:v>3.4583339999999998</c:v>
                </c:pt>
                <c:pt idx="417">
                  <c:v>3.4666679999999999</c:v>
                </c:pt>
                <c:pt idx="418">
                  <c:v>3.4750009999999998</c:v>
                </c:pt>
                <c:pt idx="419">
                  <c:v>3.4833340000000002</c:v>
                </c:pt>
                <c:pt idx="420">
                  <c:v>3.4916680000000002</c:v>
                </c:pt>
                <c:pt idx="421">
                  <c:v>3.5000010000000001</c:v>
                </c:pt>
                <c:pt idx="422">
                  <c:v>3.5083340000000001</c:v>
                </c:pt>
                <c:pt idx="423">
                  <c:v>3.5166680000000001</c:v>
                </c:pt>
                <c:pt idx="424">
                  <c:v>3.5250010000000001</c:v>
                </c:pt>
                <c:pt idx="425">
                  <c:v>3.533334</c:v>
                </c:pt>
                <c:pt idx="426">
                  <c:v>3.5416669999999999</c:v>
                </c:pt>
                <c:pt idx="427">
                  <c:v>3.550001</c:v>
                </c:pt>
                <c:pt idx="428">
                  <c:v>3.5583339999999999</c:v>
                </c:pt>
                <c:pt idx="429">
                  <c:v>3.5666679999999999</c:v>
                </c:pt>
                <c:pt idx="430">
                  <c:v>3.5750009999999999</c:v>
                </c:pt>
                <c:pt idx="431">
                  <c:v>3.5833339999999998</c:v>
                </c:pt>
                <c:pt idx="432">
                  <c:v>3.5916679999999999</c:v>
                </c:pt>
                <c:pt idx="433">
                  <c:v>3.6000009999999998</c:v>
                </c:pt>
                <c:pt idx="434">
                  <c:v>3.6083340000000002</c:v>
                </c:pt>
                <c:pt idx="435">
                  <c:v>3.6166680000000002</c:v>
                </c:pt>
                <c:pt idx="436">
                  <c:v>3.6250010000000001</c:v>
                </c:pt>
                <c:pt idx="437">
                  <c:v>3.6333340000000001</c:v>
                </c:pt>
                <c:pt idx="438">
                  <c:v>3.6416680000000001</c:v>
                </c:pt>
                <c:pt idx="439">
                  <c:v>3.6500010000000001</c:v>
                </c:pt>
                <c:pt idx="440">
                  <c:v>3.658334</c:v>
                </c:pt>
                <c:pt idx="441">
                  <c:v>3.6666669999999999</c:v>
                </c:pt>
                <c:pt idx="442">
                  <c:v>3.675001</c:v>
                </c:pt>
                <c:pt idx="443">
                  <c:v>3.6833339999999999</c:v>
                </c:pt>
                <c:pt idx="444">
                  <c:v>3.6916679999999999</c:v>
                </c:pt>
                <c:pt idx="445">
                  <c:v>3.7000009999999999</c:v>
                </c:pt>
                <c:pt idx="446">
                  <c:v>3.7083339999999998</c:v>
                </c:pt>
                <c:pt idx="447">
                  <c:v>3.7166679999999999</c:v>
                </c:pt>
                <c:pt idx="448">
                  <c:v>3.7250009999999998</c:v>
                </c:pt>
                <c:pt idx="449">
                  <c:v>3.7333340000000002</c:v>
                </c:pt>
                <c:pt idx="450">
                  <c:v>3.7416680000000002</c:v>
                </c:pt>
                <c:pt idx="451">
                  <c:v>3.7500010000000001</c:v>
                </c:pt>
                <c:pt idx="452">
                  <c:v>3.7583340000000001</c:v>
                </c:pt>
                <c:pt idx="453">
                  <c:v>3.7666680000000001</c:v>
                </c:pt>
                <c:pt idx="454">
                  <c:v>3.7750010000000001</c:v>
                </c:pt>
                <c:pt idx="455">
                  <c:v>3.783334</c:v>
                </c:pt>
                <c:pt idx="456">
                  <c:v>3.7916669999999999</c:v>
                </c:pt>
                <c:pt idx="457">
                  <c:v>3.800001</c:v>
                </c:pt>
                <c:pt idx="458">
                  <c:v>3.8083339999999999</c:v>
                </c:pt>
                <c:pt idx="459">
                  <c:v>3.8166679999999999</c:v>
                </c:pt>
                <c:pt idx="460">
                  <c:v>3.8250009999999999</c:v>
                </c:pt>
                <c:pt idx="461">
                  <c:v>3.8333339999999998</c:v>
                </c:pt>
                <c:pt idx="462">
                  <c:v>3.8416679999999999</c:v>
                </c:pt>
                <c:pt idx="463">
                  <c:v>3.8500009999999998</c:v>
                </c:pt>
                <c:pt idx="464">
                  <c:v>3.8583340000000002</c:v>
                </c:pt>
                <c:pt idx="465">
                  <c:v>3.8666680000000002</c:v>
                </c:pt>
                <c:pt idx="466">
                  <c:v>3.8750010000000001</c:v>
                </c:pt>
                <c:pt idx="467">
                  <c:v>3.8833340000000001</c:v>
                </c:pt>
                <c:pt idx="468">
                  <c:v>3.8916680000000001</c:v>
                </c:pt>
                <c:pt idx="469">
                  <c:v>3.9000010000000001</c:v>
                </c:pt>
                <c:pt idx="470">
                  <c:v>3.908334</c:v>
                </c:pt>
                <c:pt idx="471">
                  <c:v>3.9166669999999999</c:v>
                </c:pt>
                <c:pt idx="472">
                  <c:v>3.925001</c:v>
                </c:pt>
                <c:pt idx="473">
                  <c:v>3.9333339999999999</c:v>
                </c:pt>
                <c:pt idx="474">
                  <c:v>3.9416679999999999</c:v>
                </c:pt>
                <c:pt idx="475">
                  <c:v>3.9500009999999999</c:v>
                </c:pt>
                <c:pt idx="476">
                  <c:v>3.9583339999999998</c:v>
                </c:pt>
                <c:pt idx="477">
                  <c:v>3.9666679999999999</c:v>
                </c:pt>
                <c:pt idx="478">
                  <c:v>3.9750009999999998</c:v>
                </c:pt>
                <c:pt idx="479">
                  <c:v>3.9833340000000002</c:v>
                </c:pt>
                <c:pt idx="480">
                  <c:v>3.9916680000000002</c:v>
                </c:pt>
                <c:pt idx="481">
                  <c:v>4.0000010000000001</c:v>
                </c:pt>
                <c:pt idx="482">
                  <c:v>4.0083339999999996</c:v>
                </c:pt>
                <c:pt idx="483">
                  <c:v>4.016667</c:v>
                </c:pt>
                <c:pt idx="484">
                  <c:v>4.0250009999999996</c:v>
                </c:pt>
                <c:pt idx="485">
                  <c:v>4.033334</c:v>
                </c:pt>
                <c:pt idx="486">
                  <c:v>4.0416670000000003</c:v>
                </c:pt>
                <c:pt idx="487">
                  <c:v>4.050001</c:v>
                </c:pt>
                <c:pt idx="488">
                  <c:v>4.0583340000000003</c:v>
                </c:pt>
                <c:pt idx="489">
                  <c:v>4.0666679999999999</c:v>
                </c:pt>
                <c:pt idx="490">
                  <c:v>4.0750010000000003</c:v>
                </c:pt>
                <c:pt idx="491">
                  <c:v>4.0833339999999998</c:v>
                </c:pt>
                <c:pt idx="492">
                  <c:v>4.0916680000000003</c:v>
                </c:pt>
                <c:pt idx="493">
                  <c:v>4.1000009999999998</c:v>
                </c:pt>
                <c:pt idx="494">
                  <c:v>4.1083340000000002</c:v>
                </c:pt>
                <c:pt idx="495">
                  <c:v>4.1166679999999998</c:v>
                </c:pt>
                <c:pt idx="496">
                  <c:v>4.1250010000000001</c:v>
                </c:pt>
                <c:pt idx="497">
                  <c:v>4.1333339999999996</c:v>
                </c:pt>
                <c:pt idx="498">
                  <c:v>4.141667</c:v>
                </c:pt>
                <c:pt idx="499">
                  <c:v>4.1500009999999996</c:v>
                </c:pt>
                <c:pt idx="500">
                  <c:v>4.158334</c:v>
                </c:pt>
                <c:pt idx="501">
                  <c:v>4.1666670000000003</c:v>
                </c:pt>
                <c:pt idx="502">
                  <c:v>4.175001</c:v>
                </c:pt>
                <c:pt idx="503">
                  <c:v>4.1833340000000003</c:v>
                </c:pt>
                <c:pt idx="504">
                  <c:v>4.1916679999999999</c:v>
                </c:pt>
                <c:pt idx="505">
                  <c:v>4.2000010000000003</c:v>
                </c:pt>
                <c:pt idx="506">
                  <c:v>4.2083339999999998</c:v>
                </c:pt>
                <c:pt idx="507">
                  <c:v>4.2166680000000003</c:v>
                </c:pt>
                <c:pt idx="508">
                  <c:v>4.2250009999999998</c:v>
                </c:pt>
                <c:pt idx="509">
                  <c:v>4.2333340000000002</c:v>
                </c:pt>
                <c:pt idx="510">
                  <c:v>4.2416679999999998</c:v>
                </c:pt>
                <c:pt idx="511">
                  <c:v>4.2500010000000001</c:v>
                </c:pt>
                <c:pt idx="512">
                  <c:v>4.2583339999999996</c:v>
                </c:pt>
                <c:pt idx="513">
                  <c:v>4.266667</c:v>
                </c:pt>
                <c:pt idx="514">
                  <c:v>4.2750009999999996</c:v>
                </c:pt>
                <c:pt idx="515">
                  <c:v>4.283334</c:v>
                </c:pt>
                <c:pt idx="516">
                  <c:v>4.2916670000000003</c:v>
                </c:pt>
                <c:pt idx="517">
                  <c:v>4.300001</c:v>
                </c:pt>
                <c:pt idx="518">
                  <c:v>4.3083340000000003</c:v>
                </c:pt>
                <c:pt idx="519">
                  <c:v>4.3166679999999999</c:v>
                </c:pt>
                <c:pt idx="520">
                  <c:v>4.3250010000000003</c:v>
                </c:pt>
                <c:pt idx="521">
                  <c:v>4.3333339999999998</c:v>
                </c:pt>
                <c:pt idx="522">
                  <c:v>4.3416680000000003</c:v>
                </c:pt>
                <c:pt idx="523">
                  <c:v>4.3500009999999998</c:v>
                </c:pt>
                <c:pt idx="524">
                  <c:v>4.3583340000000002</c:v>
                </c:pt>
                <c:pt idx="525">
                  <c:v>4.3666679999999998</c:v>
                </c:pt>
                <c:pt idx="526">
                  <c:v>4.3750010000000001</c:v>
                </c:pt>
                <c:pt idx="527">
                  <c:v>4.3833339999999996</c:v>
                </c:pt>
                <c:pt idx="528">
                  <c:v>4.391667</c:v>
                </c:pt>
                <c:pt idx="529">
                  <c:v>4.4000009999999996</c:v>
                </c:pt>
                <c:pt idx="530">
                  <c:v>4.408334</c:v>
                </c:pt>
                <c:pt idx="531">
                  <c:v>4.4166670000000003</c:v>
                </c:pt>
                <c:pt idx="532">
                  <c:v>4.425001</c:v>
                </c:pt>
                <c:pt idx="533">
                  <c:v>4.4333340000000003</c:v>
                </c:pt>
                <c:pt idx="534">
                  <c:v>4.4416679999999999</c:v>
                </c:pt>
                <c:pt idx="535">
                  <c:v>4.4500010000000003</c:v>
                </c:pt>
                <c:pt idx="536">
                  <c:v>4.4583339999999998</c:v>
                </c:pt>
                <c:pt idx="537">
                  <c:v>4.4666680000000003</c:v>
                </c:pt>
                <c:pt idx="538">
                  <c:v>4.4750009999999998</c:v>
                </c:pt>
                <c:pt idx="539">
                  <c:v>4.4833340000000002</c:v>
                </c:pt>
                <c:pt idx="540">
                  <c:v>4.4916679999999998</c:v>
                </c:pt>
                <c:pt idx="541">
                  <c:v>4.5000010000000001</c:v>
                </c:pt>
                <c:pt idx="542">
                  <c:v>4.5083339999999996</c:v>
                </c:pt>
                <c:pt idx="543">
                  <c:v>4.516667</c:v>
                </c:pt>
                <c:pt idx="544">
                  <c:v>4.5250009999999996</c:v>
                </c:pt>
                <c:pt idx="545">
                  <c:v>4.533334</c:v>
                </c:pt>
                <c:pt idx="546">
                  <c:v>4.5416670000000003</c:v>
                </c:pt>
                <c:pt idx="547">
                  <c:v>4.550001</c:v>
                </c:pt>
                <c:pt idx="548">
                  <c:v>4.5583340000000003</c:v>
                </c:pt>
                <c:pt idx="549">
                  <c:v>4.5666679999999999</c:v>
                </c:pt>
                <c:pt idx="550">
                  <c:v>4.5750010000000003</c:v>
                </c:pt>
                <c:pt idx="551">
                  <c:v>4.5833339999999998</c:v>
                </c:pt>
                <c:pt idx="552">
                  <c:v>4.5916680000000003</c:v>
                </c:pt>
                <c:pt idx="553">
                  <c:v>4.6000009999999998</c:v>
                </c:pt>
                <c:pt idx="554">
                  <c:v>4.6083340000000002</c:v>
                </c:pt>
                <c:pt idx="555">
                  <c:v>4.6166679999999998</c:v>
                </c:pt>
                <c:pt idx="556">
                  <c:v>4.6250010000000001</c:v>
                </c:pt>
                <c:pt idx="557">
                  <c:v>4.6333339999999996</c:v>
                </c:pt>
                <c:pt idx="558">
                  <c:v>4.641667</c:v>
                </c:pt>
                <c:pt idx="559">
                  <c:v>4.6500009999999996</c:v>
                </c:pt>
                <c:pt idx="560">
                  <c:v>4.658334</c:v>
                </c:pt>
                <c:pt idx="561">
                  <c:v>4.6666670000000003</c:v>
                </c:pt>
                <c:pt idx="562">
                  <c:v>4.675001</c:v>
                </c:pt>
                <c:pt idx="563">
                  <c:v>4.6833340000000003</c:v>
                </c:pt>
                <c:pt idx="564">
                  <c:v>4.6916679999999999</c:v>
                </c:pt>
                <c:pt idx="565">
                  <c:v>4.7000010000000003</c:v>
                </c:pt>
                <c:pt idx="566">
                  <c:v>4.7083339999999998</c:v>
                </c:pt>
                <c:pt idx="567">
                  <c:v>4.7166680000000003</c:v>
                </c:pt>
                <c:pt idx="568">
                  <c:v>4.7250009999999998</c:v>
                </c:pt>
                <c:pt idx="569">
                  <c:v>4.7333340000000002</c:v>
                </c:pt>
                <c:pt idx="570">
                  <c:v>4.7416679999999998</c:v>
                </c:pt>
                <c:pt idx="571">
                  <c:v>4.7500010000000001</c:v>
                </c:pt>
                <c:pt idx="572">
                  <c:v>4.7583339999999996</c:v>
                </c:pt>
                <c:pt idx="573">
                  <c:v>4.766667</c:v>
                </c:pt>
                <c:pt idx="574">
                  <c:v>4.7750009999999996</c:v>
                </c:pt>
                <c:pt idx="575">
                  <c:v>4.783334</c:v>
                </c:pt>
                <c:pt idx="576">
                  <c:v>4.7916670000000003</c:v>
                </c:pt>
                <c:pt idx="577">
                  <c:v>4.800001</c:v>
                </c:pt>
                <c:pt idx="578">
                  <c:v>4.8083340000000003</c:v>
                </c:pt>
                <c:pt idx="579">
                  <c:v>4.8166679999999999</c:v>
                </c:pt>
                <c:pt idx="580">
                  <c:v>4.8250010000000003</c:v>
                </c:pt>
                <c:pt idx="581">
                  <c:v>4.8333339999999998</c:v>
                </c:pt>
                <c:pt idx="582">
                  <c:v>4.8416670000000002</c:v>
                </c:pt>
                <c:pt idx="583">
                  <c:v>4.8500009999999998</c:v>
                </c:pt>
                <c:pt idx="584">
                  <c:v>4.8583340000000002</c:v>
                </c:pt>
                <c:pt idx="585">
                  <c:v>4.8666679999999998</c:v>
                </c:pt>
                <c:pt idx="586">
                  <c:v>4.8750010000000001</c:v>
                </c:pt>
                <c:pt idx="587">
                  <c:v>4.8833339999999996</c:v>
                </c:pt>
                <c:pt idx="588">
                  <c:v>4.891667</c:v>
                </c:pt>
                <c:pt idx="589">
                  <c:v>4.9000009999999996</c:v>
                </c:pt>
                <c:pt idx="590">
                  <c:v>4.908334</c:v>
                </c:pt>
                <c:pt idx="591">
                  <c:v>4.9166670000000003</c:v>
                </c:pt>
                <c:pt idx="592">
                  <c:v>4.925001</c:v>
                </c:pt>
                <c:pt idx="593">
                  <c:v>4.9333340000000003</c:v>
                </c:pt>
                <c:pt idx="594">
                  <c:v>4.9416679999999999</c:v>
                </c:pt>
                <c:pt idx="595">
                  <c:v>4.9500010000000003</c:v>
                </c:pt>
                <c:pt idx="596">
                  <c:v>4.9583339999999998</c:v>
                </c:pt>
                <c:pt idx="597">
                  <c:v>4.9666670000000002</c:v>
                </c:pt>
                <c:pt idx="598">
                  <c:v>4.9750009999999998</c:v>
                </c:pt>
                <c:pt idx="599">
                  <c:v>4.9833340000000002</c:v>
                </c:pt>
                <c:pt idx="600">
                  <c:v>4.9916679999999998</c:v>
                </c:pt>
                <c:pt idx="601">
                  <c:v>5.0000010000000001</c:v>
                </c:pt>
                <c:pt idx="602">
                  <c:v>5.0083339999999996</c:v>
                </c:pt>
                <c:pt idx="603">
                  <c:v>5.016667</c:v>
                </c:pt>
                <c:pt idx="604">
                  <c:v>5.0250009999999996</c:v>
                </c:pt>
                <c:pt idx="605">
                  <c:v>5.033334</c:v>
                </c:pt>
                <c:pt idx="606">
                  <c:v>5.0416670000000003</c:v>
                </c:pt>
                <c:pt idx="607">
                  <c:v>5.050001</c:v>
                </c:pt>
                <c:pt idx="608">
                  <c:v>5.0583340000000003</c:v>
                </c:pt>
                <c:pt idx="609">
                  <c:v>5.0666679999999999</c:v>
                </c:pt>
                <c:pt idx="610">
                  <c:v>5.0750010000000003</c:v>
                </c:pt>
                <c:pt idx="611">
                  <c:v>5.0833339999999998</c:v>
                </c:pt>
                <c:pt idx="612">
                  <c:v>5.0916670000000002</c:v>
                </c:pt>
                <c:pt idx="613">
                  <c:v>5.1000009999999998</c:v>
                </c:pt>
                <c:pt idx="614">
                  <c:v>5.1083340000000002</c:v>
                </c:pt>
                <c:pt idx="615">
                  <c:v>5.1166679999999998</c:v>
                </c:pt>
                <c:pt idx="616">
                  <c:v>5.1250010000000001</c:v>
                </c:pt>
                <c:pt idx="617">
                  <c:v>5.1333339999999996</c:v>
                </c:pt>
                <c:pt idx="618">
                  <c:v>5.141667</c:v>
                </c:pt>
                <c:pt idx="619">
                  <c:v>5.1500009999999996</c:v>
                </c:pt>
                <c:pt idx="620">
                  <c:v>5.158334</c:v>
                </c:pt>
                <c:pt idx="621">
                  <c:v>5.1666670000000003</c:v>
                </c:pt>
                <c:pt idx="622">
                  <c:v>5.175001</c:v>
                </c:pt>
                <c:pt idx="623">
                  <c:v>5.1833340000000003</c:v>
                </c:pt>
                <c:pt idx="624">
                  <c:v>5.1916679999999999</c:v>
                </c:pt>
                <c:pt idx="625">
                  <c:v>5.2000010000000003</c:v>
                </c:pt>
                <c:pt idx="626">
                  <c:v>5.2083339999999998</c:v>
                </c:pt>
                <c:pt idx="627">
                  <c:v>5.2166670000000002</c:v>
                </c:pt>
                <c:pt idx="628">
                  <c:v>5.2250009999999998</c:v>
                </c:pt>
                <c:pt idx="629">
                  <c:v>5.2333340000000002</c:v>
                </c:pt>
                <c:pt idx="630">
                  <c:v>5.2416679999999998</c:v>
                </c:pt>
                <c:pt idx="631">
                  <c:v>5.2500010000000001</c:v>
                </c:pt>
                <c:pt idx="632">
                  <c:v>5.2583339999999996</c:v>
                </c:pt>
                <c:pt idx="633">
                  <c:v>5.266667</c:v>
                </c:pt>
                <c:pt idx="634">
                  <c:v>5.2750009999999996</c:v>
                </c:pt>
                <c:pt idx="635">
                  <c:v>5.283334</c:v>
                </c:pt>
                <c:pt idx="636">
                  <c:v>5.2916670000000003</c:v>
                </c:pt>
                <c:pt idx="637">
                  <c:v>5.300001</c:v>
                </c:pt>
                <c:pt idx="638">
                  <c:v>5.3083340000000003</c:v>
                </c:pt>
                <c:pt idx="639">
                  <c:v>5.3166679999999999</c:v>
                </c:pt>
                <c:pt idx="640">
                  <c:v>5.3250010000000003</c:v>
                </c:pt>
                <c:pt idx="641">
                  <c:v>5.3333339999999998</c:v>
                </c:pt>
                <c:pt idx="642">
                  <c:v>5.3416670000000002</c:v>
                </c:pt>
                <c:pt idx="643">
                  <c:v>5.3500009999999998</c:v>
                </c:pt>
                <c:pt idx="644">
                  <c:v>5.3583340000000002</c:v>
                </c:pt>
                <c:pt idx="645">
                  <c:v>5.3666679999999998</c:v>
                </c:pt>
                <c:pt idx="646">
                  <c:v>5.3750010000000001</c:v>
                </c:pt>
                <c:pt idx="647">
                  <c:v>5.3833339999999996</c:v>
                </c:pt>
                <c:pt idx="648">
                  <c:v>5.391667</c:v>
                </c:pt>
                <c:pt idx="649">
                  <c:v>5.4000009999999996</c:v>
                </c:pt>
                <c:pt idx="650">
                  <c:v>5.408334</c:v>
                </c:pt>
                <c:pt idx="651">
                  <c:v>5.4166670000000003</c:v>
                </c:pt>
                <c:pt idx="652">
                  <c:v>5.425001</c:v>
                </c:pt>
                <c:pt idx="653">
                  <c:v>5.4333340000000003</c:v>
                </c:pt>
                <c:pt idx="654">
                  <c:v>5.4416679999999999</c:v>
                </c:pt>
                <c:pt idx="655">
                  <c:v>5.4500010000000003</c:v>
                </c:pt>
                <c:pt idx="656">
                  <c:v>5.4583339999999998</c:v>
                </c:pt>
                <c:pt idx="657">
                  <c:v>5.4666670000000002</c:v>
                </c:pt>
                <c:pt idx="658">
                  <c:v>5.4750009999999998</c:v>
                </c:pt>
                <c:pt idx="659">
                  <c:v>5.4833340000000002</c:v>
                </c:pt>
                <c:pt idx="660">
                  <c:v>5.4916679999999998</c:v>
                </c:pt>
                <c:pt idx="661">
                  <c:v>5.5000010000000001</c:v>
                </c:pt>
                <c:pt idx="662">
                  <c:v>5.5083339999999996</c:v>
                </c:pt>
                <c:pt idx="663">
                  <c:v>5.516667</c:v>
                </c:pt>
                <c:pt idx="664">
                  <c:v>5.5250009999999996</c:v>
                </c:pt>
                <c:pt idx="665">
                  <c:v>5.533334</c:v>
                </c:pt>
                <c:pt idx="666">
                  <c:v>5.5416670000000003</c:v>
                </c:pt>
                <c:pt idx="667">
                  <c:v>5.550001</c:v>
                </c:pt>
                <c:pt idx="668">
                  <c:v>5.5583340000000003</c:v>
                </c:pt>
                <c:pt idx="669">
                  <c:v>5.5666679999999999</c:v>
                </c:pt>
                <c:pt idx="670">
                  <c:v>5.5750010000000003</c:v>
                </c:pt>
                <c:pt idx="671">
                  <c:v>5.5833339999999998</c:v>
                </c:pt>
                <c:pt idx="672">
                  <c:v>5.5916670000000002</c:v>
                </c:pt>
                <c:pt idx="673">
                  <c:v>5.6000009999999998</c:v>
                </c:pt>
                <c:pt idx="674">
                  <c:v>5.6083340000000002</c:v>
                </c:pt>
                <c:pt idx="675">
                  <c:v>5.6166679999999998</c:v>
                </c:pt>
                <c:pt idx="676">
                  <c:v>5.6250010000000001</c:v>
                </c:pt>
                <c:pt idx="677">
                  <c:v>5.6333339999999996</c:v>
                </c:pt>
                <c:pt idx="678">
                  <c:v>5.641667</c:v>
                </c:pt>
                <c:pt idx="679">
                  <c:v>5.6500009999999996</c:v>
                </c:pt>
                <c:pt idx="680">
                  <c:v>5.658334</c:v>
                </c:pt>
                <c:pt idx="681">
                  <c:v>5.6666670000000003</c:v>
                </c:pt>
                <c:pt idx="682">
                  <c:v>5.675001</c:v>
                </c:pt>
                <c:pt idx="683">
                  <c:v>5.6833340000000003</c:v>
                </c:pt>
                <c:pt idx="684">
                  <c:v>5.6916679999999999</c:v>
                </c:pt>
                <c:pt idx="685">
                  <c:v>5.7000010000000003</c:v>
                </c:pt>
                <c:pt idx="686">
                  <c:v>5.7083339999999998</c:v>
                </c:pt>
                <c:pt idx="687">
                  <c:v>5.7166670000000002</c:v>
                </c:pt>
                <c:pt idx="688">
                  <c:v>5.7250009999999998</c:v>
                </c:pt>
                <c:pt idx="689">
                  <c:v>5.7333340000000002</c:v>
                </c:pt>
                <c:pt idx="690">
                  <c:v>5.7416679999999998</c:v>
                </c:pt>
                <c:pt idx="691">
                  <c:v>5.7500010000000001</c:v>
                </c:pt>
                <c:pt idx="692">
                  <c:v>5.7583339999999996</c:v>
                </c:pt>
                <c:pt idx="693">
                  <c:v>5.766667</c:v>
                </c:pt>
                <c:pt idx="694">
                  <c:v>5.7750009999999996</c:v>
                </c:pt>
                <c:pt idx="695">
                  <c:v>5.783334</c:v>
                </c:pt>
                <c:pt idx="696">
                  <c:v>5.7916670000000003</c:v>
                </c:pt>
                <c:pt idx="697">
                  <c:v>5.800001</c:v>
                </c:pt>
                <c:pt idx="698">
                  <c:v>5.8083340000000003</c:v>
                </c:pt>
                <c:pt idx="699">
                  <c:v>5.8166679999999999</c:v>
                </c:pt>
                <c:pt idx="700">
                  <c:v>5.8250010000000003</c:v>
                </c:pt>
                <c:pt idx="701">
                  <c:v>5.8333339999999998</c:v>
                </c:pt>
                <c:pt idx="702">
                  <c:v>5.8416670000000002</c:v>
                </c:pt>
                <c:pt idx="703">
                  <c:v>5.8500009999999998</c:v>
                </c:pt>
                <c:pt idx="704">
                  <c:v>5.8583340000000002</c:v>
                </c:pt>
                <c:pt idx="705">
                  <c:v>5.8666679999999998</c:v>
                </c:pt>
                <c:pt idx="706">
                  <c:v>5.8750010000000001</c:v>
                </c:pt>
                <c:pt idx="707">
                  <c:v>5.8833339999999996</c:v>
                </c:pt>
                <c:pt idx="708">
                  <c:v>5.891667</c:v>
                </c:pt>
                <c:pt idx="709">
                  <c:v>5.9000009999999996</c:v>
                </c:pt>
                <c:pt idx="710">
                  <c:v>5.908334</c:v>
                </c:pt>
                <c:pt idx="711">
                  <c:v>5.9166670000000003</c:v>
                </c:pt>
                <c:pt idx="712">
                  <c:v>5.925001</c:v>
                </c:pt>
                <c:pt idx="713">
                  <c:v>5.9333340000000003</c:v>
                </c:pt>
                <c:pt idx="714">
                  <c:v>5.9416679999999999</c:v>
                </c:pt>
                <c:pt idx="715">
                  <c:v>5.9500010000000003</c:v>
                </c:pt>
                <c:pt idx="716">
                  <c:v>5.9583339999999998</c:v>
                </c:pt>
                <c:pt idx="717">
                  <c:v>5.9666670000000002</c:v>
                </c:pt>
                <c:pt idx="718">
                  <c:v>5.9750009999999998</c:v>
                </c:pt>
                <c:pt idx="719">
                  <c:v>5.9833340000000002</c:v>
                </c:pt>
                <c:pt idx="720">
                  <c:v>5.9916679999999998</c:v>
                </c:pt>
                <c:pt idx="721">
                  <c:v>6.0000010000000001</c:v>
                </c:pt>
                <c:pt idx="722">
                  <c:v>6.0083339999999996</c:v>
                </c:pt>
                <c:pt idx="723">
                  <c:v>6.016667</c:v>
                </c:pt>
                <c:pt idx="724">
                  <c:v>6.0250009999999996</c:v>
                </c:pt>
                <c:pt idx="725">
                  <c:v>6.033334</c:v>
                </c:pt>
                <c:pt idx="726">
                  <c:v>6.0416670000000003</c:v>
                </c:pt>
                <c:pt idx="727">
                  <c:v>6.050001</c:v>
                </c:pt>
                <c:pt idx="728">
                  <c:v>6.0583340000000003</c:v>
                </c:pt>
                <c:pt idx="729">
                  <c:v>6.0666679999999999</c:v>
                </c:pt>
                <c:pt idx="730">
                  <c:v>6.0750010000000003</c:v>
                </c:pt>
                <c:pt idx="731">
                  <c:v>6.0833339999999998</c:v>
                </c:pt>
                <c:pt idx="732">
                  <c:v>6.0916670000000002</c:v>
                </c:pt>
                <c:pt idx="733">
                  <c:v>6.1000009999999998</c:v>
                </c:pt>
                <c:pt idx="734">
                  <c:v>6.1083340000000002</c:v>
                </c:pt>
                <c:pt idx="735">
                  <c:v>6.1166679999999998</c:v>
                </c:pt>
                <c:pt idx="736">
                  <c:v>6.1250010000000001</c:v>
                </c:pt>
                <c:pt idx="737">
                  <c:v>6.1333339999999996</c:v>
                </c:pt>
                <c:pt idx="738">
                  <c:v>6.141667</c:v>
                </c:pt>
                <c:pt idx="739">
                  <c:v>6.1500009999999996</c:v>
                </c:pt>
                <c:pt idx="740">
                  <c:v>6.158334</c:v>
                </c:pt>
                <c:pt idx="741">
                  <c:v>6.1666670000000003</c:v>
                </c:pt>
                <c:pt idx="742">
                  <c:v>6.175001</c:v>
                </c:pt>
                <c:pt idx="743">
                  <c:v>6.1833340000000003</c:v>
                </c:pt>
                <c:pt idx="744">
                  <c:v>6.1916679999999999</c:v>
                </c:pt>
                <c:pt idx="745">
                  <c:v>6.2000010000000003</c:v>
                </c:pt>
                <c:pt idx="746">
                  <c:v>6.2083339999999998</c:v>
                </c:pt>
                <c:pt idx="747">
                  <c:v>6.2166670000000002</c:v>
                </c:pt>
                <c:pt idx="748">
                  <c:v>6.2250009999999998</c:v>
                </c:pt>
                <c:pt idx="749">
                  <c:v>6.2333340000000002</c:v>
                </c:pt>
                <c:pt idx="750">
                  <c:v>6.2416679999999998</c:v>
                </c:pt>
                <c:pt idx="751">
                  <c:v>6.2500010000000001</c:v>
                </c:pt>
                <c:pt idx="752">
                  <c:v>6.2583339999999996</c:v>
                </c:pt>
                <c:pt idx="753">
                  <c:v>6.266667</c:v>
                </c:pt>
                <c:pt idx="754">
                  <c:v>6.2750009999999996</c:v>
                </c:pt>
                <c:pt idx="755">
                  <c:v>6.283334</c:v>
                </c:pt>
                <c:pt idx="756">
                  <c:v>6.2916670000000003</c:v>
                </c:pt>
                <c:pt idx="757">
                  <c:v>6.300001</c:v>
                </c:pt>
                <c:pt idx="758">
                  <c:v>6.3083340000000003</c:v>
                </c:pt>
                <c:pt idx="759">
                  <c:v>6.3166679999999999</c:v>
                </c:pt>
                <c:pt idx="760">
                  <c:v>6.3250010000000003</c:v>
                </c:pt>
                <c:pt idx="761">
                  <c:v>6.3333339999999998</c:v>
                </c:pt>
                <c:pt idx="762">
                  <c:v>6.3416670000000002</c:v>
                </c:pt>
                <c:pt idx="763">
                  <c:v>6.3500009999999998</c:v>
                </c:pt>
                <c:pt idx="764">
                  <c:v>6.3583340000000002</c:v>
                </c:pt>
                <c:pt idx="765">
                  <c:v>6.3666679999999998</c:v>
                </c:pt>
                <c:pt idx="766">
                  <c:v>6.3750010000000001</c:v>
                </c:pt>
                <c:pt idx="767">
                  <c:v>6.3833339999999996</c:v>
                </c:pt>
                <c:pt idx="768">
                  <c:v>6.391667</c:v>
                </c:pt>
                <c:pt idx="769">
                  <c:v>6.4000009999999996</c:v>
                </c:pt>
                <c:pt idx="770">
                  <c:v>6.408334</c:v>
                </c:pt>
                <c:pt idx="771">
                  <c:v>6.4166670000000003</c:v>
                </c:pt>
                <c:pt idx="772">
                  <c:v>6.425001</c:v>
                </c:pt>
                <c:pt idx="773">
                  <c:v>6.4333340000000003</c:v>
                </c:pt>
                <c:pt idx="774">
                  <c:v>6.4416679999999999</c:v>
                </c:pt>
                <c:pt idx="775">
                  <c:v>6.4500010000000003</c:v>
                </c:pt>
                <c:pt idx="776">
                  <c:v>6.4583339999999998</c:v>
                </c:pt>
                <c:pt idx="777">
                  <c:v>6.4666670000000002</c:v>
                </c:pt>
                <c:pt idx="778">
                  <c:v>6.4750009999999998</c:v>
                </c:pt>
                <c:pt idx="779">
                  <c:v>6.4833340000000002</c:v>
                </c:pt>
                <c:pt idx="780">
                  <c:v>6.4916679999999998</c:v>
                </c:pt>
                <c:pt idx="781">
                  <c:v>6.5000010000000001</c:v>
                </c:pt>
                <c:pt idx="782">
                  <c:v>6.5083339999999996</c:v>
                </c:pt>
                <c:pt idx="783">
                  <c:v>6.516667</c:v>
                </c:pt>
                <c:pt idx="784">
                  <c:v>6.5250009999999996</c:v>
                </c:pt>
                <c:pt idx="785">
                  <c:v>6.533334</c:v>
                </c:pt>
                <c:pt idx="786">
                  <c:v>6.5416670000000003</c:v>
                </c:pt>
                <c:pt idx="787">
                  <c:v>6.550001</c:v>
                </c:pt>
                <c:pt idx="788">
                  <c:v>6.5583340000000003</c:v>
                </c:pt>
                <c:pt idx="789">
                  <c:v>6.5666679999999999</c:v>
                </c:pt>
                <c:pt idx="790">
                  <c:v>6.5750010000000003</c:v>
                </c:pt>
                <c:pt idx="791">
                  <c:v>6.5833339999999998</c:v>
                </c:pt>
                <c:pt idx="792">
                  <c:v>6.5916670000000002</c:v>
                </c:pt>
                <c:pt idx="793">
                  <c:v>6.6</c:v>
                </c:pt>
                <c:pt idx="794">
                  <c:v>6.6083340000000002</c:v>
                </c:pt>
                <c:pt idx="795">
                  <c:v>6.6166679999999998</c:v>
                </c:pt>
                <c:pt idx="796">
                  <c:v>6.6250010000000001</c:v>
                </c:pt>
                <c:pt idx="797">
                  <c:v>6.6333339999999996</c:v>
                </c:pt>
                <c:pt idx="798">
                  <c:v>6.641667</c:v>
                </c:pt>
                <c:pt idx="799">
                  <c:v>6.6500009999999996</c:v>
                </c:pt>
                <c:pt idx="800">
                  <c:v>6.658334</c:v>
                </c:pt>
                <c:pt idx="801">
                  <c:v>6.6666670000000003</c:v>
                </c:pt>
                <c:pt idx="802">
                  <c:v>6.675001</c:v>
                </c:pt>
                <c:pt idx="803">
                  <c:v>6.6833340000000003</c:v>
                </c:pt>
                <c:pt idx="804">
                  <c:v>6.6916679999999999</c:v>
                </c:pt>
                <c:pt idx="805">
                  <c:v>6.7000010000000003</c:v>
                </c:pt>
                <c:pt idx="806">
                  <c:v>6.7083339999999998</c:v>
                </c:pt>
                <c:pt idx="807">
                  <c:v>6.7166670000000002</c:v>
                </c:pt>
                <c:pt idx="808">
                  <c:v>6.7249999999999996</c:v>
                </c:pt>
                <c:pt idx="809">
                  <c:v>6.7333340000000002</c:v>
                </c:pt>
                <c:pt idx="810">
                  <c:v>6.7416679999999998</c:v>
                </c:pt>
                <c:pt idx="811">
                  <c:v>6.7500010000000001</c:v>
                </c:pt>
                <c:pt idx="812">
                  <c:v>6.7583339999999996</c:v>
                </c:pt>
                <c:pt idx="813">
                  <c:v>6.766667</c:v>
                </c:pt>
                <c:pt idx="814">
                  <c:v>6.7750009999999996</c:v>
                </c:pt>
                <c:pt idx="815">
                  <c:v>6.783334</c:v>
                </c:pt>
                <c:pt idx="816">
                  <c:v>6.7916670000000003</c:v>
                </c:pt>
                <c:pt idx="817">
                  <c:v>6.800001</c:v>
                </c:pt>
                <c:pt idx="818">
                  <c:v>6.8083340000000003</c:v>
                </c:pt>
                <c:pt idx="819">
                  <c:v>6.8166679999999999</c:v>
                </c:pt>
                <c:pt idx="820">
                  <c:v>6.8250010000000003</c:v>
                </c:pt>
                <c:pt idx="821">
                  <c:v>6.8333339999999998</c:v>
                </c:pt>
                <c:pt idx="822">
                  <c:v>6.8416670000000002</c:v>
                </c:pt>
                <c:pt idx="823">
                  <c:v>6.85</c:v>
                </c:pt>
                <c:pt idx="824">
                  <c:v>6.8583340000000002</c:v>
                </c:pt>
                <c:pt idx="825">
                  <c:v>6.8666679999999998</c:v>
                </c:pt>
                <c:pt idx="826">
                  <c:v>6.8750010000000001</c:v>
                </c:pt>
                <c:pt idx="827">
                  <c:v>6.8833339999999996</c:v>
                </c:pt>
                <c:pt idx="828">
                  <c:v>6.891667</c:v>
                </c:pt>
                <c:pt idx="829">
                  <c:v>6.9000009999999996</c:v>
                </c:pt>
                <c:pt idx="830">
                  <c:v>6.908334</c:v>
                </c:pt>
                <c:pt idx="831">
                  <c:v>6.9166670000000003</c:v>
                </c:pt>
                <c:pt idx="832">
                  <c:v>6.925001</c:v>
                </c:pt>
                <c:pt idx="833">
                  <c:v>6.9333340000000003</c:v>
                </c:pt>
                <c:pt idx="834">
                  <c:v>6.9416679999999999</c:v>
                </c:pt>
                <c:pt idx="835">
                  <c:v>6.9500010000000003</c:v>
                </c:pt>
                <c:pt idx="836">
                  <c:v>6.9583339999999998</c:v>
                </c:pt>
                <c:pt idx="837">
                  <c:v>6.9666670000000002</c:v>
                </c:pt>
                <c:pt idx="838">
                  <c:v>6.9749999999999996</c:v>
                </c:pt>
                <c:pt idx="839">
                  <c:v>6.9833340000000002</c:v>
                </c:pt>
                <c:pt idx="840">
                  <c:v>6.9916679999999998</c:v>
                </c:pt>
                <c:pt idx="841">
                  <c:v>7.0000010000000001</c:v>
                </c:pt>
                <c:pt idx="842">
                  <c:v>7.0083339999999996</c:v>
                </c:pt>
                <c:pt idx="843">
                  <c:v>7.016667</c:v>
                </c:pt>
                <c:pt idx="844">
                  <c:v>7.0250009999999996</c:v>
                </c:pt>
                <c:pt idx="845">
                  <c:v>7.033334</c:v>
                </c:pt>
                <c:pt idx="846">
                  <c:v>7.0416670000000003</c:v>
                </c:pt>
                <c:pt idx="847">
                  <c:v>7.050001</c:v>
                </c:pt>
                <c:pt idx="848">
                  <c:v>7.0583340000000003</c:v>
                </c:pt>
                <c:pt idx="849">
                  <c:v>7.0666679999999999</c:v>
                </c:pt>
                <c:pt idx="850">
                  <c:v>7.0750010000000003</c:v>
                </c:pt>
                <c:pt idx="851">
                  <c:v>7.0833339999999998</c:v>
                </c:pt>
                <c:pt idx="852">
                  <c:v>7.0916670000000002</c:v>
                </c:pt>
                <c:pt idx="853">
                  <c:v>7.1</c:v>
                </c:pt>
                <c:pt idx="854">
                  <c:v>7.1083340000000002</c:v>
                </c:pt>
                <c:pt idx="855">
                  <c:v>7.1166679999999998</c:v>
                </c:pt>
                <c:pt idx="856">
                  <c:v>7.1250010000000001</c:v>
                </c:pt>
                <c:pt idx="857">
                  <c:v>7.1333339999999996</c:v>
                </c:pt>
                <c:pt idx="858">
                  <c:v>7.141667</c:v>
                </c:pt>
                <c:pt idx="859">
                  <c:v>7.1500009999999996</c:v>
                </c:pt>
                <c:pt idx="860">
                  <c:v>7.158334</c:v>
                </c:pt>
                <c:pt idx="861">
                  <c:v>7.1666670000000003</c:v>
                </c:pt>
                <c:pt idx="862">
                  <c:v>7.175001</c:v>
                </c:pt>
                <c:pt idx="863">
                  <c:v>7.1833340000000003</c:v>
                </c:pt>
                <c:pt idx="864">
                  <c:v>7.1916679999999999</c:v>
                </c:pt>
                <c:pt idx="865">
                  <c:v>7.2000010000000003</c:v>
                </c:pt>
                <c:pt idx="866">
                  <c:v>7.2083339999999998</c:v>
                </c:pt>
                <c:pt idx="867">
                  <c:v>7.2166670000000002</c:v>
                </c:pt>
                <c:pt idx="868">
                  <c:v>7.2249999999999996</c:v>
                </c:pt>
                <c:pt idx="869">
                  <c:v>7.2333340000000002</c:v>
                </c:pt>
                <c:pt idx="870">
                  <c:v>7.2416679999999998</c:v>
                </c:pt>
                <c:pt idx="871">
                  <c:v>7.2500010000000001</c:v>
                </c:pt>
                <c:pt idx="872">
                  <c:v>7.2583339999999996</c:v>
                </c:pt>
                <c:pt idx="873">
                  <c:v>7.266667</c:v>
                </c:pt>
                <c:pt idx="874">
                  <c:v>7.2750009999999996</c:v>
                </c:pt>
                <c:pt idx="875">
                  <c:v>7.283334</c:v>
                </c:pt>
                <c:pt idx="876">
                  <c:v>7.2916670000000003</c:v>
                </c:pt>
                <c:pt idx="877">
                  <c:v>7.300001</c:v>
                </c:pt>
                <c:pt idx="878">
                  <c:v>7.3083340000000003</c:v>
                </c:pt>
                <c:pt idx="879">
                  <c:v>7.3166679999999999</c:v>
                </c:pt>
                <c:pt idx="880">
                  <c:v>7.3250010000000003</c:v>
                </c:pt>
                <c:pt idx="881">
                  <c:v>7.3333339999999998</c:v>
                </c:pt>
                <c:pt idx="882">
                  <c:v>7.3416670000000002</c:v>
                </c:pt>
                <c:pt idx="883">
                  <c:v>7.35</c:v>
                </c:pt>
                <c:pt idx="884">
                  <c:v>7.3583340000000002</c:v>
                </c:pt>
                <c:pt idx="885">
                  <c:v>7.3666679999999998</c:v>
                </c:pt>
                <c:pt idx="886">
                  <c:v>7.3750010000000001</c:v>
                </c:pt>
                <c:pt idx="887">
                  <c:v>7.3833339999999996</c:v>
                </c:pt>
                <c:pt idx="888">
                  <c:v>7.391667</c:v>
                </c:pt>
                <c:pt idx="889">
                  <c:v>7.4000009999999996</c:v>
                </c:pt>
                <c:pt idx="890">
                  <c:v>7.408334</c:v>
                </c:pt>
                <c:pt idx="891">
                  <c:v>7.4166670000000003</c:v>
                </c:pt>
                <c:pt idx="892">
                  <c:v>7.425001</c:v>
                </c:pt>
                <c:pt idx="893">
                  <c:v>7.4333340000000003</c:v>
                </c:pt>
                <c:pt idx="894">
                  <c:v>7.4416679999999999</c:v>
                </c:pt>
                <c:pt idx="895">
                  <c:v>7.4500010000000003</c:v>
                </c:pt>
                <c:pt idx="896">
                  <c:v>7.4583339999999998</c:v>
                </c:pt>
                <c:pt idx="897">
                  <c:v>7.4666670000000002</c:v>
                </c:pt>
                <c:pt idx="898">
                  <c:v>7.4749999999999996</c:v>
                </c:pt>
                <c:pt idx="899">
                  <c:v>7.4833340000000002</c:v>
                </c:pt>
                <c:pt idx="900">
                  <c:v>7.4916679999999998</c:v>
                </c:pt>
                <c:pt idx="901">
                  <c:v>7.5000010000000001</c:v>
                </c:pt>
                <c:pt idx="902">
                  <c:v>7.5083339999999996</c:v>
                </c:pt>
                <c:pt idx="903">
                  <c:v>7.516667</c:v>
                </c:pt>
                <c:pt idx="904">
                  <c:v>7.5250009999999996</c:v>
                </c:pt>
                <c:pt idx="905">
                  <c:v>7.533334</c:v>
                </c:pt>
                <c:pt idx="906">
                  <c:v>7.5416670000000003</c:v>
                </c:pt>
                <c:pt idx="907">
                  <c:v>7.550001</c:v>
                </c:pt>
                <c:pt idx="908">
                  <c:v>7.5583340000000003</c:v>
                </c:pt>
                <c:pt idx="909">
                  <c:v>7.5666679999999999</c:v>
                </c:pt>
                <c:pt idx="910">
                  <c:v>7.5750010000000003</c:v>
                </c:pt>
                <c:pt idx="911">
                  <c:v>7.5833339999999998</c:v>
                </c:pt>
                <c:pt idx="912">
                  <c:v>7.5916670000000002</c:v>
                </c:pt>
                <c:pt idx="913">
                  <c:v>7.6</c:v>
                </c:pt>
                <c:pt idx="914">
                  <c:v>7.6083340000000002</c:v>
                </c:pt>
                <c:pt idx="915">
                  <c:v>7.6166679999999998</c:v>
                </c:pt>
                <c:pt idx="916">
                  <c:v>7.6250010000000001</c:v>
                </c:pt>
                <c:pt idx="917">
                  <c:v>7.6333339999999996</c:v>
                </c:pt>
                <c:pt idx="918">
                  <c:v>7.641667</c:v>
                </c:pt>
                <c:pt idx="919">
                  <c:v>7.6500009999999996</c:v>
                </c:pt>
                <c:pt idx="920">
                  <c:v>7.658334</c:v>
                </c:pt>
                <c:pt idx="921">
                  <c:v>7.6666670000000003</c:v>
                </c:pt>
                <c:pt idx="922">
                  <c:v>7.675001</c:v>
                </c:pt>
                <c:pt idx="923">
                  <c:v>7.6833340000000003</c:v>
                </c:pt>
                <c:pt idx="924">
                  <c:v>7.6916679999999999</c:v>
                </c:pt>
                <c:pt idx="925">
                  <c:v>7.7000010000000003</c:v>
                </c:pt>
                <c:pt idx="926">
                  <c:v>7.7083339999999998</c:v>
                </c:pt>
                <c:pt idx="927">
                  <c:v>7.7166670000000002</c:v>
                </c:pt>
                <c:pt idx="928">
                  <c:v>7.7249999999999996</c:v>
                </c:pt>
                <c:pt idx="929">
                  <c:v>7.7333340000000002</c:v>
                </c:pt>
                <c:pt idx="930">
                  <c:v>7.7416679999999998</c:v>
                </c:pt>
                <c:pt idx="931">
                  <c:v>7.7500010000000001</c:v>
                </c:pt>
                <c:pt idx="932">
                  <c:v>7.7583339999999996</c:v>
                </c:pt>
                <c:pt idx="933">
                  <c:v>7.766667</c:v>
                </c:pt>
                <c:pt idx="934">
                  <c:v>7.7750009999999996</c:v>
                </c:pt>
                <c:pt idx="935">
                  <c:v>7.783334</c:v>
                </c:pt>
                <c:pt idx="936">
                  <c:v>7.7916670000000003</c:v>
                </c:pt>
                <c:pt idx="937">
                  <c:v>7.800001</c:v>
                </c:pt>
                <c:pt idx="938">
                  <c:v>7.8083340000000003</c:v>
                </c:pt>
                <c:pt idx="939">
                  <c:v>7.8166679999999999</c:v>
                </c:pt>
                <c:pt idx="940">
                  <c:v>7.8250010000000003</c:v>
                </c:pt>
                <c:pt idx="941">
                  <c:v>7.8333339999999998</c:v>
                </c:pt>
                <c:pt idx="942">
                  <c:v>7.8416670000000002</c:v>
                </c:pt>
                <c:pt idx="943">
                  <c:v>7.85</c:v>
                </c:pt>
                <c:pt idx="944">
                  <c:v>7.8583340000000002</c:v>
                </c:pt>
                <c:pt idx="945">
                  <c:v>7.8666679999999998</c:v>
                </c:pt>
                <c:pt idx="946">
                  <c:v>7.8750010000000001</c:v>
                </c:pt>
                <c:pt idx="947">
                  <c:v>7.8833339999999996</c:v>
                </c:pt>
                <c:pt idx="948">
                  <c:v>7.891667</c:v>
                </c:pt>
                <c:pt idx="949">
                  <c:v>7.9000009999999996</c:v>
                </c:pt>
                <c:pt idx="950">
                  <c:v>7.908334</c:v>
                </c:pt>
                <c:pt idx="951">
                  <c:v>7.9166670000000003</c:v>
                </c:pt>
                <c:pt idx="952">
                  <c:v>7.9249999999999998</c:v>
                </c:pt>
                <c:pt idx="953">
                  <c:v>7.9333340000000003</c:v>
                </c:pt>
                <c:pt idx="954">
                  <c:v>7.9416679999999999</c:v>
                </c:pt>
                <c:pt idx="955">
                  <c:v>7.9500010000000003</c:v>
                </c:pt>
                <c:pt idx="956">
                  <c:v>7.9583339999999998</c:v>
                </c:pt>
                <c:pt idx="957">
                  <c:v>7.9666670000000002</c:v>
                </c:pt>
                <c:pt idx="958">
                  <c:v>7.9749999999999996</c:v>
                </c:pt>
                <c:pt idx="959">
                  <c:v>7.9833340000000002</c:v>
                </c:pt>
                <c:pt idx="960">
                  <c:v>7.9916679999999998</c:v>
                </c:pt>
                <c:pt idx="961">
                  <c:v>8.0000009999999993</c:v>
                </c:pt>
                <c:pt idx="962">
                  <c:v>8.0083339999999996</c:v>
                </c:pt>
                <c:pt idx="963">
                  <c:v>8.016667</c:v>
                </c:pt>
                <c:pt idx="964">
                  <c:v>8.0250009999999996</c:v>
                </c:pt>
                <c:pt idx="965">
                  <c:v>8.033334</c:v>
                </c:pt>
                <c:pt idx="966">
                  <c:v>8.0416670000000003</c:v>
                </c:pt>
                <c:pt idx="967">
                  <c:v>8.0500000000000007</c:v>
                </c:pt>
                <c:pt idx="968">
                  <c:v>8.0583340000000003</c:v>
                </c:pt>
                <c:pt idx="969">
                  <c:v>8.0666679999999999</c:v>
                </c:pt>
                <c:pt idx="970">
                  <c:v>8.0750010000000003</c:v>
                </c:pt>
                <c:pt idx="971">
                  <c:v>8.0833340000000007</c:v>
                </c:pt>
                <c:pt idx="972">
                  <c:v>8.0916669999999993</c:v>
                </c:pt>
                <c:pt idx="973">
                  <c:v>8.1</c:v>
                </c:pt>
                <c:pt idx="974">
                  <c:v>8.1083339999999993</c:v>
                </c:pt>
                <c:pt idx="975">
                  <c:v>8.1166680000000007</c:v>
                </c:pt>
                <c:pt idx="976">
                  <c:v>8.1250009999999993</c:v>
                </c:pt>
                <c:pt idx="977">
                  <c:v>8.1333339999999996</c:v>
                </c:pt>
                <c:pt idx="978">
                  <c:v>8.141667</c:v>
                </c:pt>
                <c:pt idx="979">
                  <c:v>8.1500009999999996</c:v>
                </c:pt>
                <c:pt idx="980">
                  <c:v>8.158334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8.1833340000000003</c:v>
                </c:pt>
                <c:pt idx="984">
                  <c:v>8.1916679999999999</c:v>
                </c:pt>
                <c:pt idx="985">
                  <c:v>8.2000010000000003</c:v>
                </c:pt>
                <c:pt idx="986">
                  <c:v>8.2083340000000007</c:v>
                </c:pt>
                <c:pt idx="987">
                  <c:v>8.2166669999999993</c:v>
                </c:pt>
                <c:pt idx="988">
                  <c:v>8.2249999999999996</c:v>
                </c:pt>
                <c:pt idx="989">
                  <c:v>8.2333339999999993</c:v>
                </c:pt>
                <c:pt idx="990">
                  <c:v>8.2416680000000007</c:v>
                </c:pt>
                <c:pt idx="991">
                  <c:v>8.2500009999999993</c:v>
                </c:pt>
                <c:pt idx="992">
                  <c:v>8.2583339999999996</c:v>
                </c:pt>
                <c:pt idx="993">
                  <c:v>8.266667</c:v>
                </c:pt>
                <c:pt idx="994">
                  <c:v>8.2750009999999996</c:v>
                </c:pt>
                <c:pt idx="995">
                  <c:v>8.283334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8.3083340000000003</c:v>
                </c:pt>
                <c:pt idx="999">
                  <c:v>8.3166679999999999</c:v>
                </c:pt>
                <c:pt idx="1000">
                  <c:v>8.3250010000000003</c:v>
                </c:pt>
                <c:pt idx="1001">
                  <c:v>8.3333340000000007</c:v>
                </c:pt>
                <c:pt idx="1002">
                  <c:v>8.3416669999999993</c:v>
                </c:pt>
                <c:pt idx="1003">
                  <c:v>8.35</c:v>
                </c:pt>
                <c:pt idx="1004">
                  <c:v>8.3583339999999993</c:v>
                </c:pt>
                <c:pt idx="1005">
                  <c:v>8.3666680000000007</c:v>
                </c:pt>
                <c:pt idx="1006">
                  <c:v>8.3750009999999993</c:v>
                </c:pt>
                <c:pt idx="1007">
                  <c:v>8.3833339999999996</c:v>
                </c:pt>
                <c:pt idx="1008">
                  <c:v>8.391667</c:v>
                </c:pt>
                <c:pt idx="1009">
                  <c:v>8.4000009999999996</c:v>
                </c:pt>
                <c:pt idx="1010">
                  <c:v>8.408334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8.4333340000000003</c:v>
                </c:pt>
                <c:pt idx="1014">
                  <c:v>8.4416679999999999</c:v>
                </c:pt>
                <c:pt idx="1015">
                  <c:v>8.4500010000000003</c:v>
                </c:pt>
                <c:pt idx="1016">
                  <c:v>8.4583340000000007</c:v>
                </c:pt>
                <c:pt idx="1017">
                  <c:v>8.4666669999999993</c:v>
                </c:pt>
                <c:pt idx="1018">
                  <c:v>8.4749999999999996</c:v>
                </c:pt>
                <c:pt idx="1019">
                  <c:v>8.4833339999999993</c:v>
                </c:pt>
                <c:pt idx="1020">
                  <c:v>8.4916680000000007</c:v>
                </c:pt>
                <c:pt idx="1021">
                  <c:v>8.5000009999999993</c:v>
                </c:pt>
                <c:pt idx="1022">
                  <c:v>8.5083339999999996</c:v>
                </c:pt>
                <c:pt idx="1023">
                  <c:v>8.516667</c:v>
                </c:pt>
                <c:pt idx="1024">
                  <c:v>8.5250009999999996</c:v>
                </c:pt>
                <c:pt idx="1025">
                  <c:v>8.533334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8.5583340000000003</c:v>
                </c:pt>
                <c:pt idx="1029">
                  <c:v>8.5666679999999999</c:v>
                </c:pt>
                <c:pt idx="1030">
                  <c:v>8.5750010000000003</c:v>
                </c:pt>
                <c:pt idx="1031">
                  <c:v>8.5833340000000007</c:v>
                </c:pt>
                <c:pt idx="1032">
                  <c:v>8.5916669999999993</c:v>
                </c:pt>
                <c:pt idx="1033">
                  <c:v>8.6</c:v>
                </c:pt>
                <c:pt idx="1034">
                  <c:v>8.6083339999999993</c:v>
                </c:pt>
                <c:pt idx="1035">
                  <c:v>8.6166680000000007</c:v>
                </c:pt>
                <c:pt idx="1036">
                  <c:v>8.6250009999999993</c:v>
                </c:pt>
                <c:pt idx="1037">
                  <c:v>8.6333339999999996</c:v>
                </c:pt>
                <c:pt idx="1038">
                  <c:v>8.641667</c:v>
                </c:pt>
                <c:pt idx="1039">
                  <c:v>8.6500009999999996</c:v>
                </c:pt>
                <c:pt idx="1040">
                  <c:v>8.658334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8.6833340000000003</c:v>
                </c:pt>
                <c:pt idx="1044">
                  <c:v>8.6916679999999999</c:v>
                </c:pt>
                <c:pt idx="1045">
                  <c:v>8.7000010000000003</c:v>
                </c:pt>
                <c:pt idx="1046">
                  <c:v>8.7083340000000007</c:v>
                </c:pt>
                <c:pt idx="1047">
                  <c:v>8.7166669999999993</c:v>
                </c:pt>
                <c:pt idx="1048">
                  <c:v>8.7249999999999996</c:v>
                </c:pt>
                <c:pt idx="1049">
                  <c:v>8.7333339999999993</c:v>
                </c:pt>
                <c:pt idx="1050">
                  <c:v>8.7416680000000007</c:v>
                </c:pt>
                <c:pt idx="1051">
                  <c:v>8.7500009999999993</c:v>
                </c:pt>
                <c:pt idx="1052">
                  <c:v>8.7583339999999996</c:v>
                </c:pt>
                <c:pt idx="1053">
                  <c:v>8.766667</c:v>
                </c:pt>
                <c:pt idx="1054">
                  <c:v>8.7750009999999996</c:v>
                </c:pt>
                <c:pt idx="1055">
                  <c:v>8.783334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8.8083340000000003</c:v>
                </c:pt>
                <c:pt idx="1059">
                  <c:v>8.8166679999999999</c:v>
                </c:pt>
                <c:pt idx="1060">
                  <c:v>8.8250010000000003</c:v>
                </c:pt>
                <c:pt idx="1061">
                  <c:v>8.8333340000000007</c:v>
                </c:pt>
                <c:pt idx="1062">
                  <c:v>8.8416669999999993</c:v>
                </c:pt>
                <c:pt idx="1063">
                  <c:v>8.85</c:v>
                </c:pt>
                <c:pt idx="1064">
                  <c:v>8.8583339999999993</c:v>
                </c:pt>
                <c:pt idx="1065">
                  <c:v>8.8666680000000007</c:v>
                </c:pt>
                <c:pt idx="1066">
                  <c:v>8.8750009999999993</c:v>
                </c:pt>
                <c:pt idx="1067">
                  <c:v>8.8833339999999996</c:v>
                </c:pt>
                <c:pt idx="1068">
                  <c:v>8.891667</c:v>
                </c:pt>
                <c:pt idx="1069">
                  <c:v>8.9000009999999996</c:v>
                </c:pt>
                <c:pt idx="1070">
                  <c:v>8.908334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8.9333340000000003</c:v>
                </c:pt>
                <c:pt idx="1074">
                  <c:v>8.9416679999999999</c:v>
                </c:pt>
                <c:pt idx="1075">
                  <c:v>8.9500010000000003</c:v>
                </c:pt>
                <c:pt idx="1076">
                  <c:v>8.9583340000000007</c:v>
                </c:pt>
                <c:pt idx="1077">
                  <c:v>8.9666669999999993</c:v>
                </c:pt>
                <c:pt idx="1078">
                  <c:v>8.9749999999999996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9.0000009999999993</c:v>
                </c:pt>
                <c:pt idx="1082">
                  <c:v>9.0083339999999996</c:v>
                </c:pt>
                <c:pt idx="1083">
                  <c:v>9.016667</c:v>
                </c:pt>
                <c:pt idx="1084">
                  <c:v>9.0250009999999996</c:v>
                </c:pt>
                <c:pt idx="1085">
                  <c:v>9.033334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9.0583340000000003</c:v>
                </c:pt>
                <c:pt idx="1089">
                  <c:v>9.0666679999999999</c:v>
                </c:pt>
                <c:pt idx="1090">
                  <c:v>9.0750010000000003</c:v>
                </c:pt>
                <c:pt idx="1091">
                  <c:v>9.0833340000000007</c:v>
                </c:pt>
                <c:pt idx="1092">
                  <c:v>9.0916669999999993</c:v>
                </c:pt>
                <c:pt idx="1093">
                  <c:v>9.1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9.1250009999999993</c:v>
                </c:pt>
                <c:pt idx="1097">
                  <c:v>9.1333339999999996</c:v>
                </c:pt>
                <c:pt idx="1098">
                  <c:v>9.141667</c:v>
                </c:pt>
                <c:pt idx="1099">
                  <c:v>9.1500009999999996</c:v>
                </c:pt>
                <c:pt idx="1100">
                  <c:v>9.158334</c:v>
                </c:pt>
                <c:pt idx="1101">
                  <c:v>9.1666670000000003</c:v>
                </c:pt>
                <c:pt idx="1102">
                  <c:v>9.1750000000000007</c:v>
                </c:pt>
                <c:pt idx="1103">
                  <c:v>9.1833340000000003</c:v>
                </c:pt>
                <c:pt idx="1104">
                  <c:v>9.1916679999999999</c:v>
                </c:pt>
                <c:pt idx="1105">
                  <c:v>9.2000010000000003</c:v>
                </c:pt>
                <c:pt idx="1106">
                  <c:v>9.2083340000000007</c:v>
                </c:pt>
                <c:pt idx="1107">
                  <c:v>9.2166669999999993</c:v>
                </c:pt>
                <c:pt idx="1108">
                  <c:v>9.2249999999999996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9.2500009999999993</c:v>
                </c:pt>
                <c:pt idx="1112">
                  <c:v>9.2583339999999996</c:v>
                </c:pt>
                <c:pt idx="1113">
                  <c:v>9.266667</c:v>
                </c:pt>
                <c:pt idx="1114">
                  <c:v>9.2750009999999996</c:v>
                </c:pt>
                <c:pt idx="1115">
                  <c:v>9.283334</c:v>
                </c:pt>
                <c:pt idx="1116">
                  <c:v>9.2916670000000003</c:v>
                </c:pt>
                <c:pt idx="1117">
                  <c:v>9.3000000000000007</c:v>
                </c:pt>
                <c:pt idx="1118">
                  <c:v>9.3083340000000003</c:v>
                </c:pt>
                <c:pt idx="1119">
                  <c:v>9.3166679999999999</c:v>
                </c:pt>
                <c:pt idx="1120">
                  <c:v>9.3250010000000003</c:v>
                </c:pt>
                <c:pt idx="1121">
                  <c:v>9.3333340000000007</c:v>
                </c:pt>
                <c:pt idx="1122">
                  <c:v>9.3416669999999993</c:v>
                </c:pt>
                <c:pt idx="1123">
                  <c:v>9.35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9.3750009999999993</c:v>
                </c:pt>
                <c:pt idx="1127">
                  <c:v>9.3833339999999996</c:v>
                </c:pt>
                <c:pt idx="1128">
                  <c:v>9.391667</c:v>
                </c:pt>
                <c:pt idx="1129">
                  <c:v>9.4000009999999996</c:v>
                </c:pt>
                <c:pt idx="1130">
                  <c:v>9.408334</c:v>
                </c:pt>
                <c:pt idx="1131">
                  <c:v>9.4166670000000003</c:v>
                </c:pt>
                <c:pt idx="1132">
                  <c:v>9.4250000000000007</c:v>
                </c:pt>
                <c:pt idx="1133">
                  <c:v>9.4333340000000003</c:v>
                </c:pt>
                <c:pt idx="1134">
                  <c:v>9.4416679999999999</c:v>
                </c:pt>
                <c:pt idx="1135">
                  <c:v>9.4500010000000003</c:v>
                </c:pt>
                <c:pt idx="1136">
                  <c:v>9.4583340000000007</c:v>
                </c:pt>
                <c:pt idx="1137">
                  <c:v>9.4666669999999993</c:v>
                </c:pt>
                <c:pt idx="1138">
                  <c:v>9.4749999999999996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9.5000009999999993</c:v>
                </c:pt>
                <c:pt idx="1142">
                  <c:v>9.5083339999999996</c:v>
                </c:pt>
                <c:pt idx="1143">
                  <c:v>9.516667</c:v>
                </c:pt>
                <c:pt idx="1144">
                  <c:v>9.5250009999999996</c:v>
                </c:pt>
                <c:pt idx="1145">
                  <c:v>9.533334</c:v>
                </c:pt>
                <c:pt idx="1146">
                  <c:v>9.5416670000000003</c:v>
                </c:pt>
                <c:pt idx="1147">
                  <c:v>9.5500000000000007</c:v>
                </c:pt>
                <c:pt idx="1148">
                  <c:v>9.5583340000000003</c:v>
                </c:pt>
                <c:pt idx="1149">
                  <c:v>9.5666679999999999</c:v>
                </c:pt>
                <c:pt idx="1150">
                  <c:v>9.5750010000000003</c:v>
                </c:pt>
                <c:pt idx="1151">
                  <c:v>9.5833340000000007</c:v>
                </c:pt>
                <c:pt idx="1152">
                  <c:v>9.5916669999999993</c:v>
                </c:pt>
                <c:pt idx="1153">
                  <c:v>9.6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9.6250009999999993</c:v>
                </c:pt>
                <c:pt idx="1157">
                  <c:v>9.6333339999999996</c:v>
                </c:pt>
                <c:pt idx="1158">
                  <c:v>9.641667</c:v>
                </c:pt>
                <c:pt idx="1159">
                  <c:v>9.6500009999999996</c:v>
                </c:pt>
                <c:pt idx="1160">
                  <c:v>9.658334</c:v>
                </c:pt>
                <c:pt idx="1161">
                  <c:v>9.6666670000000003</c:v>
                </c:pt>
                <c:pt idx="1162">
                  <c:v>9.6750000000000007</c:v>
                </c:pt>
                <c:pt idx="1163">
                  <c:v>9.6833340000000003</c:v>
                </c:pt>
                <c:pt idx="1164">
                  <c:v>9.6916679999999999</c:v>
                </c:pt>
                <c:pt idx="1165">
                  <c:v>9.7000010000000003</c:v>
                </c:pt>
                <c:pt idx="1166">
                  <c:v>9.7083340000000007</c:v>
                </c:pt>
                <c:pt idx="1167">
                  <c:v>9.7166669999999993</c:v>
                </c:pt>
                <c:pt idx="1168">
                  <c:v>9.7249999999999996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9.7500009999999993</c:v>
                </c:pt>
                <c:pt idx="1172">
                  <c:v>9.7583339999999996</c:v>
                </c:pt>
                <c:pt idx="1173">
                  <c:v>9.766667</c:v>
                </c:pt>
                <c:pt idx="1174">
                  <c:v>9.7750009999999996</c:v>
                </c:pt>
                <c:pt idx="1175">
                  <c:v>9.783334</c:v>
                </c:pt>
                <c:pt idx="1176">
                  <c:v>9.7916670000000003</c:v>
                </c:pt>
                <c:pt idx="1177">
                  <c:v>9.8000000000000007</c:v>
                </c:pt>
                <c:pt idx="1178">
                  <c:v>9.8083340000000003</c:v>
                </c:pt>
                <c:pt idx="1179">
                  <c:v>9.8166679999999999</c:v>
                </c:pt>
                <c:pt idx="1180">
                  <c:v>9.8250010000000003</c:v>
                </c:pt>
                <c:pt idx="1181">
                  <c:v>9.8333340000000007</c:v>
                </c:pt>
                <c:pt idx="1182">
                  <c:v>9.8416669999999993</c:v>
                </c:pt>
                <c:pt idx="1183">
                  <c:v>9.85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9.8750009999999993</c:v>
                </c:pt>
                <c:pt idx="1187">
                  <c:v>9.8833339999999996</c:v>
                </c:pt>
                <c:pt idx="1188">
                  <c:v>9.891667</c:v>
                </c:pt>
                <c:pt idx="1189">
                  <c:v>9.9000009999999996</c:v>
                </c:pt>
                <c:pt idx="1190">
                  <c:v>9.908334</c:v>
                </c:pt>
                <c:pt idx="1191">
                  <c:v>9.9166670000000003</c:v>
                </c:pt>
                <c:pt idx="1192">
                  <c:v>9.9250000000000007</c:v>
                </c:pt>
                <c:pt idx="1193">
                  <c:v>9.9333340000000003</c:v>
                </c:pt>
                <c:pt idx="1194">
                  <c:v>9.9416679999999999</c:v>
                </c:pt>
                <c:pt idx="1195">
                  <c:v>9.9500010000000003</c:v>
                </c:pt>
                <c:pt idx="1196">
                  <c:v>9.9583340000000007</c:v>
                </c:pt>
                <c:pt idx="1197">
                  <c:v>9.9666669999999993</c:v>
                </c:pt>
                <c:pt idx="1198">
                  <c:v>9.9749999999999996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10.000000999999999</c:v>
                </c:pt>
                <c:pt idx="1202">
                  <c:v>10.008334</c:v>
                </c:pt>
                <c:pt idx="1203">
                  <c:v>10.016667</c:v>
                </c:pt>
                <c:pt idx="1204">
                  <c:v>10.025001</c:v>
                </c:pt>
                <c:pt idx="1205">
                  <c:v>10.033334</c:v>
                </c:pt>
                <c:pt idx="1206">
                  <c:v>10.041667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10.066668</c:v>
                </c:pt>
                <c:pt idx="1210">
                  <c:v>10.075001</c:v>
                </c:pt>
                <c:pt idx="1211">
                  <c:v>10.083334000000001</c:v>
                </c:pt>
                <c:pt idx="1212">
                  <c:v>10.091666999999999</c:v>
                </c:pt>
                <c:pt idx="1213">
                  <c:v>10.1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10.125000999999999</c:v>
                </c:pt>
                <c:pt idx="1217">
                  <c:v>10.133334</c:v>
                </c:pt>
                <c:pt idx="1218">
                  <c:v>10.141667</c:v>
                </c:pt>
                <c:pt idx="1219">
                  <c:v>10.150001</c:v>
                </c:pt>
                <c:pt idx="1220">
                  <c:v>10.158334</c:v>
                </c:pt>
                <c:pt idx="1221">
                  <c:v>10.166667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10.191668</c:v>
                </c:pt>
                <c:pt idx="1225">
                  <c:v>10.200001</c:v>
                </c:pt>
                <c:pt idx="1226">
                  <c:v>10.208334000000001</c:v>
                </c:pt>
                <c:pt idx="1227">
                  <c:v>10.216666999999999</c:v>
                </c:pt>
                <c:pt idx="1228">
                  <c:v>10.225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10.250000999999999</c:v>
                </c:pt>
                <c:pt idx="1232">
                  <c:v>10.258334</c:v>
                </c:pt>
                <c:pt idx="1233">
                  <c:v>10.266667</c:v>
                </c:pt>
                <c:pt idx="1234">
                  <c:v>10.275001</c:v>
                </c:pt>
                <c:pt idx="1235">
                  <c:v>10.283334</c:v>
                </c:pt>
                <c:pt idx="1236">
                  <c:v>10.291667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10.316668</c:v>
                </c:pt>
                <c:pt idx="1240">
                  <c:v>10.325001</c:v>
                </c:pt>
                <c:pt idx="1241">
                  <c:v>10.333334000000001</c:v>
                </c:pt>
                <c:pt idx="1242">
                  <c:v>10.341666999999999</c:v>
                </c:pt>
                <c:pt idx="1243">
                  <c:v>10.35</c:v>
                </c:pt>
                <c:pt idx="1244">
                  <c:v>10.358333999999999</c:v>
                </c:pt>
                <c:pt idx="1245">
                  <c:v>10.366667</c:v>
                </c:pt>
                <c:pt idx="1246">
                  <c:v>10.375000999999999</c:v>
                </c:pt>
                <c:pt idx="1247">
                  <c:v>10.383334</c:v>
                </c:pt>
                <c:pt idx="1248">
                  <c:v>10.391667</c:v>
                </c:pt>
                <c:pt idx="1249">
                  <c:v>10.400001</c:v>
                </c:pt>
                <c:pt idx="1250">
                  <c:v>10.408334</c:v>
                </c:pt>
                <c:pt idx="1251">
                  <c:v>10.416667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10.441668</c:v>
                </c:pt>
                <c:pt idx="1255">
                  <c:v>10.450001</c:v>
                </c:pt>
                <c:pt idx="1256">
                  <c:v>10.458334000000001</c:v>
                </c:pt>
                <c:pt idx="1257">
                  <c:v>10.466666999999999</c:v>
                </c:pt>
                <c:pt idx="1258">
                  <c:v>10.475</c:v>
                </c:pt>
                <c:pt idx="1259">
                  <c:v>10.483333999999999</c:v>
                </c:pt>
                <c:pt idx="1260">
                  <c:v>10.491667</c:v>
                </c:pt>
                <c:pt idx="1261">
                  <c:v>10.500000999999999</c:v>
                </c:pt>
                <c:pt idx="1262">
                  <c:v>10.508334</c:v>
                </c:pt>
                <c:pt idx="1263">
                  <c:v>10.516667</c:v>
                </c:pt>
                <c:pt idx="1264">
                  <c:v>10.525001</c:v>
                </c:pt>
                <c:pt idx="1265">
                  <c:v>10.533334</c:v>
                </c:pt>
                <c:pt idx="1266">
                  <c:v>10.541667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10.566668</c:v>
                </c:pt>
                <c:pt idx="1270">
                  <c:v>10.575001</c:v>
                </c:pt>
                <c:pt idx="1271">
                  <c:v>10.583334000000001</c:v>
                </c:pt>
                <c:pt idx="1272">
                  <c:v>10.591666999999999</c:v>
                </c:pt>
                <c:pt idx="1273">
                  <c:v>10.6</c:v>
                </c:pt>
                <c:pt idx="1274">
                  <c:v>10.608333999999999</c:v>
                </c:pt>
                <c:pt idx="1275">
                  <c:v>10.616667</c:v>
                </c:pt>
                <c:pt idx="1276">
                  <c:v>10.625000999999999</c:v>
                </c:pt>
                <c:pt idx="1277">
                  <c:v>10.633334</c:v>
                </c:pt>
                <c:pt idx="1278">
                  <c:v>10.641667</c:v>
                </c:pt>
                <c:pt idx="1279">
                  <c:v>10.650001</c:v>
                </c:pt>
                <c:pt idx="1280">
                  <c:v>10.658334</c:v>
                </c:pt>
                <c:pt idx="1281">
                  <c:v>10.666667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10.691668</c:v>
                </c:pt>
                <c:pt idx="1285">
                  <c:v>10.700001</c:v>
                </c:pt>
                <c:pt idx="1286">
                  <c:v>10.708334000000001</c:v>
                </c:pt>
                <c:pt idx="1287">
                  <c:v>10.716666999999999</c:v>
                </c:pt>
                <c:pt idx="1288">
                  <c:v>10.725</c:v>
                </c:pt>
                <c:pt idx="1289">
                  <c:v>10.733333999999999</c:v>
                </c:pt>
                <c:pt idx="1290">
                  <c:v>10.741668000000001</c:v>
                </c:pt>
                <c:pt idx="1291">
                  <c:v>10.750000999999999</c:v>
                </c:pt>
                <c:pt idx="1292">
                  <c:v>10.758334</c:v>
                </c:pt>
                <c:pt idx="1293">
                  <c:v>10.766667</c:v>
                </c:pt>
                <c:pt idx="1294">
                  <c:v>10.775001</c:v>
                </c:pt>
                <c:pt idx="1295">
                  <c:v>10.783334</c:v>
                </c:pt>
                <c:pt idx="1296">
                  <c:v>10.791667</c:v>
                </c:pt>
                <c:pt idx="1297">
                  <c:v>10.800001</c:v>
                </c:pt>
                <c:pt idx="1298">
                  <c:v>10.808334</c:v>
                </c:pt>
                <c:pt idx="1299">
                  <c:v>10.816668</c:v>
                </c:pt>
                <c:pt idx="1300">
                  <c:v>10.825001</c:v>
                </c:pt>
                <c:pt idx="1301">
                  <c:v>10.833334000000001</c:v>
                </c:pt>
                <c:pt idx="1302">
                  <c:v>10.841666999999999</c:v>
                </c:pt>
                <c:pt idx="1303">
                  <c:v>10.85</c:v>
                </c:pt>
                <c:pt idx="1304">
                  <c:v>10.858333999999999</c:v>
                </c:pt>
                <c:pt idx="1305">
                  <c:v>10.866668000000001</c:v>
                </c:pt>
                <c:pt idx="1306">
                  <c:v>10.875000999999999</c:v>
                </c:pt>
                <c:pt idx="1307">
                  <c:v>10.883334</c:v>
                </c:pt>
                <c:pt idx="1308">
                  <c:v>10.891667</c:v>
                </c:pt>
                <c:pt idx="1309">
                  <c:v>10.900001</c:v>
                </c:pt>
                <c:pt idx="1310">
                  <c:v>10.908334</c:v>
                </c:pt>
                <c:pt idx="1311">
                  <c:v>10.916667</c:v>
                </c:pt>
                <c:pt idx="1312">
                  <c:v>10.925001</c:v>
                </c:pt>
                <c:pt idx="1313">
                  <c:v>10.933334</c:v>
                </c:pt>
                <c:pt idx="1314">
                  <c:v>10.941668</c:v>
                </c:pt>
                <c:pt idx="1315">
                  <c:v>10.950001</c:v>
                </c:pt>
                <c:pt idx="1316">
                  <c:v>10.958334000000001</c:v>
                </c:pt>
                <c:pt idx="1317">
                  <c:v>10.966666999999999</c:v>
                </c:pt>
                <c:pt idx="1318">
                  <c:v>10.975</c:v>
                </c:pt>
                <c:pt idx="1319">
                  <c:v>10.983333999999999</c:v>
                </c:pt>
                <c:pt idx="1320">
                  <c:v>10.991668000000001</c:v>
                </c:pt>
                <c:pt idx="1321">
                  <c:v>11.000000999999999</c:v>
                </c:pt>
                <c:pt idx="1322">
                  <c:v>11.008334</c:v>
                </c:pt>
                <c:pt idx="1323">
                  <c:v>11.016667</c:v>
                </c:pt>
                <c:pt idx="1324">
                  <c:v>11.025001</c:v>
                </c:pt>
                <c:pt idx="1325">
                  <c:v>11.033334</c:v>
                </c:pt>
                <c:pt idx="1326">
                  <c:v>11.041667</c:v>
                </c:pt>
                <c:pt idx="1327">
                  <c:v>11.050001</c:v>
                </c:pt>
                <c:pt idx="1328">
                  <c:v>11.058334</c:v>
                </c:pt>
                <c:pt idx="1329">
                  <c:v>11.066668</c:v>
                </c:pt>
                <c:pt idx="1330">
                  <c:v>11.075001</c:v>
                </c:pt>
                <c:pt idx="1331">
                  <c:v>11.083334000000001</c:v>
                </c:pt>
                <c:pt idx="1332">
                  <c:v>11.091666999999999</c:v>
                </c:pt>
                <c:pt idx="1333">
                  <c:v>11.1</c:v>
                </c:pt>
                <c:pt idx="1334">
                  <c:v>11.108333999999999</c:v>
                </c:pt>
                <c:pt idx="1335">
                  <c:v>11.116668000000001</c:v>
                </c:pt>
                <c:pt idx="1336">
                  <c:v>11.125000999999999</c:v>
                </c:pt>
                <c:pt idx="1337">
                  <c:v>11.133334</c:v>
                </c:pt>
                <c:pt idx="1338">
                  <c:v>11.141667</c:v>
                </c:pt>
                <c:pt idx="1339">
                  <c:v>11.150001</c:v>
                </c:pt>
                <c:pt idx="1340">
                  <c:v>11.158334</c:v>
                </c:pt>
                <c:pt idx="1341">
                  <c:v>11.166667</c:v>
                </c:pt>
                <c:pt idx="1342">
                  <c:v>11.175001</c:v>
                </c:pt>
                <c:pt idx="1343">
                  <c:v>11.183334</c:v>
                </c:pt>
                <c:pt idx="1344">
                  <c:v>11.191668</c:v>
                </c:pt>
                <c:pt idx="1345">
                  <c:v>11.200001</c:v>
                </c:pt>
                <c:pt idx="1346">
                  <c:v>11.208334000000001</c:v>
                </c:pt>
                <c:pt idx="1347">
                  <c:v>11.216666999999999</c:v>
                </c:pt>
                <c:pt idx="1348">
                  <c:v>11.225</c:v>
                </c:pt>
                <c:pt idx="1349">
                  <c:v>11.233333999999999</c:v>
                </c:pt>
                <c:pt idx="1350">
                  <c:v>11.241668000000001</c:v>
                </c:pt>
                <c:pt idx="1351">
                  <c:v>11.250000999999999</c:v>
                </c:pt>
                <c:pt idx="1352">
                  <c:v>11.258334</c:v>
                </c:pt>
                <c:pt idx="1353">
                  <c:v>11.266667</c:v>
                </c:pt>
                <c:pt idx="1354">
                  <c:v>11.275001</c:v>
                </c:pt>
                <c:pt idx="1355">
                  <c:v>11.283334</c:v>
                </c:pt>
                <c:pt idx="1356">
                  <c:v>11.291667</c:v>
                </c:pt>
                <c:pt idx="1357">
                  <c:v>11.300001</c:v>
                </c:pt>
                <c:pt idx="1358">
                  <c:v>11.308334</c:v>
                </c:pt>
                <c:pt idx="1359">
                  <c:v>11.316668</c:v>
                </c:pt>
                <c:pt idx="1360">
                  <c:v>11.325001</c:v>
                </c:pt>
                <c:pt idx="1361">
                  <c:v>11.333334000000001</c:v>
                </c:pt>
                <c:pt idx="1362">
                  <c:v>11.341666999999999</c:v>
                </c:pt>
                <c:pt idx="1363">
                  <c:v>11.35</c:v>
                </c:pt>
                <c:pt idx="1364">
                  <c:v>11.358333999999999</c:v>
                </c:pt>
                <c:pt idx="1365">
                  <c:v>11.366668000000001</c:v>
                </c:pt>
                <c:pt idx="1366">
                  <c:v>11.375000999999999</c:v>
                </c:pt>
                <c:pt idx="1367">
                  <c:v>11.383334</c:v>
                </c:pt>
                <c:pt idx="1368">
                  <c:v>11.391667</c:v>
                </c:pt>
                <c:pt idx="1369">
                  <c:v>11.400001</c:v>
                </c:pt>
                <c:pt idx="1370">
                  <c:v>11.408334</c:v>
                </c:pt>
                <c:pt idx="1371">
                  <c:v>11.416667</c:v>
                </c:pt>
                <c:pt idx="1372">
                  <c:v>11.425001</c:v>
                </c:pt>
                <c:pt idx="1373">
                  <c:v>11.433334</c:v>
                </c:pt>
                <c:pt idx="1374">
                  <c:v>11.441668</c:v>
                </c:pt>
                <c:pt idx="1375">
                  <c:v>11.450001</c:v>
                </c:pt>
                <c:pt idx="1376">
                  <c:v>11.458334000000001</c:v>
                </c:pt>
                <c:pt idx="1377">
                  <c:v>11.466666999999999</c:v>
                </c:pt>
                <c:pt idx="1378">
                  <c:v>11.475</c:v>
                </c:pt>
                <c:pt idx="1379">
                  <c:v>11.483333999999999</c:v>
                </c:pt>
                <c:pt idx="1380">
                  <c:v>11.491668000000001</c:v>
                </c:pt>
                <c:pt idx="1381">
                  <c:v>11.500000999999999</c:v>
                </c:pt>
                <c:pt idx="1382">
                  <c:v>11.508334</c:v>
                </c:pt>
                <c:pt idx="1383">
                  <c:v>11.516667</c:v>
                </c:pt>
                <c:pt idx="1384">
                  <c:v>11.525001</c:v>
                </c:pt>
                <c:pt idx="1385">
                  <c:v>11.533334</c:v>
                </c:pt>
                <c:pt idx="1386">
                  <c:v>11.541667</c:v>
                </c:pt>
                <c:pt idx="1387">
                  <c:v>11.550001</c:v>
                </c:pt>
                <c:pt idx="1388">
                  <c:v>11.558334</c:v>
                </c:pt>
                <c:pt idx="1389">
                  <c:v>11.566668</c:v>
                </c:pt>
                <c:pt idx="1390">
                  <c:v>11.575001</c:v>
                </c:pt>
                <c:pt idx="1391">
                  <c:v>11.583334000000001</c:v>
                </c:pt>
                <c:pt idx="1392">
                  <c:v>11.591666999999999</c:v>
                </c:pt>
                <c:pt idx="1393">
                  <c:v>11.6</c:v>
                </c:pt>
                <c:pt idx="1394">
                  <c:v>11.608333999999999</c:v>
                </c:pt>
                <c:pt idx="1395">
                  <c:v>11.616668000000001</c:v>
                </c:pt>
                <c:pt idx="1396">
                  <c:v>11.625000999999999</c:v>
                </c:pt>
                <c:pt idx="1397">
                  <c:v>11.633334</c:v>
                </c:pt>
                <c:pt idx="1398">
                  <c:v>11.641667</c:v>
                </c:pt>
                <c:pt idx="1399">
                  <c:v>11.650001</c:v>
                </c:pt>
                <c:pt idx="1400">
                  <c:v>11.658334</c:v>
                </c:pt>
                <c:pt idx="1401">
                  <c:v>11.666667</c:v>
                </c:pt>
                <c:pt idx="1402">
                  <c:v>11.675001</c:v>
                </c:pt>
                <c:pt idx="1403">
                  <c:v>11.683334</c:v>
                </c:pt>
                <c:pt idx="1404">
                  <c:v>11.691668</c:v>
                </c:pt>
                <c:pt idx="1405">
                  <c:v>11.700001</c:v>
                </c:pt>
                <c:pt idx="1406">
                  <c:v>11.708334000000001</c:v>
                </c:pt>
                <c:pt idx="1407">
                  <c:v>11.716666999999999</c:v>
                </c:pt>
                <c:pt idx="1408">
                  <c:v>11.725</c:v>
                </c:pt>
                <c:pt idx="1409">
                  <c:v>11.733333999999999</c:v>
                </c:pt>
                <c:pt idx="1410">
                  <c:v>11.741668000000001</c:v>
                </c:pt>
                <c:pt idx="1411">
                  <c:v>11.750000999999999</c:v>
                </c:pt>
                <c:pt idx="1412">
                  <c:v>11.758334</c:v>
                </c:pt>
                <c:pt idx="1413">
                  <c:v>11.766667</c:v>
                </c:pt>
                <c:pt idx="1414">
                  <c:v>11.775001</c:v>
                </c:pt>
                <c:pt idx="1415">
                  <c:v>11.783334</c:v>
                </c:pt>
                <c:pt idx="1416">
                  <c:v>11.791667</c:v>
                </c:pt>
                <c:pt idx="1417">
                  <c:v>11.8</c:v>
                </c:pt>
                <c:pt idx="1418">
                  <c:v>11.808334</c:v>
                </c:pt>
                <c:pt idx="1419">
                  <c:v>11.816668</c:v>
                </c:pt>
                <c:pt idx="1420">
                  <c:v>11.825001</c:v>
                </c:pt>
                <c:pt idx="1421">
                  <c:v>11.833334000000001</c:v>
                </c:pt>
                <c:pt idx="1422">
                  <c:v>11.841666999999999</c:v>
                </c:pt>
                <c:pt idx="1423">
                  <c:v>11.85</c:v>
                </c:pt>
                <c:pt idx="1424">
                  <c:v>11.858333999999999</c:v>
                </c:pt>
                <c:pt idx="1425">
                  <c:v>11.866668000000001</c:v>
                </c:pt>
                <c:pt idx="1426">
                  <c:v>11.875000999999999</c:v>
                </c:pt>
                <c:pt idx="1427">
                  <c:v>11.883334</c:v>
                </c:pt>
                <c:pt idx="1428">
                  <c:v>11.891667</c:v>
                </c:pt>
                <c:pt idx="1429">
                  <c:v>11.900001</c:v>
                </c:pt>
                <c:pt idx="1430">
                  <c:v>11.908334</c:v>
                </c:pt>
                <c:pt idx="1431">
                  <c:v>11.916667</c:v>
                </c:pt>
                <c:pt idx="1432">
                  <c:v>11.925000000000001</c:v>
                </c:pt>
                <c:pt idx="1433">
                  <c:v>11.933334</c:v>
                </c:pt>
                <c:pt idx="1434">
                  <c:v>11.941668</c:v>
                </c:pt>
                <c:pt idx="1435">
                  <c:v>11.950001</c:v>
                </c:pt>
                <c:pt idx="1436">
                  <c:v>11.958334000000001</c:v>
                </c:pt>
                <c:pt idx="1437">
                  <c:v>11.966666999999999</c:v>
                </c:pt>
                <c:pt idx="1438">
                  <c:v>11.975</c:v>
                </c:pt>
                <c:pt idx="1439">
                  <c:v>11.983333999999999</c:v>
                </c:pt>
                <c:pt idx="1440">
                  <c:v>11.991668000000001</c:v>
                </c:pt>
                <c:pt idx="1441">
                  <c:v>12.000000999999999</c:v>
                </c:pt>
                <c:pt idx="1442">
                  <c:v>12.008334</c:v>
                </c:pt>
                <c:pt idx="1443">
                  <c:v>12.016667</c:v>
                </c:pt>
                <c:pt idx="1444">
                  <c:v>12.025001</c:v>
                </c:pt>
                <c:pt idx="1445">
                  <c:v>12.033334</c:v>
                </c:pt>
                <c:pt idx="1446">
                  <c:v>12.041667</c:v>
                </c:pt>
                <c:pt idx="1447">
                  <c:v>12.05</c:v>
                </c:pt>
                <c:pt idx="1448">
                  <c:v>12.058334</c:v>
                </c:pt>
                <c:pt idx="1449">
                  <c:v>12.066668</c:v>
                </c:pt>
                <c:pt idx="1450">
                  <c:v>12.075001</c:v>
                </c:pt>
                <c:pt idx="1451">
                  <c:v>12.083334000000001</c:v>
                </c:pt>
                <c:pt idx="1452">
                  <c:v>12.091666999999999</c:v>
                </c:pt>
                <c:pt idx="1453">
                  <c:v>12.1</c:v>
                </c:pt>
                <c:pt idx="1454">
                  <c:v>12.108333999999999</c:v>
                </c:pt>
                <c:pt idx="1455">
                  <c:v>12.116668000000001</c:v>
                </c:pt>
                <c:pt idx="1456">
                  <c:v>12.125000999999999</c:v>
                </c:pt>
                <c:pt idx="1457">
                  <c:v>12.133334</c:v>
                </c:pt>
                <c:pt idx="1458">
                  <c:v>12.141667</c:v>
                </c:pt>
                <c:pt idx="1459">
                  <c:v>12.150001</c:v>
                </c:pt>
                <c:pt idx="1460">
                  <c:v>12.158334</c:v>
                </c:pt>
                <c:pt idx="1461">
                  <c:v>12.166667</c:v>
                </c:pt>
                <c:pt idx="1462">
                  <c:v>12.175000000000001</c:v>
                </c:pt>
                <c:pt idx="1463">
                  <c:v>12.183334</c:v>
                </c:pt>
                <c:pt idx="1464">
                  <c:v>12.191668</c:v>
                </c:pt>
                <c:pt idx="1465">
                  <c:v>12.200001</c:v>
                </c:pt>
                <c:pt idx="1466">
                  <c:v>12.208334000000001</c:v>
                </c:pt>
                <c:pt idx="1467">
                  <c:v>12.216666999999999</c:v>
                </c:pt>
                <c:pt idx="1468">
                  <c:v>12.225</c:v>
                </c:pt>
                <c:pt idx="1469">
                  <c:v>12.233333999999999</c:v>
                </c:pt>
                <c:pt idx="1470">
                  <c:v>12.241668000000001</c:v>
                </c:pt>
                <c:pt idx="1471">
                  <c:v>12.250000999999999</c:v>
                </c:pt>
                <c:pt idx="1472">
                  <c:v>12.258334</c:v>
                </c:pt>
                <c:pt idx="1473">
                  <c:v>12.266667</c:v>
                </c:pt>
                <c:pt idx="1474">
                  <c:v>12.275001</c:v>
                </c:pt>
                <c:pt idx="1475">
                  <c:v>12.283334</c:v>
                </c:pt>
                <c:pt idx="1476">
                  <c:v>12.291667</c:v>
                </c:pt>
                <c:pt idx="1477">
                  <c:v>12.3</c:v>
                </c:pt>
                <c:pt idx="1478">
                  <c:v>12.308334</c:v>
                </c:pt>
                <c:pt idx="1479">
                  <c:v>12.316668</c:v>
                </c:pt>
                <c:pt idx="1480">
                  <c:v>12.325001</c:v>
                </c:pt>
                <c:pt idx="1481">
                  <c:v>12.333334000000001</c:v>
                </c:pt>
                <c:pt idx="1482">
                  <c:v>12.341666999999999</c:v>
                </c:pt>
                <c:pt idx="1483">
                  <c:v>12.35</c:v>
                </c:pt>
                <c:pt idx="1484">
                  <c:v>12.358333999999999</c:v>
                </c:pt>
                <c:pt idx="1485">
                  <c:v>12.366668000000001</c:v>
                </c:pt>
                <c:pt idx="1486">
                  <c:v>12.375000999999999</c:v>
                </c:pt>
                <c:pt idx="1487">
                  <c:v>12.383334</c:v>
                </c:pt>
                <c:pt idx="1488">
                  <c:v>12.391667</c:v>
                </c:pt>
                <c:pt idx="1489">
                  <c:v>12.400001</c:v>
                </c:pt>
                <c:pt idx="1490">
                  <c:v>12.408334</c:v>
                </c:pt>
                <c:pt idx="1491">
                  <c:v>12.416667</c:v>
                </c:pt>
                <c:pt idx="1492">
                  <c:v>12.425000000000001</c:v>
                </c:pt>
                <c:pt idx="1493">
                  <c:v>12.433334</c:v>
                </c:pt>
                <c:pt idx="1494">
                  <c:v>12.441668</c:v>
                </c:pt>
                <c:pt idx="1495">
                  <c:v>12.450001</c:v>
                </c:pt>
                <c:pt idx="1496">
                  <c:v>12.458334000000001</c:v>
                </c:pt>
                <c:pt idx="1497">
                  <c:v>12.466666999999999</c:v>
                </c:pt>
                <c:pt idx="1498">
                  <c:v>12.475</c:v>
                </c:pt>
                <c:pt idx="1499">
                  <c:v>12.483333999999999</c:v>
                </c:pt>
                <c:pt idx="1500">
                  <c:v>12.491668000000001</c:v>
                </c:pt>
                <c:pt idx="1501">
                  <c:v>12.500000999999999</c:v>
                </c:pt>
                <c:pt idx="1502">
                  <c:v>12.508334</c:v>
                </c:pt>
                <c:pt idx="1503">
                  <c:v>12.516667</c:v>
                </c:pt>
                <c:pt idx="1504">
                  <c:v>12.525001</c:v>
                </c:pt>
                <c:pt idx="1505">
                  <c:v>12.533334</c:v>
                </c:pt>
                <c:pt idx="1506">
                  <c:v>12.541667</c:v>
                </c:pt>
                <c:pt idx="1507">
                  <c:v>12.55</c:v>
                </c:pt>
                <c:pt idx="1508">
                  <c:v>12.558334</c:v>
                </c:pt>
                <c:pt idx="1509">
                  <c:v>12.566668</c:v>
                </c:pt>
                <c:pt idx="1510">
                  <c:v>12.575001</c:v>
                </c:pt>
                <c:pt idx="1511">
                  <c:v>12.583334000000001</c:v>
                </c:pt>
                <c:pt idx="1512">
                  <c:v>12.591666999999999</c:v>
                </c:pt>
                <c:pt idx="1513">
                  <c:v>12.6</c:v>
                </c:pt>
                <c:pt idx="1514">
                  <c:v>12.608333999999999</c:v>
                </c:pt>
                <c:pt idx="1515">
                  <c:v>12.616668000000001</c:v>
                </c:pt>
                <c:pt idx="1516">
                  <c:v>12.625000999999999</c:v>
                </c:pt>
                <c:pt idx="1517">
                  <c:v>12.633334</c:v>
                </c:pt>
                <c:pt idx="1518">
                  <c:v>12.641667</c:v>
                </c:pt>
                <c:pt idx="1519">
                  <c:v>12.650001</c:v>
                </c:pt>
                <c:pt idx="1520">
                  <c:v>12.658334</c:v>
                </c:pt>
                <c:pt idx="1521">
                  <c:v>12.666667</c:v>
                </c:pt>
                <c:pt idx="1522">
                  <c:v>12.675000000000001</c:v>
                </c:pt>
                <c:pt idx="1523">
                  <c:v>12.683334</c:v>
                </c:pt>
                <c:pt idx="1524">
                  <c:v>12.691668</c:v>
                </c:pt>
                <c:pt idx="1525">
                  <c:v>12.700001</c:v>
                </c:pt>
                <c:pt idx="1526">
                  <c:v>12.708334000000001</c:v>
                </c:pt>
                <c:pt idx="1527">
                  <c:v>12.716666999999999</c:v>
                </c:pt>
                <c:pt idx="1528">
                  <c:v>12.725</c:v>
                </c:pt>
                <c:pt idx="1529">
                  <c:v>12.733333999999999</c:v>
                </c:pt>
                <c:pt idx="1530">
                  <c:v>12.741668000000001</c:v>
                </c:pt>
                <c:pt idx="1531">
                  <c:v>12.750000999999999</c:v>
                </c:pt>
                <c:pt idx="1532">
                  <c:v>12.758334</c:v>
                </c:pt>
                <c:pt idx="1533">
                  <c:v>12.766667</c:v>
                </c:pt>
                <c:pt idx="1534">
                  <c:v>12.775001</c:v>
                </c:pt>
                <c:pt idx="1535">
                  <c:v>12.783334</c:v>
                </c:pt>
                <c:pt idx="1536">
                  <c:v>12.791667</c:v>
                </c:pt>
                <c:pt idx="1537">
                  <c:v>12.8</c:v>
                </c:pt>
                <c:pt idx="1538">
                  <c:v>12.808334</c:v>
                </c:pt>
                <c:pt idx="1539">
                  <c:v>12.816668</c:v>
                </c:pt>
                <c:pt idx="1540">
                  <c:v>12.825001</c:v>
                </c:pt>
                <c:pt idx="1541">
                  <c:v>12.833334000000001</c:v>
                </c:pt>
                <c:pt idx="1542">
                  <c:v>12.841666999999999</c:v>
                </c:pt>
                <c:pt idx="1543">
                  <c:v>12.85</c:v>
                </c:pt>
                <c:pt idx="1544">
                  <c:v>12.858333999999999</c:v>
                </c:pt>
                <c:pt idx="1545">
                  <c:v>12.866668000000001</c:v>
                </c:pt>
                <c:pt idx="1546">
                  <c:v>12.875000999999999</c:v>
                </c:pt>
                <c:pt idx="1547">
                  <c:v>12.883334</c:v>
                </c:pt>
                <c:pt idx="1548">
                  <c:v>12.891667</c:v>
                </c:pt>
                <c:pt idx="1549">
                  <c:v>12.900001</c:v>
                </c:pt>
                <c:pt idx="1550">
                  <c:v>12.908334</c:v>
                </c:pt>
                <c:pt idx="1551">
                  <c:v>12.916667</c:v>
                </c:pt>
                <c:pt idx="1552">
                  <c:v>12.925000000000001</c:v>
                </c:pt>
                <c:pt idx="1553">
                  <c:v>12.933334</c:v>
                </c:pt>
                <c:pt idx="1554">
                  <c:v>12.941668</c:v>
                </c:pt>
                <c:pt idx="1555">
                  <c:v>12.950001</c:v>
                </c:pt>
                <c:pt idx="1556">
                  <c:v>12.958334000000001</c:v>
                </c:pt>
                <c:pt idx="1557">
                  <c:v>12.966666999999999</c:v>
                </c:pt>
                <c:pt idx="1558">
                  <c:v>12.975</c:v>
                </c:pt>
                <c:pt idx="1559">
                  <c:v>12.983333999999999</c:v>
                </c:pt>
                <c:pt idx="1560">
                  <c:v>12.991667</c:v>
                </c:pt>
                <c:pt idx="1561">
                  <c:v>13.000000999999999</c:v>
                </c:pt>
                <c:pt idx="1562">
                  <c:v>13.008334</c:v>
                </c:pt>
                <c:pt idx="1563">
                  <c:v>13.016667</c:v>
                </c:pt>
                <c:pt idx="1564">
                  <c:v>13.025001</c:v>
                </c:pt>
                <c:pt idx="1565">
                  <c:v>13.033334</c:v>
                </c:pt>
                <c:pt idx="1566">
                  <c:v>13.041667</c:v>
                </c:pt>
                <c:pt idx="1567">
                  <c:v>13.05</c:v>
                </c:pt>
                <c:pt idx="1568">
                  <c:v>13.058334</c:v>
                </c:pt>
                <c:pt idx="1569">
                  <c:v>13.066668</c:v>
                </c:pt>
                <c:pt idx="1570">
                  <c:v>13.075001</c:v>
                </c:pt>
                <c:pt idx="1571">
                  <c:v>13.083334000000001</c:v>
                </c:pt>
                <c:pt idx="1572">
                  <c:v>13.091666999999999</c:v>
                </c:pt>
                <c:pt idx="1573">
                  <c:v>13.1</c:v>
                </c:pt>
                <c:pt idx="1574">
                  <c:v>13.108333999999999</c:v>
                </c:pt>
                <c:pt idx="1575">
                  <c:v>13.116667</c:v>
                </c:pt>
                <c:pt idx="1576">
                  <c:v>13.125000999999999</c:v>
                </c:pt>
                <c:pt idx="1577">
                  <c:v>13.133334</c:v>
                </c:pt>
                <c:pt idx="1578">
                  <c:v>13.141667</c:v>
                </c:pt>
                <c:pt idx="1579">
                  <c:v>13.150001</c:v>
                </c:pt>
                <c:pt idx="1580">
                  <c:v>13.158334</c:v>
                </c:pt>
                <c:pt idx="1581">
                  <c:v>13.166667</c:v>
                </c:pt>
                <c:pt idx="1582">
                  <c:v>13.175000000000001</c:v>
                </c:pt>
                <c:pt idx="1583">
                  <c:v>13.183334</c:v>
                </c:pt>
                <c:pt idx="1584">
                  <c:v>13.191668</c:v>
                </c:pt>
                <c:pt idx="1585">
                  <c:v>13.200001</c:v>
                </c:pt>
                <c:pt idx="1586">
                  <c:v>13.208334000000001</c:v>
                </c:pt>
                <c:pt idx="1587">
                  <c:v>13.216666999999999</c:v>
                </c:pt>
                <c:pt idx="1588">
                  <c:v>13.225</c:v>
                </c:pt>
                <c:pt idx="1589">
                  <c:v>13.233333999999999</c:v>
                </c:pt>
                <c:pt idx="1590">
                  <c:v>13.241667</c:v>
                </c:pt>
                <c:pt idx="1591">
                  <c:v>13.250000999999999</c:v>
                </c:pt>
                <c:pt idx="1592">
                  <c:v>13.258334</c:v>
                </c:pt>
                <c:pt idx="1593">
                  <c:v>13.266667</c:v>
                </c:pt>
                <c:pt idx="1594">
                  <c:v>13.275001</c:v>
                </c:pt>
                <c:pt idx="1595">
                  <c:v>13.283334</c:v>
                </c:pt>
                <c:pt idx="1596">
                  <c:v>13.291667</c:v>
                </c:pt>
                <c:pt idx="1597">
                  <c:v>13.3</c:v>
                </c:pt>
                <c:pt idx="1598">
                  <c:v>13.308334</c:v>
                </c:pt>
                <c:pt idx="1599">
                  <c:v>13.316668</c:v>
                </c:pt>
                <c:pt idx="1600">
                  <c:v>13.325001</c:v>
                </c:pt>
                <c:pt idx="1601">
                  <c:v>13.333334000000001</c:v>
                </c:pt>
                <c:pt idx="1602">
                  <c:v>13.341666999999999</c:v>
                </c:pt>
                <c:pt idx="1603">
                  <c:v>13.35</c:v>
                </c:pt>
                <c:pt idx="1604">
                  <c:v>13.358333999999999</c:v>
                </c:pt>
                <c:pt idx="1605">
                  <c:v>13.366667</c:v>
                </c:pt>
                <c:pt idx="1606">
                  <c:v>13.375000999999999</c:v>
                </c:pt>
                <c:pt idx="1607">
                  <c:v>13.383334</c:v>
                </c:pt>
                <c:pt idx="1608">
                  <c:v>13.391667</c:v>
                </c:pt>
                <c:pt idx="1609">
                  <c:v>13.400001</c:v>
                </c:pt>
                <c:pt idx="1610">
                  <c:v>13.408334</c:v>
                </c:pt>
                <c:pt idx="1611">
                  <c:v>13.416667</c:v>
                </c:pt>
                <c:pt idx="1612">
                  <c:v>13.425000000000001</c:v>
                </c:pt>
                <c:pt idx="1613">
                  <c:v>13.433334</c:v>
                </c:pt>
                <c:pt idx="1614">
                  <c:v>13.441668</c:v>
                </c:pt>
                <c:pt idx="1615">
                  <c:v>13.450001</c:v>
                </c:pt>
                <c:pt idx="1616">
                  <c:v>13.458334000000001</c:v>
                </c:pt>
                <c:pt idx="1617">
                  <c:v>13.466666999999999</c:v>
                </c:pt>
                <c:pt idx="1618">
                  <c:v>13.475</c:v>
                </c:pt>
                <c:pt idx="1619">
                  <c:v>13.483333999999999</c:v>
                </c:pt>
                <c:pt idx="1620">
                  <c:v>13.491667</c:v>
                </c:pt>
                <c:pt idx="1621">
                  <c:v>13.500000999999999</c:v>
                </c:pt>
                <c:pt idx="1622">
                  <c:v>13.508334</c:v>
                </c:pt>
                <c:pt idx="1623">
                  <c:v>13.516667</c:v>
                </c:pt>
                <c:pt idx="1624">
                  <c:v>13.525001</c:v>
                </c:pt>
                <c:pt idx="1625">
                  <c:v>13.533334</c:v>
                </c:pt>
                <c:pt idx="1626">
                  <c:v>13.541667</c:v>
                </c:pt>
                <c:pt idx="1627">
                  <c:v>13.55</c:v>
                </c:pt>
                <c:pt idx="1628">
                  <c:v>13.558334</c:v>
                </c:pt>
                <c:pt idx="1629">
                  <c:v>13.566668</c:v>
                </c:pt>
                <c:pt idx="1630">
                  <c:v>13.575001</c:v>
                </c:pt>
                <c:pt idx="1631">
                  <c:v>13.583334000000001</c:v>
                </c:pt>
                <c:pt idx="1632">
                  <c:v>13.591666999999999</c:v>
                </c:pt>
                <c:pt idx="1633">
                  <c:v>13.6</c:v>
                </c:pt>
                <c:pt idx="1634">
                  <c:v>13.608333999999999</c:v>
                </c:pt>
                <c:pt idx="1635">
                  <c:v>13.616667</c:v>
                </c:pt>
                <c:pt idx="1636">
                  <c:v>13.625000999999999</c:v>
                </c:pt>
                <c:pt idx="1637">
                  <c:v>13.633334</c:v>
                </c:pt>
                <c:pt idx="1638">
                  <c:v>13.641667</c:v>
                </c:pt>
                <c:pt idx="1639">
                  <c:v>13.650001</c:v>
                </c:pt>
                <c:pt idx="1640">
                  <c:v>13.658334</c:v>
                </c:pt>
                <c:pt idx="1641">
                  <c:v>13.666667</c:v>
                </c:pt>
                <c:pt idx="1642">
                  <c:v>13.675000000000001</c:v>
                </c:pt>
                <c:pt idx="1643">
                  <c:v>13.683334</c:v>
                </c:pt>
                <c:pt idx="1644">
                  <c:v>13.691668</c:v>
                </c:pt>
                <c:pt idx="1645">
                  <c:v>13.700001</c:v>
                </c:pt>
                <c:pt idx="1646">
                  <c:v>13.708334000000001</c:v>
                </c:pt>
                <c:pt idx="1647">
                  <c:v>13.716666999999999</c:v>
                </c:pt>
                <c:pt idx="1648">
                  <c:v>13.725</c:v>
                </c:pt>
                <c:pt idx="1649">
                  <c:v>13.733333999999999</c:v>
                </c:pt>
                <c:pt idx="1650">
                  <c:v>13.741667</c:v>
                </c:pt>
                <c:pt idx="1651">
                  <c:v>13.750000999999999</c:v>
                </c:pt>
                <c:pt idx="1652">
                  <c:v>13.758334</c:v>
                </c:pt>
                <c:pt idx="1653">
                  <c:v>13.766667</c:v>
                </c:pt>
                <c:pt idx="1654">
                  <c:v>13.775001</c:v>
                </c:pt>
                <c:pt idx="1655">
                  <c:v>13.783334</c:v>
                </c:pt>
                <c:pt idx="1656">
                  <c:v>13.791667</c:v>
                </c:pt>
                <c:pt idx="1657">
                  <c:v>13.8</c:v>
                </c:pt>
                <c:pt idx="1658">
                  <c:v>13.808334</c:v>
                </c:pt>
                <c:pt idx="1659">
                  <c:v>13.816668</c:v>
                </c:pt>
                <c:pt idx="1660">
                  <c:v>13.825001</c:v>
                </c:pt>
                <c:pt idx="1661">
                  <c:v>13.833334000000001</c:v>
                </c:pt>
                <c:pt idx="1662">
                  <c:v>13.841666999999999</c:v>
                </c:pt>
                <c:pt idx="1663">
                  <c:v>13.85</c:v>
                </c:pt>
                <c:pt idx="1664">
                  <c:v>13.858333999999999</c:v>
                </c:pt>
                <c:pt idx="1665">
                  <c:v>13.866667</c:v>
                </c:pt>
                <c:pt idx="1666">
                  <c:v>13.875000999999999</c:v>
                </c:pt>
                <c:pt idx="1667">
                  <c:v>13.883334</c:v>
                </c:pt>
                <c:pt idx="1668">
                  <c:v>13.891667</c:v>
                </c:pt>
                <c:pt idx="1669">
                  <c:v>13.900001</c:v>
                </c:pt>
                <c:pt idx="1670">
                  <c:v>13.908334</c:v>
                </c:pt>
                <c:pt idx="1671">
                  <c:v>13.916667</c:v>
                </c:pt>
                <c:pt idx="1672">
                  <c:v>13.925000000000001</c:v>
                </c:pt>
                <c:pt idx="1673">
                  <c:v>13.933332999999999</c:v>
                </c:pt>
                <c:pt idx="1674">
                  <c:v>13.941668</c:v>
                </c:pt>
                <c:pt idx="1675">
                  <c:v>13.950001</c:v>
                </c:pt>
                <c:pt idx="1676">
                  <c:v>13.958334000000001</c:v>
                </c:pt>
                <c:pt idx="1677">
                  <c:v>13.966666999999999</c:v>
                </c:pt>
                <c:pt idx="1678">
                  <c:v>13.975</c:v>
                </c:pt>
                <c:pt idx="1679">
                  <c:v>13.983333999999999</c:v>
                </c:pt>
                <c:pt idx="1680">
                  <c:v>13.991667</c:v>
                </c:pt>
                <c:pt idx="1681">
                  <c:v>14.000000999999999</c:v>
                </c:pt>
                <c:pt idx="1682">
                  <c:v>14.008334</c:v>
                </c:pt>
                <c:pt idx="1683">
                  <c:v>14.016667</c:v>
                </c:pt>
                <c:pt idx="1684">
                  <c:v>14.025001</c:v>
                </c:pt>
                <c:pt idx="1685">
                  <c:v>14.033334</c:v>
                </c:pt>
                <c:pt idx="1686">
                  <c:v>14.041667</c:v>
                </c:pt>
                <c:pt idx="1687">
                  <c:v>14.05</c:v>
                </c:pt>
                <c:pt idx="1688">
                  <c:v>14.058332999999999</c:v>
                </c:pt>
                <c:pt idx="1689">
                  <c:v>14.066668</c:v>
                </c:pt>
                <c:pt idx="1690">
                  <c:v>14.075001</c:v>
                </c:pt>
                <c:pt idx="1691">
                  <c:v>14.083334000000001</c:v>
                </c:pt>
                <c:pt idx="1692">
                  <c:v>14.091666999999999</c:v>
                </c:pt>
                <c:pt idx="1693">
                  <c:v>14.1</c:v>
                </c:pt>
                <c:pt idx="1694">
                  <c:v>14.108333999999999</c:v>
                </c:pt>
                <c:pt idx="1695">
                  <c:v>14.116667</c:v>
                </c:pt>
                <c:pt idx="1696">
                  <c:v>14.125000999999999</c:v>
                </c:pt>
                <c:pt idx="1697">
                  <c:v>14.133334</c:v>
                </c:pt>
                <c:pt idx="1698">
                  <c:v>14.141667</c:v>
                </c:pt>
                <c:pt idx="1699">
                  <c:v>14.150001</c:v>
                </c:pt>
                <c:pt idx="1700">
                  <c:v>14.158334</c:v>
                </c:pt>
                <c:pt idx="1701">
                  <c:v>14.166667</c:v>
                </c:pt>
                <c:pt idx="1702">
                  <c:v>14.175000000000001</c:v>
                </c:pt>
                <c:pt idx="1703">
                  <c:v>14.183332999999999</c:v>
                </c:pt>
                <c:pt idx="1704">
                  <c:v>14.191668</c:v>
                </c:pt>
                <c:pt idx="1705">
                  <c:v>14.200001</c:v>
                </c:pt>
                <c:pt idx="1706">
                  <c:v>14.208334000000001</c:v>
                </c:pt>
                <c:pt idx="1707">
                  <c:v>14.216666999999999</c:v>
                </c:pt>
                <c:pt idx="1708">
                  <c:v>14.225</c:v>
                </c:pt>
                <c:pt idx="1709">
                  <c:v>14.233333999999999</c:v>
                </c:pt>
                <c:pt idx="1710">
                  <c:v>14.241667</c:v>
                </c:pt>
                <c:pt idx="1711">
                  <c:v>14.250000999999999</c:v>
                </c:pt>
                <c:pt idx="1712">
                  <c:v>14.258334</c:v>
                </c:pt>
                <c:pt idx="1713">
                  <c:v>14.266667</c:v>
                </c:pt>
                <c:pt idx="1714">
                  <c:v>14.275001</c:v>
                </c:pt>
                <c:pt idx="1715">
                  <c:v>14.283334</c:v>
                </c:pt>
                <c:pt idx="1716">
                  <c:v>14.291667</c:v>
                </c:pt>
                <c:pt idx="1717">
                  <c:v>14.3</c:v>
                </c:pt>
                <c:pt idx="1718">
                  <c:v>14.308332999999999</c:v>
                </c:pt>
                <c:pt idx="1719">
                  <c:v>14.316668</c:v>
                </c:pt>
                <c:pt idx="1720">
                  <c:v>14.325001</c:v>
                </c:pt>
                <c:pt idx="1721">
                  <c:v>14.333334000000001</c:v>
                </c:pt>
                <c:pt idx="1722">
                  <c:v>14.341666999999999</c:v>
                </c:pt>
                <c:pt idx="1723">
                  <c:v>14.35</c:v>
                </c:pt>
                <c:pt idx="1724">
                  <c:v>14.358333999999999</c:v>
                </c:pt>
                <c:pt idx="1725">
                  <c:v>14.366667</c:v>
                </c:pt>
                <c:pt idx="1726">
                  <c:v>14.375000999999999</c:v>
                </c:pt>
                <c:pt idx="1727">
                  <c:v>14.383334</c:v>
                </c:pt>
                <c:pt idx="1728">
                  <c:v>14.391667</c:v>
                </c:pt>
                <c:pt idx="1729">
                  <c:v>14.400001</c:v>
                </c:pt>
                <c:pt idx="1730">
                  <c:v>14.408334</c:v>
                </c:pt>
                <c:pt idx="1731">
                  <c:v>14.416667</c:v>
                </c:pt>
                <c:pt idx="1732">
                  <c:v>14.425000000000001</c:v>
                </c:pt>
                <c:pt idx="1733">
                  <c:v>14.433332999999999</c:v>
                </c:pt>
                <c:pt idx="1734">
                  <c:v>14.441668</c:v>
                </c:pt>
                <c:pt idx="1735">
                  <c:v>14.450001</c:v>
                </c:pt>
                <c:pt idx="1736">
                  <c:v>14.458334000000001</c:v>
                </c:pt>
                <c:pt idx="1737">
                  <c:v>14.466666999999999</c:v>
                </c:pt>
                <c:pt idx="1738">
                  <c:v>14.475</c:v>
                </c:pt>
                <c:pt idx="1739">
                  <c:v>14.483333999999999</c:v>
                </c:pt>
                <c:pt idx="1740">
                  <c:v>14.491667</c:v>
                </c:pt>
                <c:pt idx="1741">
                  <c:v>14.500000999999999</c:v>
                </c:pt>
                <c:pt idx="1742">
                  <c:v>14.508334</c:v>
                </c:pt>
                <c:pt idx="1743">
                  <c:v>14.516667</c:v>
                </c:pt>
                <c:pt idx="1744">
                  <c:v>14.525001</c:v>
                </c:pt>
                <c:pt idx="1745">
                  <c:v>14.533334</c:v>
                </c:pt>
                <c:pt idx="1746">
                  <c:v>14.541667</c:v>
                </c:pt>
                <c:pt idx="1747">
                  <c:v>14.55</c:v>
                </c:pt>
                <c:pt idx="1748">
                  <c:v>14.558332999999999</c:v>
                </c:pt>
                <c:pt idx="1749">
                  <c:v>14.566668</c:v>
                </c:pt>
                <c:pt idx="1750">
                  <c:v>14.575001</c:v>
                </c:pt>
                <c:pt idx="1751">
                  <c:v>14.583334000000001</c:v>
                </c:pt>
                <c:pt idx="1752">
                  <c:v>14.591666999999999</c:v>
                </c:pt>
                <c:pt idx="1753">
                  <c:v>14.6</c:v>
                </c:pt>
                <c:pt idx="1754">
                  <c:v>14.608333999999999</c:v>
                </c:pt>
                <c:pt idx="1755">
                  <c:v>14.616667</c:v>
                </c:pt>
                <c:pt idx="1756">
                  <c:v>14.625000999999999</c:v>
                </c:pt>
                <c:pt idx="1757">
                  <c:v>14.633334</c:v>
                </c:pt>
                <c:pt idx="1758">
                  <c:v>14.641667</c:v>
                </c:pt>
                <c:pt idx="1759">
                  <c:v>14.650001</c:v>
                </c:pt>
                <c:pt idx="1760">
                  <c:v>14.658334</c:v>
                </c:pt>
                <c:pt idx="1761">
                  <c:v>14.666667</c:v>
                </c:pt>
                <c:pt idx="1762">
                  <c:v>14.675000000000001</c:v>
                </c:pt>
                <c:pt idx="1763">
                  <c:v>14.683332999999999</c:v>
                </c:pt>
                <c:pt idx="1764">
                  <c:v>14.691668</c:v>
                </c:pt>
                <c:pt idx="1765">
                  <c:v>14.700001</c:v>
                </c:pt>
                <c:pt idx="1766">
                  <c:v>14.708334000000001</c:v>
                </c:pt>
                <c:pt idx="1767">
                  <c:v>14.716666999999999</c:v>
                </c:pt>
                <c:pt idx="1768">
                  <c:v>14.725</c:v>
                </c:pt>
                <c:pt idx="1769">
                  <c:v>14.733333999999999</c:v>
                </c:pt>
                <c:pt idx="1770">
                  <c:v>14.741667</c:v>
                </c:pt>
                <c:pt idx="1771">
                  <c:v>14.750000999999999</c:v>
                </c:pt>
                <c:pt idx="1772">
                  <c:v>14.758334</c:v>
                </c:pt>
                <c:pt idx="1773">
                  <c:v>14.766667</c:v>
                </c:pt>
                <c:pt idx="1774">
                  <c:v>14.775001</c:v>
                </c:pt>
                <c:pt idx="1775">
                  <c:v>14.783334</c:v>
                </c:pt>
                <c:pt idx="1776">
                  <c:v>14.791667</c:v>
                </c:pt>
                <c:pt idx="1777">
                  <c:v>14.8</c:v>
                </c:pt>
                <c:pt idx="1778">
                  <c:v>14.808332999999999</c:v>
                </c:pt>
                <c:pt idx="1779">
                  <c:v>14.816668</c:v>
                </c:pt>
                <c:pt idx="1780">
                  <c:v>14.825001</c:v>
                </c:pt>
                <c:pt idx="1781">
                  <c:v>14.833334000000001</c:v>
                </c:pt>
                <c:pt idx="1782">
                  <c:v>14.841666999999999</c:v>
                </c:pt>
                <c:pt idx="1783">
                  <c:v>14.85</c:v>
                </c:pt>
                <c:pt idx="1784">
                  <c:v>14.858333999999999</c:v>
                </c:pt>
                <c:pt idx="1785">
                  <c:v>14.866667</c:v>
                </c:pt>
                <c:pt idx="1786">
                  <c:v>14.875000999999999</c:v>
                </c:pt>
                <c:pt idx="1787">
                  <c:v>14.883334</c:v>
                </c:pt>
                <c:pt idx="1788">
                  <c:v>14.891667</c:v>
                </c:pt>
                <c:pt idx="1789">
                  <c:v>14.900001</c:v>
                </c:pt>
                <c:pt idx="1790">
                  <c:v>14.908334</c:v>
                </c:pt>
                <c:pt idx="1791">
                  <c:v>14.916667</c:v>
                </c:pt>
                <c:pt idx="1792">
                  <c:v>14.925000000000001</c:v>
                </c:pt>
                <c:pt idx="1793">
                  <c:v>14.933332999999999</c:v>
                </c:pt>
                <c:pt idx="1794">
                  <c:v>14.941668</c:v>
                </c:pt>
                <c:pt idx="1795">
                  <c:v>14.950001</c:v>
                </c:pt>
                <c:pt idx="1796">
                  <c:v>14.958334000000001</c:v>
                </c:pt>
                <c:pt idx="1797">
                  <c:v>14.966666999999999</c:v>
                </c:pt>
                <c:pt idx="1798">
                  <c:v>14.975</c:v>
                </c:pt>
                <c:pt idx="1799">
                  <c:v>14.983333999999999</c:v>
                </c:pt>
                <c:pt idx="1800">
                  <c:v>14.991667</c:v>
                </c:pt>
                <c:pt idx="1801">
                  <c:v>15.000000999999999</c:v>
                </c:pt>
                <c:pt idx="1802">
                  <c:v>15.008334</c:v>
                </c:pt>
                <c:pt idx="1803">
                  <c:v>15.016667</c:v>
                </c:pt>
                <c:pt idx="1804">
                  <c:v>15.025001</c:v>
                </c:pt>
                <c:pt idx="1805">
                  <c:v>15.033334</c:v>
                </c:pt>
                <c:pt idx="1806">
                  <c:v>15.041667</c:v>
                </c:pt>
                <c:pt idx="1807">
                  <c:v>15.05</c:v>
                </c:pt>
                <c:pt idx="1808">
                  <c:v>15.058332999999999</c:v>
                </c:pt>
                <c:pt idx="1809">
                  <c:v>15.066668</c:v>
                </c:pt>
                <c:pt idx="1810">
                  <c:v>15.075001</c:v>
                </c:pt>
                <c:pt idx="1811">
                  <c:v>15.083334000000001</c:v>
                </c:pt>
                <c:pt idx="1812">
                  <c:v>15.091666999999999</c:v>
                </c:pt>
                <c:pt idx="1813">
                  <c:v>15.1</c:v>
                </c:pt>
                <c:pt idx="1814">
                  <c:v>15.108333999999999</c:v>
                </c:pt>
                <c:pt idx="1815">
                  <c:v>15.116667</c:v>
                </c:pt>
                <c:pt idx="1816">
                  <c:v>15.125</c:v>
                </c:pt>
                <c:pt idx="1817">
                  <c:v>15.133334</c:v>
                </c:pt>
                <c:pt idx="1818">
                  <c:v>15.141667</c:v>
                </c:pt>
                <c:pt idx="1819">
                  <c:v>15.150001</c:v>
                </c:pt>
                <c:pt idx="1820">
                  <c:v>15.158334</c:v>
                </c:pt>
                <c:pt idx="1821">
                  <c:v>15.166667</c:v>
                </c:pt>
                <c:pt idx="1822">
                  <c:v>15.175000000000001</c:v>
                </c:pt>
                <c:pt idx="1823">
                  <c:v>15.183332999999999</c:v>
                </c:pt>
                <c:pt idx="1824">
                  <c:v>15.191668</c:v>
                </c:pt>
                <c:pt idx="1825">
                  <c:v>15.200001</c:v>
                </c:pt>
                <c:pt idx="1826">
                  <c:v>15.208334000000001</c:v>
                </c:pt>
                <c:pt idx="1827">
                  <c:v>15.216666999999999</c:v>
                </c:pt>
                <c:pt idx="1828">
                  <c:v>15.225</c:v>
                </c:pt>
                <c:pt idx="1829">
                  <c:v>15.233333999999999</c:v>
                </c:pt>
                <c:pt idx="1830">
                  <c:v>15.241667</c:v>
                </c:pt>
                <c:pt idx="1831">
                  <c:v>15.25</c:v>
                </c:pt>
                <c:pt idx="1832">
                  <c:v>15.258334</c:v>
                </c:pt>
                <c:pt idx="1833">
                  <c:v>15.266667</c:v>
                </c:pt>
                <c:pt idx="1834">
                  <c:v>15.275001</c:v>
                </c:pt>
                <c:pt idx="1835">
                  <c:v>15.283334</c:v>
                </c:pt>
                <c:pt idx="1836">
                  <c:v>15.291667</c:v>
                </c:pt>
                <c:pt idx="1837">
                  <c:v>15.3</c:v>
                </c:pt>
                <c:pt idx="1838">
                  <c:v>15.308332999999999</c:v>
                </c:pt>
                <c:pt idx="1839">
                  <c:v>15.316668</c:v>
                </c:pt>
                <c:pt idx="1840">
                  <c:v>15.325001</c:v>
                </c:pt>
                <c:pt idx="1841">
                  <c:v>15.333334000000001</c:v>
                </c:pt>
                <c:pt idx="1842">
                  <c:v>15.341666999999999</c:v>
                </c:pt>
                <c:pt idx="1843">
                  <c:v>15.35</c:v>
                </c:pt>
                <c:pt idx="1844">
                  <c:v>15.358333999999999</c:v>
                </c:pt>
                <c:pt idx="1845">
                  <c:v>15.366667</c:v>
                </c:pt>
                <c:pt idx="1846">
                  <c:v>15.375</c:v>
                </c:pt>
                <c:pt idx="1847">
                  <c:v>15.383334</c:v>
                </c:pt>
                <c:pt idx="1848">
                  <c:v>15.391667</c:v>
                </c:pt>
                <c:pt idx="1849">
                  <c:v>15.400001</c:v>
                </c:pt>
                <c:pt idx="1850">
                  <c:v>15.408334</c:v>
                </c:pt>
                <c:pt idx="1851">
                  <c:v>15.416667</c:v>
                </c:pt>
                <c:pt idx="1852">
                  <c:v>15.425000000000001</c:v>
                </c:pt>
                <c:pt idx="1853">
                  <c:v>15.433332999999999</c:v>
                </c:pt>
                <c:pt idx="1854">
                  <c:v>15.441668</c:v>
                </c:pt>
                <c:pt idx="1855">
                  <c:v>15.450001</c:v>
                </c:pt>
                <c:pt idx="1856">
                  <c:v>15.458334000000001</c:v>
                </c:pt>
                <c:pt idx="1857">
                  <c:v>15.466666999999999</c:v>
                </c:pt>
                <c:pt idx="1858">
                  <c:v>15.475</c:v>
                </c:pt>
                <c:pt idx="1859">
                  <c:v>15.483333999999999</c:v>
                </c:pt>
                <c:pt idx="1860">
                  <c:v>15.491667</c:v>
                </c:pt>
                <c:pt idx="1861">
                  <c:v>15.5</c:v>
                </c:pt>
                <c:pt idx="1862">
                  <c:v>15.508334</c:v>
                </c:pt>
                <c:pt idx="1863">
                  <c:v>15.516667</c:v>
                </c:pt>
                <c:pt idx="1864">
                  <c:v>15.525001</c:v>
                </c:pt>
                <c:pt idx="1865">
                  <c:v>15.533334</c:v>
                </c:pt>
                <c:pt idx="1866">
                  <c:v>15.541667</c:v>
                </c:pt>
                <c:pt idx="1867">
                  <c:v>15.55</c:v>
                </c:pt>
                <c:pt idx="1868">
                  <c:v>15.558332999999999</c:v>
                </c:pt>
                <c:pt idx="1869">
                  <c:v>15.566668</c:v>
                </c:pt>
                <c:pt idx="1870">
                  <c:v>15.575001</c:v>
                </c:pt>
                <c:pt idx="1871">
                  <c:v>15.583334000000001</c:v>
                </c:pt>
                <c:pt idx="1872">
                  <c:v>15.591666999999999</c:v>
                </c:pt>
                <c:pt idx="1873">
                  <c:v>15.6</c:v>
                </c:pt>
                <c:pt idx="1874">
                  <c:v>15.608333999999999</c:v>
                </c:pt>
                <c:pt idx="1875">
                  <c:v>15.616667</c:v>
                </c:pt>
                <c:pt idx="1876">
                  <c:v>15.625</c:v>
                </c:pt>
                <c:pt idx="1877">
                  <c:v>15.633334</c:v>
                </c:pt>
                <c:pt idx="1878">
                  <c:v>15.641667</c:v>
                </c:pt>
                <c:pt idx="1879">
                  <c:v>15.650001</c:v>
                </c:pt>
                <c:pt idx="1880">
                  <c:v>15.658334</c:v>
                </c:pt>
                <c:pt idx="1881">
                  <c:v>15.666667</c:v>
                </c:pt>
                <c:pt idx="1882">
                  <c:v>15.675000000000001</c:v>
                </c:pt>
                <c:pt idx="1883">
                  <c:v>15.683332999999999</c:v>
                </c:pt>
                <c:pt idx="1884">
                  <c:v>15.691668</c:v>
                </c:pt>
                <c:pt idx="1885">
                  <c:v>15.700001</c:v>
                </c:pt>
                <c:pt idx="1886">
                  <c:v>15.708334000000001</c:v>
                </c:pt>
                <c:pt idx="1887">
                  <c:v>15.716666999999999</c:v>
                </c:pt>
                <c:pt idx="1888">
                  <c:v>15.725</c:v>
                </c:pt>
                <c:pt idx="1889">
                  <c:v>15.733333999999999</c:v>
                </c:pt>
                <c:pt idx="1890">
                  <c:v>15.741667</c:v>
                </c:pt>
                <c:pt idx="1891">
                  <c:v>15.75</c:v>
                </c:pt>
                <c:pt idx="1892">
                  <c:v>15.758334</c:v>
                </c:pt>
                <c:pt idx="1893">
                  <c:v>15.766667</c:v>
                </c:pt>
                <c:pt idx="1894">
                  <c:v>15.775001</c:v>
                </c:pt>
                <c:pt idx="1895">
                  <c:v>15.783334</c:v>
                </c:pt>
                <c:pt idx="1896">
                  <c:v>15.791667</c:v>
                </c:pt>
                <c:pt idx="1897">
                  <c:v>15.8</c:v>
                </c:pt>
                <c:pt idx="1898">
                  <c:v>15.808332999999999</c:v>
                </c:pt>
                <c:pt idx="1899">
                  <c:v>15.816668</c:v>
                </c:pt>
                <c:pt idx="1900">
                  <c:v>15.825001</c:v>
                </c:pt>
                <c:pt idx="1901">
                  <c:v>15.833334000000001</c:v>
                </c:pt>
                <c:pt idx="1902">
                  <c:v>15.841666999999999</c:v>
                </c:pt>
                <c:pt idx="1903">
                  <c:v>15.85</c:v>
                </c:pt>
                <c:pt idx="1904">
                  <c:v>15.858333999999999</c:v>
                </c:pt>
                <c:pt idx="1905">
                  <c:v>15.866667</c:v>
                </c:pt>
                <c:pt idx="1906">
                  <c:v>15.875</c:v>
                </c:pt>
                <c:pt idx="1907">
                  <c:v>15.883334</c:v>
                </c:pt>
                <c:pt idx="1908">
                  <c:v>15.891667</c:v>
                </c:pt>
                <c:pt idx="1909">
                  <c:v>15.900001</c:v>
                </c:pt>
                <c:pt idx="1910">
                  <c:v>15.908334</c:v>
                </c:pt>
                <c:pt idx="1911">
                  <c:v>15.916667</c:v>
                </c:pt>
                <c:pt idx="1912">
                  <c:v>15.925000000000001</c:v>
                </c:pt>
                <c:pt idx="1913">
                  <c:v>15.933332999999999</c:v>
                </c:pt>
                <c:pt idx="1914">
                  <c:v>15.941668</c:v>
                </c:pt>
                <c:pt idx="1915">
                  <c:v>15.950001</c:v>
                </c:pt>
                <c:pt idx="1916">
                  <c:v>15.958334000000001</c:v>
                </c:pt>
                <c:pt idx="1917">
                  <c:v>15.966666999999999</c:v>
                </c:pt>
                <c:pt idx="1918">
                  <c:v>15.975</c:v>
                </c:pt>
                <c:pt idx="1919">
                  <c:v>15.983333999999999</c:v>
                </c:pt>
                <c:pt idx="1920">
                  <c:v>15.991667</c:v>
                </c:pt>
                <c:pt idx="1921">
                  <c:v>16</c:v>
                </c:pt>
                <c:pt idx="1922">
                  <c:v>16.008333</c:v>
                </c:pt>
                <c:pt idx="1923">
                  <c:v>16.016666000000001</c:v>
                </c:pt>
                <c:pt idx="1924">
                  <c:v>16.024999999999999</c:v>
                </c:pt>
                <c:pt idx="1925">
                  <c:v>16.033332999999999</c:v>
                </c:pt>
                <c:pt idx="1926">
                  <c:v>16.041665999999999</c:v>
                </c:pt>
                <c:pt idx="1927">
                  <c:v>16.049999</c:v>
                </c:pt>
                <c:pt idx="1928">
                  <c:v>16.058332</c:v>
                </c:pt>
                <c:pt idx="1929">
                  <c:v>16.066666000000001</c:v>
                </c:pt>
                <c:pt idx="1930">
                  <c:v>16.075001</c:v>
                </c:pt>
                <c:pt idx="1931">
                  <c:v>16.083334000000001</c:v>
                </c:pt>
                <c:pt idx="1932">
                  <c:v>16.091667000000001</c:v>
                </c:pt>
                <c:pt idx="1933">
                  <c:v>16.100000000000001</c:v>
                </c:pt>
                <c:pt idx="1934">
                  <c:v>16.108333999999999</c:v>
                </c:pt>
                <c:pt idx="1935">
                  <c:v>16.116667</c:v>
                </c:pt>
                <c:pt idx="1936">
                  <c:v>16.125</c:v>
                </c:pt>
                <c:pt idx="1937">
                  <c:v>16.133333</c:v>
                </c:pt>
                <c:pt idx="1938">
                  <c:v>16.141666000000001</c:v>
                </c:pt>
                <c:pt idx="1939">
                  <c:v>16.149999999999999</c:v>
                </c:pt>
                <c:pt idx="1940">
                  <c:v>16.158332999999999</c:v>
                </c:pt>
                <c:pt idx="1941">
                  <c:v>16.166665999999999</c:v>
                </c:pt>
                <c:pt idx="1942">
                  <c:v>16.174999</c:v>
                </c:pt>
                <c:pt idx="1943">
                  <c:v>16.183332</c:v>
                </c:pt>
                <c:pt idx="1944">
                  <c:v>16.191666000000001</c:v>
                </c:pt>
                <c:pt idx="1945">
                  <c:v>16.200001</c:v>
                </c:pt>
                <c:pt idx="1946">
                  <c:v>16.208334000000001</c:v>
                </c:pt>
                <c:pt idx="1947">
                  <c:v>16.216667000000001</c:v>
                </c:pt>
                <c:pt idx="1948">
                  <c:v>16.225000000000001</c:v>
                </c:pt>
                <c:pt idx="1949">
                  <c:v>16.233333999999999</c:v>
                </c:pt>
                <c:pt idx="1950">
                  <c:v>16.241667</c:v>
                </c:pt>
                <c:pt idx="1951">
                  <c:v>16.25</c:v>
                </c:pt>
                <c:pt idx="1952">
                  <c:v>16.258333</c:v>
                </c:pt>
                <c:pt idx="1953">
                  <c:v>16.266666000000001</c:v>
                </c:pt>
                <c:pt idx="1954">
                  <c:v>16.274999999999999</c:v>
                </c:pt>
                <c:pt idx="1955">
                  <c:v>16.283332999999999</c:v>
                </c:pt>
                <c:pt idx="1956">
                  <c:v>16.291665999999999</c:v>
                </c:pt>
                <c:pt idx="1957">
                  <c:v>16.299999</c:v>
                </c:pt>
                <c:pt idx="1958">
                  <c:v>16.308332</c:v>
                </c:pt>
                <c:pt idx="1959">
                  <c:v>16.316666000000001</c:v>
                </c:pt>
                <c:pt idx="1960">
                  <c:v>16.325001</c:v>
                </c:pt>
                <c:pt idx="1961">
                  <c:v>16.333334000000001</c:v>
                </c:pt>
                <c:pt idx="1962">
                  <c:v>16.341667000000001</c:v>
                </c:pt>
                <c:pt idx="1963">
                  <c:v>16.350000000000001</c:v>
                </c:pt>
                <c:pt idx="1964">
                  <c:v>16.358333999999999</c:v>
                </c:pt>
                <c:pt idx="1965">
                  <c:v>16.366667</c:v>
                </c:pt>
                <c:pt idx="1966">
                  <c:v>16.375</c:v>
                </c:pt>
                <c:pt idx="1967">
                  <c:v>16.383333</c:v>
                </c:pt>
                <c:pt idx="1968">
                  <c:v>16.391666000000001</c:v>
                </c:pt>
                <c:pt idx="1969">
                  <c:v>16.399999999999999</c:v>
                </c:pt>
                <c:pt idx="1970">
                  <c:v>16.408332999999999</c:v>
                </c:pt>
                <c:pt idx="1971">
                  <c:v>16.416665999999999</c:v>
                </c:pt>
                <c:pt idx="1972">
                  <c:v>16.424999</c:v>
                </c:pt>
                <c:pt idx="1973">
                  <c:v>16.433332</c:v>
                </c:pt>
                <c:pt idx="1974">
                  <c:v>16.441666000000001</c:v>
                </c:pt>
                <c:pt idx="1975">
                  <c:v>16.450001</c:v>
                </c:pt>
                <c:pt idx="1976">
                  <c:v>16.458334000000001</c:v>
                </c:pt>
                <c:pt idx="1977">
                  <c:v>16.466667000000001</c:v>
                </c:pt>
                <c:pt idx="1978">
                  <c:v>16.475000000000001</c:v>
                </c:pt>
                <c:pt idx="1979">
                  <c:v>16.483333999999999</c:v>
                </c:pt>
                <c:pt idx="1980">
                  <c:v>16.491667</c:v>
                </c:pt>
                <c:pt idx="1981">
                  <c:v>16.5</c:v>
                </c:pt>
                <c:pt idx="1982">
                  <c:v>16.508333</c:v>
                </c:pt>
                <c:pt idx="1983">
                  <c:v>16.516666000000001</c:v>
                </c:pt>
                <c:pt idx="1984">
                  <c:v>16.524999999999999</c:v>
                </c:pt>
                <c:pt idx="1985">
                  <c:v>16.533332999999999</c:v>
                </c:pt>
                <c:pt idx="1986">
                  <c:v>16.541665999999999</c:v>
                </c:pt>
                <c:pt idx="1987">
                  <c:v>16.549999</c:v>
                </c:pt>
                <c:pt idx="1988">
                  <c:v>16.558332</c:v>
                </c:pt>
                <c:pt idx="1989">
                  <c:v>16.566666000000001</c:v>
                </c:pt>
                <c:pt idx="1990">
                  <c:v>16.575001</c:v>
                </c:pt>
                <c:pt idx="1991">
                  <c:v>16.583334000000001</c:v>
                </c:pt>
                <c:pt idx="1992">
                  <c:v>16.591667000000001</c:v>
                </c:pt>
                <c:pt idx="1993">
                  <c:v>16.600000000000001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16.633333</c:v>
                </c:pt>
                <c:pt idx="1998">
                  <c:v>16.641666000000001</c:v>
                </c:pt>
                <c:pt idx="1999">
                  <c:v>16.649999999999999</c:v>
                </c:pt>
                <c:pt idx="2000">
                  <c:v>16.658332999999999</c:v>
                </c:pt>
                <c:pt idx="2001">
                  <c:v>16.666665999999999</c:v>
                </c:pt>
                <c:pt idx="2002">
                  <c:v>16.674999</c:v>
                </c:pt>
                <c:pt idx="2003">
                  <c:v>16.683332</c:v>
                </c:pt>
                <c:pt idx="2004">
                  <c:v>16.691666000000001</c:v>
                </c:pt>
                <c:pt idx="2005">
                  <c:v>16.700001</c:v>
                </c:pt>
                <c:pt idx="2006">
                  <c:v>16.708334000000001</c:v>
                </c:pt>
                <c:pt idx="2007">
                  <c:v>16.716667000000001</c:v>
                </c:pt>
                <c:pt idx="2008">
                  <c:v>16.725000000000001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16.758333</c:v>
                </c:pt>
                <c:pt idx="2013">
                  <c:v>16.766666000000001</c:v>
                </c:pt>
                <c:pt idx="2014">
                  <c:v>16.774999999999999</c:v>
                </c:pt>
                <c:pt idx="2015">
                  <c:v>16.783332999999999</c:v>
                </c:pt>
                <c:pt idx="2016">
                  <c:v>16.791665999999999</c:v>
                </c:pt>
                <c:pt idx="2017">
                  <c:v>16.799999</c:v>
                </c:pt>
                <c:pt idx="2018">
                  <c:v>16.808332</c:v>
                </c:pt>
                <c:pt idx="2019">
                  <c:v>16.816666000000001</c:v>
                </c:pt>
                <c:pt idx="2020">
                  <c:v>16.825001</c:v>
                </c:pt>
                <c:pt idx="2021">
                  <c:v>16.833334000000001</c:v>
                </c:pt>
                <c:pt idx="2022">
                  <c:v>16.841667000000001</c:v>
                </c:pt>
                <c:pt idx="2023">
                  <c:v>16.850000000000001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16.883333</c:v>
                </c:pt>
                <c:pt idx="2028">
                  <c:v>16.891666000000001</c:v>
                </c:pt>
                <c:pt idx="2029">
                  <c:v>16.899999999999999</c:v>
                </c:pt>
                <c:pt idx="2030">
                  <c:v>16.908332999999999</c:v>
                </c:pt>
                <c:pt idx="2031">
                  <c:v>16.916665999999999</c:v>
                </c:pt>
                <c:pt idx="2032">
                  <c:v>16.924999</c:v>
                </c:pt>
                <c:pt idx="2033">
                  <c:v>16.933332</c:v>
                </c:pt>
                <c:pt idx="2034">
                  <c:v>16.941666000000001</c:v>
                </c:pt>
                <c:pt idx="2035">
                  <c:v>16.950001</c:v>
                </c:pt>
                <c:pt idx="2036">
                  <c:v>16.958334000000001</c:v>
                </c:pt>
                <c:pt idx="2037">
                  <c:v>16.966667000000001</c:v>
                </c:pt>
                <c:pt idx="2038">
                  <c:v>16.975000000000001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17.008333</c:v>
                </c:pt>
                <c:pt idx="2043">
                  <c:v>17.016666000000001</c:v>
                </c:pt>
                <c:pt idx="2044">
                  <c:v>17.024999999999999</c:v>
                </c:pt>
                <c:pt idx="2045">
                  <c:v>17.033332999999999</c:v>
                </c:pt>
                <c:pt idx="2046">
                  <c:v>17.041665999999999</c:v>
                </c:pt>
                <c:pt idx="2047">
                  <c:v>17.049999</c:v>
                </c:pt>
                <c:pt idx="2048">
                  <c:v>17.058332</c:v>
                </c:pt>
                <c:pt idx="2049">
                  <c:v>17.066666000000001</c:v>
                </c:pt>
                <c:pt idx="2050">
                  <c:v>17.075001</c:v>
                </c:pt>
                <c:pt idx="2051">
                  <c:v>17.083334000000001</c:v>
                </c:pt>
                <c:pt idx="2052">
                  <c:v>17.091667000000001</c:v>
                </c:pt>
                <c:pt idx="2053">
                  <c:v>17.100000000000001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17.133333</c:v>
                </c:pt>
                <c:pt idx="2058">
                  <c:v>17.141666000000001</c:v>
                </c:pt>
                <c:pt idx="2059">
                  <c:v>17.149999999999999</c:v>
                </c:pt>
                <c:pt idx="2060">
                  <c:v>17.158332999999999</c:v>
                </c:pt>
                <c:pt idx="2061">
                  <c:v>17.166665999999999</c:v>
                </c:pt>
                <c:pt idx="2062">
                  <c:v>17.174999</c:v>
                </c:pt>
                <c:pt idx="2063">
                  <c:v>17.183332</c:v>
                </c:pt>
                <c:pt idx="2064">
                  <c:v>17.191666000000001</c:v>
                </c:pt>
                <c:pt idx="2065">
                  <c:v>17.200001</c:v>
                </c:pt>
                <c:pt idx="2066">
                  <c:v>17.208334000000001</c:v>
                </c:pt>
                <c:pt idx="2067">
                  <c:v>17.216667000000001</c:v>
                </c:pt>
                <c:pt idx="2068">
                  <c:v>17.225000000000001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17.258333</c:v>
                </c:pt>
                <c:pt idx="2073">
                  <c:v>17.266666000000001</c:v>
                </c:pt>
                <c:pt idx="2074">
                  <c:v>17.274999999999999</c:v>
                </c:pt>
                <c:pt idx="2075">
                  <c:v>17.283332999999999</c:v>
                </c:pt>
                <c:pt idx="2076">
                  <c:v>17.291665999999999</c:v>
                </c:pt>
                <c:pt idx="2077">
                  <c:v>17.299999</c:v>
                </c:pt>
                <c:pt idx="2078">
                  <c:v>17.308332</c:v>
                </c:pt>
                <c:pt idx="2079">
                  <c:v>17.316666000000001</c:v>
                </c:pt>
                <c:pt idx="2080">
                  <c:v>17.325001</c:v>
                </c:pt>
                <c:pt idx="2081">
                  <c:v>17.333334000000001</c:v>
                </c:pt>
                <c:pt idx="2082">
                  <c:v>17.341667000000001</c:v>
                </c:pt>
                <c:pt idx="2083">
                  <c:v>17.350000000000001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17.383333</c:v>
                </c:pt>
                <c:pt idx="2088">
                  <c:v>17.391666000000001</c:v>
                </c:pt>
                <c:pt idx="2089">
                  <c:v>17.399999999999999</c:v>
                </c:pt>
                <c:pt idx="2090">
                  <c:v>17.408332999999999</c:v>
                </c:pt>
                <c:pt idx="2091">
                  <c:v>17.416665999999999</c:v>
                </c:pt>
                <c:pt idx="2092">
                  <c:v>17.424999</c:v>
                </c:pt>
                <c:pt idx="2093">
                  <c:v>17.433332</c:v>
                </c:pt>
                <c:pt idx="2094">
                  <c:v>17.441666000000001</c:v>
                </c:pt>
                <c:pt idx="2095">
                  <c:v>17.450001</c:v>
                </c:pt>
                <c:pt idx="2096">
                  <c:v>17.458334000000001</c:v>
                </c:pt>
                <c:pt idx="2097">
                  <c:v>17.466667000000001</c:v>
                </c:pt>
                <c:pt idx="2098">
                  <c:v>17.475000000000001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17.508333</c:v>
                </c:pt>
                <c:pt idx="2103">
                  <c:v>17.516666000000001</c:v>
                </c:pt>
                <c:pt idx="2104">
                  <c:v>17.524999999999999</c:v>
                </c:pt>
                <c:pt idx="2105">
                  <c:v>17.533332999999999</c:v>
                </c:pt>
                <c:pt idx="2106">
                  <c:v>17.541665999999999</c:v>
                </c:pt>
                <c:pt idx="2107">
                  <c:v>17.549999</c:v>
                </c:pt>
                <c:pt idx="2108">
                  <c:v>17.558332</c:v>
                </c:pt>
                <c:pt idx="2109">
                  <c:v>17.566666000000001</c:v>
                </c:pt>
                <c:pt idx="2110">
                  <c:v>17.575001</c:v>
                </c:pt>
                <c:pt idx="2111">
                  <c:v>17.583334000000001</c:v>
                </c:pt>
                <c:pt idx="2112">
                  <c:v>17.591667000000001</c:v>
                </c:pt>
                <c:pt idx="2113">
                  <c:v>17.600000000000001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17.633333</c:v>
                </c:pt>
                <c:pt idx="2118">
                  <c:v>17.641666000000001</c:v>
                </c:pt>
                <c:pt idx="2119">
                  <c:v>17.649999999999999</c:v>
                </c:pt>
                <c:pt idx="2120">
                  <c:v>17.658332999999999</c:v>
                </c:pt>
                <c:pt idx="2121">
                  <c:v>17.666665999999999</c:v>
                </c:pt>
                <c:pt idx="2122">
                  <c:v>17.674999</c:v>
                </c:pt>
                <c:pt idx="2123">
                  <c:v>17.683332</c:v>
                </c:pt>
                <c:pt idx="2124">
                  <c:v>17.691666000000001</c:v>
                </c:pt>
                <c:pt idx="2125">
                  <c:v>17.700001</c:v>
                </c:pt>
                <c:pt idx="2126">
                  <c:v>17.708334000000001</c:v>
                </c:pt>
                <c:pt idx="2127">
                  <c:v>17.716667000000001</c:v>
                </c:pt>
                <c:pt idx="2128">
                  <c:v>17.725000000000001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17.758333</c:v>
                </c:pt>
                <c:pt idx="2133">
                  <c:v>17.766666000000001</c:v>
                </c:pt>
                <c:pt idx="2134">
                  <c:v>17.774999999999999</c:v>
                </c:pt>
                <c:pt idx="2135">
                  <c:v>17.783332999999999</c:v>
                </c:pt>
                <c:pt idx="2136">
                  <c:v>17.791665999999999</c:v>
                </c:pt>
                <c:pt idx="2137">
                  <c:v>17.799999</c:v>
                </c:pt>
                <c:pt idx="2138">
                  <c:v>17.808332</c:v>
                </c:pt>
                <c:pt idx="2139">
                  <c:v>17.816666000000001</c:v>
                </c:pt>
                <c:pt idx="2140">
                  <c:v>17.825001</c:v>
                </c:pt>
                <c:pt idx="2141">
                  <c:v>17.833334000000001</c:v>
                </c:pt>
                <c:pt idx="2142">
                  <c:v>17.841667000000001</c:v>
                </c:pt>
                <c:pt idx="2143">
                  <c:v>17.850000000000001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17.883333</c:v>
                </c:pt>
                <c:pt idx="2148">
                  <c:v>17.891666000000001</c:v>
                </c:pt>
                <c:pt idx="2149">
                  <c:v>17.899999999999999</c:v>
                </c:pt>
                <c:pt idx="2150">
                  <c:v>17.908332999999999</c:v>
                </c:pt>
                <c:pt idx="2151">
                  <c:v>17.916665999999999</c:v>
                </c:pt>
                <c:pt idx="2152">
                  <c:v>17.924999</c:v>
                </c:pt>
                <c:pt idx="2153">
                  <c:v>17.933332</c:v>
                </c:pt>
                <c:pt idx="2154">
                  <c:v>17.941666000000001</c:v>
                </c:pt>
                <c:pt idx="2155">
                  <c:v>17.950001</c:v>
                </c:pt>
                <c:pt idx="2156">
                  <c:v>17.958334000000001</c:v>
                </c:pt>
                <c:pt idx="2157">
                  <c:v>17.966667000000001</c:v>
                </c:pt>
                <c:pt idx="2158">
                  <c:v>17.975000000000001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18.008333</c:v>
                </c:pt>
                <c:pt idx="2163">
                  <c:v>18.016666000000001</c:v>
                </c:pt>
                <c:pt idx="2164">
                  <c:v>18.024999999999999</c:v>
                </c:pt>
                <c:pt idx="2165">
                  <c:v>18.033332999999999</c:v>
                </c:pt>
                <c:pt idx="2166">
                  <c:v>18.041665999999999</c:v>
                </c:pt>
                <c:pt idx="2167">
                  <c:v>18.049999</c:v>
                </c:pt>
                <c:pt idx="2168">
                  <c:v>18.058332</c:v>
                </c:pt>
                <c:pt idx="2169">
                  <c:v>18.066666000000001</c:v>
                </c:pt>
                <c:pt idx="2170">
                  <c:v>18.075001</c:v>
                </c:pt>
                <c:pt idx="2171">
                  <c:v>18.083334000000001</c:v>
                </c:pt>
                <c:pt idx="2172">
                  <c:v>18.091667000000001</c:v>
                </c:pt>
                <c:pt idx="2173">
                  <c:v>18.100000000000001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18.133333</c:v>
                </c:pt>
                <c:pt idx="2178">
                  <c:v>18.141666000000001</c:v>
                </c:pt>
                <c:pt idx="2179">
                  <c:v>18.149999999999999</c:v>
                </c:pt>
                <c:pt idx="2180">
                  <c:v>18.158332999999999</c:v>
                </c:pt>
                <c:pt idx="2181">
                  <c:v>18.166665999999999</c:v>
                </c:pt>
                <c:pt idx="2182">
                  <c:v>18.174999</c:v>
                </c:pt>
                <c:pt idx="2183">
                  <c:v>18.183332</c:v>
                </c:pt>
                <c:pt idx="2184">
                  <c:v>18.191666000000001</c:v>
                </c:pt>
                <c:pt idx="2185">
                  <c:v>18.199998999999998</c:v>
                </c:pt>
                <c:pt idx="2186">
                  <c:v>18.208334000000001</c:v>
                </c:pt>
                <c:pt idx="2187">
                  <c:v>18.216667000000001</c:v>
                </c:pt>
                <c:pt idx="2188">
                  <c:v>18.225000000000001</c:v>
                </c:pt>
                <c:pt idx="2189">
                  <c:v>18.233333999999999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18.258333</c:v>
                </c:pt>
                <c:pt idx="2193">
                  <c:v>18.266666000000001</c:v>
                </c:pt>
                <c:pt idx="2194">
                  <c:v>18.274999999999999</c:v>
                </c:pt>
                <c:pt idx="2195">
                  <c:v>18.283332999999999</c:v>
                </c:pt>
                <c:pt idx="2196">
                  <c:v>18.291665999999999</c:v>
                </c:pt>
                <c:pt idx="2197">
                  <c:v>18.299999</c:v>
                </c:pt>
                <c:pt idx="2198">
                  <c:v>18.308332</c:v>
                </c:pt>
                <c:pt idx="2199">
                  <c:v>18.316666000000001</c:v>
                </c:pt>
                <c:pt idx="2200">
                  <c:v>18.324998999999998</c:v>
                </c:pt>
                <c:pt idx="2201">
                  <c:v>18.333334000000001</c:v>
                </c:pt>
                <c:pt idx="2202">
                  <c:v>18.341667000000001</c:v>
                </c:pt>
                <c:pt idx="2203">
                  <c:v>18.350000000000001</c:v>
                </c:pt>
                <c:pt idx="2204">
                  <c:v>18.358333999999999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18.383333</c:v>
                </c:pt>
                <c:pt idx="2208">
                  <c:v>18.391666000000001</c:v>
                </c:pt>
                <c:pt idx="2209">
                  <c:v>18.399999999999999</c:v>
                </c:pt>
                <c:pt idx="2210">
                  <c:v>18.408332999999999</c:v>
                </c:pt>
                <c:pt idx="2211">
                  <c:v>18.416665999999999</c:v>
                </c:pt>
                <c:pt idx="2212">
                  <c:v>18.424999</c:v>
                </c:pt>
                <c:pt idx="2213">
                  <c:v>18.433332</c:v>
                </c:pt>
                <c:pt idx="2214">
                  <c:v>18.441666000000001</c:v>
                </c:pt>
                <c:pt idx="2215">
                  <c:v>18.449998999999998</c:v>
                </c:pt>
                <c:pt idx="2216">
                  <c:v>18.458334000000001</c:v>
                </c:pt>
                <c:pt idx="2217">
                  <c:v>18.466667000000001</c:v>
                </c:pt>
                <c:pt idx="2218">
                  <c:v>18.475000000000001</c:v>
                </c:pt>
                <c:pt idx="2219">
                  <c:v>18.483333999999999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18.508333</c:v>
                </c:pt>
                <c:pt idx="2223">
                  <c:v>18.516666000000001</c:v>
                </c:pt>
                <c:pt idx="2224">
                  <c:v>18.524999999999999</c:v>
                </c:pt>
                <c:pt idx="2225">
                  <c:v>18.533332999999999</c:v>
                </c:pt>
                <c:pt idx="2226">
                  <c:v>18.541665999999999</c:v>
                </c:pt>
                <c:pt idx="2227">
                  <c:v>18.549999</c:v>
                </c:pt>
                <c:pt idx="2228">
                  <c:v>18.558332</c:v>
                </c:pt>
                <c:pt idx="2229">
                  <c:v>18.566666000000001</c:v>
                </c:pt>
                <c:pt idx="2230">
                  <c:v>18.574998999999998</c:v>
                </c:pt>
                <c:pt idx="2231">
                  <c:v>18.583334000000001</c:v>
                </c:pt>
                <c:pt idx="2232">
                  <c:v>18.591667000000001</c:v>
                </c:pt>
                <c:pt idx="2233">
                  <c:v>18.600000000000001</c:v>
                </c:pt>
                <c:pt idx="2234">
                  <c:v>18.608333999999999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18.633333</c:v>
                </c:pt>
                <c:pt idx="2238">
                  <c:v>18.641666000000001</c:v>
                </c:pt>
                <c:pt idx="2239">
                  <c:v>18.649999999999999</c:v>
                </c:pt>
                <c:pt idx="2240">
                  <c:v>18.658332999999999</c:v>
                </c:pt>
                <c:pt idx="2241">
                  <c:v>18.666665999999999</c:v>
                </c:pt>
                <c:pt idx="2242">
                  <c:v>18.674999</c:v>
                </c:pt>
                <c:pt idx="2243">
                  <c:v>18.683332</c:v>
                </c:pt>
                <c:pt idx="2244">
                  <c:v>18.691666000000001</c:v>
                </c:pt>
                <c:pt idx="2245">
                  <c:v>18.699998999999998</c:v>
                </c:pt>
                <c:pt idx="2246">
                  <c:v>18.708334000000001</c:v>
                </c:pt>
                <c:pt idx="2247">
                  <c:v>18.716667000000001</c:v>
                </c:pt>
                <c:pt idx="2248">
                  <c:v>18.725000000000001</c:v>
                </c:pt>
                <c:pt idx="2249">
                  <c:v>18.733333999999999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18.758333</c:v>
                </c:pt>
                <c:pt idx="2253">
                  <c:v>18.766666000000001</c:v>
                </c:pt>
                <c:pt idx="2254">
                  <c:v>18.774999999999999</c:v>
                </c:pt>
                <c:pt idx="2255">
                  <c:v>18.783332999999999</c:v>
                </c:pt>
                <c:pt idx="2256">
                  <c:v>18.791665999999999</c:v>
                </c:pt>
                <c:pt idx="2257">
                  <c:v>18.799999</c:v>
                </c:pt>
                <c:pt idx="2258">
                  <c:v>18.808332</c:v>
                </c:pt>
                <c:pt idx="2259">
                  <c:v>18.816666000000001</c:v>
                </c:pt>
                <c:pt idx="2260">
                  <c:v>18.824998999999998</c:v>
                </c:pt>
                <c:pt idx="2261">
                  <c:v>18.833331999999999</c:v>
                </c:pt>
                <c:pt idx="2262">
                  <c:v>18.841664999999999</c:v>
                </c:pt>
                <c:pt idx="2263">
                  <c:v>18.849997999999999</c:v>
                </c:pt>
                <c:pt idx="2264">
                  <c:v>18.858332000000001</c:v>
                </c:pt>
                <c:pt idx="2265">
                  <c:v>18.866667</c:v>
                </c:pt>
                <c:pt idx="2266">
                  <c:v>18.875</c:v>
                </c:pt>
                <c:pt idx="2267">
                  <c:v>18.883333</c:v>
                </c:pt>
                <c:pt idx="2268">
                  <c:v>18.891666000000001</c:v>
                </c:pt>
                <c:pt idx="2269">
                  <c:v>18.899999999999999</c:v>
                </c:pt>
                <c:pt idx="2270">
                  <c:v>18.908332999999999</c:v>
                </c:pt>
                <c:pt idx="2271">
                  <c:v>18.916665999999999</c:v>
                </c:pt>
                <c:pt idx="2272">
                  <c:v>18.924999</c:v>
                </c:pt>
                <c:pt idx="2273">
                  <c:v>18.933332</c:v>
                </c:pt>
                <c:pt idx="2274">
                  <c:v>18.941666000000001</c:v>
                </c:pt>
                <c:pt idx="2275">
                  <c:v>18.949998999999998</c:v>
                </c:pt>
                <c:pt idx="2276">
                  <c:v>18.958331999999999</c:v>
                </c:pt>
                <c:pt idx="2277">
                  <c:v>18.966664999999999</c:v>
                </c:pt>
                <c:pt idx="2278">
                  <c:v>18.974997999999999</c:v>
                </c:pt>
                <c:pt idx="2279">
                  <c:v>18.983332000000001</c:v>
                </c:pt>
                <c:pt idx="2280">
                  <c:v>18.991667</c:v>
                </c:pt>
                <c:pt idx="2281">
                  <c:v>19</c:v>
                </c:pt>
                <c:pt idx="2282">
                  <c:v>19.008333</c:v>
                </c:pt>
                <c:pt idx="2283">
                  <c:v>19.016666000000001</c:v>
                </c:pt>
                <c:pt idx="2284">
                  <c:v>19.024999999999999</c:v>
                </c:pt>
                <c:pt idx="2285">
                  <c:v>19.033332999999999</c:v>
                </c:pt>
                <c:pt idx="2286">
                  <c:v>19.041665999999999</c:v>
                </c:pt>
                <c:pt idx="2287">
                  <c:v>19.049999</c:v>
                </c:pt>
                <c:pt idx="2288">
                  <c:v>19.058332</c:v>
                </c:pt>
                <c:pt idx="2289">
                  <c:v>19.066666000000001</c:v>
                </c:pt>
                <c:pt idx="2290">
                  <c:v>19.074998999999998</c:v>
                </c:pt>
                <c:pt idx="2291">
                  <c:v>19.083331999999999</c:v>
                </c:pt>
                <c:pt idx="2292">
                  <c:v>19.091664999999999</c:v>
                </c:pt>
                <c:pt idx="2293">
                  <c:v>19.099997999999999</c:v>
                </c:pt>
                <c:pt idx="2294">
                  <c:v>19.108332000000001</c:v>
                </c:pt>
                <c:pt idx="2295">
                  <c:v>19.116667</c:v>
                </c:pt>
                <c:pt idx="2296">
                  <c:v>19.125</c:v>
                </c:pt>
                <c:pt idx="2297">
                  <c:v>19.133333</c:v>
                </c:pt>
                <c:pt idx="2298">
                  <c:v>19.141666000000001</c:v>
                </c:pt>
                <c:pt idx="2299">
                  <c:v>19.149999999999999</c:v>
                </c:pt>
                <c:pt idx="2300">
                  <c:v>19.158332999999999</c:v>
                </c:pt>
                <c:pt idx="2301">
                  <c:v>19.166665999999999</c:v>
                </c:pt>
                <c:pt idx="2302">
                  <c:v>19.174999</c:v>
                </c:pt>
                <c:pt idx="2303">
                  <c:v>19.183332</c:v>
                </c:pt>
                <c:pt idx="2304">
                  <c:v>19.191666000000001</c:v>
                </c:pt>
                <c:pt idx="2305">
                  <c:v>19.199998999999998</c:v>
                </c:pt>
                <c:pt idx="2306">
                  <c:v>19.208331999999999</c:v>
                </c:pt>
                <c:pt idx="2307">
                  <c:v>19.216664999999999</c:v>
                </c:pt>
                <c:pt idx="2308">
                  <c:v>19.224997999999999</c:v>
                </c:pt>
                <c:pt idx="2309">
                  <c:v>19.233332000000001</c:v>
                </c:pt>
                <c:pt idx="2310">
                  <c:v>19.241667</c:v>
                </c:pt>
                <c:pt idx="2311">
                  <c:v>19.25</c:v>
                </c:pt>
                <c:pt idx="2312">
                  <c:v>19.258333</c:v>
                </c:pt>
                <c:pt idx="2313">
                  <c:v>19.266666000000001</c:v>
                </c:pt>
                <c:pt idx="2314">
                  <c:v>19.274999999999999</c:v>
                </c:pt>
                <c:pt idx="2315">
                  <c:v>19.283332999999999</c:v>
                </c:pt>
                <c:pt idx="2316">
                  <c:v>19.291665999999999</c:v>
                </c:pt>
                <c:pt idx="2317">
                  <c:v>19.299999</c:v>
                </c:pt>
                <c:pt idx="2318">
                  <c:v>19.308332</c:v>
                </c:pt>
                <c:pt idx="2319">
                  <c:v>19.316666000000001</c:v>
                </c:pt>
                <c:pt idx="2320">
                  <c:v>19.324998999999998</c:v>
                </c:pt>
                <c:pt idx="2321">
                  <c:v>19.333331999999999</c:v>
                </c:pt>
                <c:pt idx="2322">
                  <c:v>19.341664999999999</c:v>
                </c:pt>
                <c:pt idx="2323">
                  <c:v>19.349997999999999</c:v>
                </c:pt>
                <c:pt idx="2324">
                  <c:v>19.358332000000001</c:v>
                </c:pt>
                <c:pt idx="2325">
                  <c:v>19.366667</c:v>
                </c:pt>
                <c:pt idx="2326">
                  <c:v>19.375</c:v>
                </c:pt>
                <c:pt idx="2327">
                  <c:v>19.383333</c:v>
                </c:pt>
                <c:pt idx="2328">
                  <c:v>19.391666000000001</c:v>
                </c:pt>
                <c:pt idx="2329">
                  <c:v>19.399999999999999</c:v>
                </c:pt>
                <c:pt idx="2330">
                  <c:v>19.408332999999999</c:v>
                </c:pt>
                <c:pt idx="2331">
                  <c:v>19.416665999999999</c:v>
                </c:pt>
                <c:pt idx="2332">
                  <c:v>19.424999</c:v>
                </c:pt>
                <c:pt idx="2333">
                  <c:v>19.433332</c:v>
                </c:pt>
                <c:pt idx="2334">
                  <c:v>19.441666000000001</c:v>
                </c:pt>
                <c:pt idx="2335">
                  <c:v>19.449998999999998</c:v>
                </c:pt>
                <c:pt idx="2336">
                  <c:v>19.458331999999999</c:v>
                </c:pt>
                <c:pt idx="2337">
                  <c:v>19.466664999999999</c:v>
                </c:pt>
                <c:pt idx="2338">
                  <c:v>19.474997999999999</c:v>
                </c:pt>
                <c:pt idx="2339">
                  <c:v>19.483332000000001</c:v>
                </c:pt>
                <c:pt idx="2340">
                  <c:v>19.491667</c:v>
                </c:pt>
                <c:pt idx="2341">
                  <c:v>19.5</c:v>
                </c:pt>
                <c:pt idx="2342">
                  <c:v>19.508333</c:v>
                </c:pt>
                <c:pt idx="2343">
                  <c:v>19.516666000000001</c:v>
                </c:pt>
                <c:pt idx="2344">
                  <c:v>19.524999999999999</c:v>
                </c:pt>
                <c:pt idx="2345">
                  <c:v>19.533332999999999</c:v>
                </c:pt>
                <c:pt idx="2346">
                  <c:v>19.541665999999999</c:v>
                </c:pt>
                <c:pt idx="2347">
                  <c:v>19.549999</c:v>
                </c:pt>
                <c:pt idx="2348">
                  <c:v>19.558332</c:v>
                </c:pt>
                <c:pt idx="2349">
                  <c:v>19.566666000000001</c:v>
                </c:pt>
                <c:pt idx="2350">
                  <c:v>19.574998999999998</c:v>
                </c:pt>
                <c:pt idx="2351">
                  <c:v>19.583331999999999</c:v>
                </c:pt>
                <c:pt idx="2352">
                  <c:v>19.591664999999999</c:v>
                </c:pt>
                <c:pt idx="2353">
                  <c:v>19.599997999999999</c:v>
                </c:pt>
                <c:pt idx="2354">
                  <c:v>19.608332000000001</c:v>
                </c:pt>
                <c:pt idx="2355">
                  <c:v>19.616667</c:v>
                </c:pt>
                <c:pt idx="2356">
                  <c:v>19.625</c:v>
                </c:pt>
                <c:pt idx="2357">
                  <c:v>19.633333</c:v>
                </c:pt>
                <c:pt idx="2358">
                  <c:v>19.641666000000001</c:v>
                </c:pt>
                <c:pt idx="2359">
                  <c:v>19.649999999999999</c:v>
                </c:pt>
                <c:pt idx="2360">
                  <c:v>19.658332999999999</c:v>
                </c:pt>
                <c:pt idx="2361">
                  <c:v>19.666665999999999</c:v>
                </c:pt>
                <c:pt idx="2362">
                  <c:v>19.674999</c:v>
                </c:pt>
                <c:pt idx="2363">
                  <c:v>19.683332</c:v>
                </c:pt>
                <c:pt idx="2364">
                  <c:v>19.691666000000001</c:v>
                </c:pt>
                <c:pt idx="2365">
                  <c:v>19.699998999999998</c:v>
                </c:pt>
                <c:pt idx="2366">
                  <c:v>19.708331999999999</c:v>
                </c:pt>
                <c:pt idx="2367">
                  <c:v>19.716664999999999</c:v>
                </c:pt>
                <c:pt idx="2368">
                  <c:v>19.724997999999999</c:v>
                </c:pt>
                <c:pt idx="2369">
                  <c:v>19.733332000000001</c:v>
                </c:pt>
                <c:pt idx="2370">
                  <c:v>19.741667</c:v>
                </c:pt>
                <c:pt idx="2371">
                  <c:v>19.75</c:v>
                </c:pt>
                <c:pt idx="2372">
                  <c:v>19.758333</c:v>
                </c:pt>
                <c:pt idx="2373">
                  <c:v>19.766666000000001</c:v>
                </c:pt>
                <c:pt idx="2374">
                  <c:v>19.774999999999999</c:v>
                </c:pt>
                <c:pt idx="2375">
                  <c:v>19.783332999999999</c:v>
                </c:pt>
                <c:pt idx="2376">
                  <c:v>19.791665999999999</c:v>
                </c:pt>
                <c:pt idx="2377">
                  <c:v>19.799999</c:v>
                </c:pt>
                <c:pt idx="2378">
                  <c:v>19.808332</c:v>
                </c:pt>
                <c:pt idx="2379">
                  <c:v>19.816666000000001</c:v>
                </c:pt>
                <c:pt idx="2380">
                  <c:v>19.824998999999998</c:v>
                </c:pt>
                <c:pt idx="2381">
                  <c:v>19.833331999999999</c:v>
                </c:pt>
                <c:pt idx="2382">
                  <c:v>19.841664999999999</c:v>
                </c:pt>
                <c:pt idx="2383">
                  <c:v>19.849997999999999</c:v>
                </c:pt>
                <c:pt idx="2384">
                  <c:v>19.858332000000001</c:v>
                </c:pt>
                <c:pt idx="2385">
                  <c:v>19.866667</c:v>
                </c:pt>
                <c:pt idx="2386">
                  <c:v>19.875</c:v>
                </c:pt>
                <c:pt idx="2387">
                  <c:v>19.883333</c:v>
                </c:pt>
                <c:pt idx="2388">
                  <c:v>19.891666000000001</c:v>
                </c:pt>
                <c:pt idx="2389">
                  <c:v>19.899999999999999</c:v>
                </c:pt>
                <c:pt idx="2390">
                  <c:v>19.908332999999999</c:v>
                </c:pt>
                <c:pt idx="2391">
                  <c:v>19.916665999999999</c:v>
                </c:pt>
                <c:pt idx="2392">
                  <c:v>19.924999</c:v>
                </c:pt>
                <c:pt idx="2393">
                  <c:v>19.933332</c:v>
                </c:pt>
                <c:pt idx="2394">
                  <c:v>19.941666000000001</c:v>
                </c:pt>
                <c:pt idx="2395">
                  <c:v>19.949998999999998</c:v>
                </c:pt>
                <c:pt idx="2396">
                  <c:v>19.958331999999999</c:v>
                </c:pt>
                <c:pt idx="2397">
                  <c:v>19.966664999999999</c:v>
                </c:pt>
                <c:pt idx="2398">
                  <c:v>19.974997999999999</c:v>
                </c:pt>
                <c:pt idx="2399">
                  <c:v>19.983332000000001</c:v>
                </c:pt>
                <c:pt idx="2400">
                  <c:v>19.991667</c:v>
                </c:pt>
                <c:pt idx="2401">
                  <c:v>20</c:v>
                </c:pt>
              </c:numCache>
            </c:numRef>
          </c:xVal>
          <c:yVal>
            <c:numRef>
              <c:f>'597 redo'!$C$10:$C$2411</c:f>
              <c:numCache>
                <c:formatCode>General</c:formatCode>
                <c:ptCount val="2402"/>
                <c:pt idx="0">
                  <c:v>60</c:v>
                </c:pt>
                <c:pt idx="1">
                  <c:v>60.000008000000001</c:v>
                </c:pt>
                <c:pt idx="2">
                  <c:v>60.000014999999998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60.000031</c:v>
                </c:pt>
                <c:pt idx="6">
                  <c:v>60.000031</c:v>
                </c:pt>
                <c:pt idx="7">
                  <c:v>60.000033999999999</c:v>
                </c:pt>
                <c:pt idx="8">
                  <c:v>60.000033999999999</c:v>
                </c:pt>
                <c:pt idx="9">
                  <c:v>60.000042000000001</c:v>
                </c:pt>
                <c:pt idx="10">
                  <c:v>60.000042000000001</c:v>
                </c:pt>
                <c:pt idx="11">
                  <c:v>60.000050000000002</c:v>
                </c:pt>
                <c:pt idx="12">
                  <c:v>60.000050000000002</c:v>
                </c:pt>
                <c:pt idx="13">
                  <c:v>60.000050000000002</c:v>
                </c:pt>
                <c:pt idx="14">
                  <c:v>60.000056999999998</c:v>
                </c:pt>
                <c:pt idx="15">
                  <c:v>60.000056999999998</c:v>
                </c:pt>
                <c:pt idx="16">
                  <c:v>60.000056999999998</c:v>
                </c:pt>
                <c:pt idx="17">
                  <c:v>60.000064999999999</c:v>
                </c:pt>
                <c:pt idx="18">
                  <c:v>60.000064999999999</c:v>
                </c:pt>
                <c:pt idx="19">
                  <c:v>60.000064999999999</c:v>
                </c:pt>
                <c:pt idx="20">
                  <c:v>60.000072000000003</c:v>
                </c:pt>
                <c:pt idx="21">
                  <c:v>60.000072000000003</c:v>
                </c:pt>
                <c:pt idx="22">
                  <c:v>60.000072000000003</c:v>
                </c:pt>
                <c:pt idx="23">
                  <c:v>60.000072000000003</c:v>
                </c:pt>
                <c:pt idx="24">
                  <c:v>60.000079999999997</c:v>
                </c:pt>
                <c:pt idx="25">
                  <c:v>60.000079999999997</c:v>
                </c:pt>
                <c:pt idx="26">
                  <c:v>60.000079999999997</c:v>
                </c:pt>
                <c:pt idx="27">
                  <c:v>60.000079999999997</c:v>
                </c:pt>
                <c:pt idx="28">
                  <c:v>60.000079999999997</c:v>
                </c:pt>
                <c:pt idx="29">
                  <c:v>60.000084000000001</c:v>
                </c:pt>
                <c:pt idx="30">
                  <c:v>60.000084000000001</c:v>
                </c:pt>
                <c:pt idx="31">
                  <c:v>60.000084000000001</c:v>
                </c:pt>
                <c:pt idx="32">
                  <c:v>60.000084000000001</c:v>
                </c:pt>
                <c:pt idx="33">
                  <c:v>60.000092000000002</c:v>
                </c:pt>
                <c:pt idx="34">
                  <c:v>60.000092000000002</c:v>
                </c:pt>
                <c:pt idx="35">
                  <c:v>60.000092000000002</c:v>
                </c:pt>
                <c:pt idx="36">
                  <c:v>60.000092000000002</c:v>
                </c:pt>
                <c:pt idx="37">
                  <c:v>60.000092000000002</c:v>
                </c:pt>
                <c:pt idx="38">
                  <c:v>60.000098999999999</c:v>
                </c:pt>
                <c:pt idx="39">
                  <c:v>60.000098999999999</c:v>
                </c:pt>
                <c:pt idx="40">
                  <c:v>60.000098999999999</c:v>
                </c:pt>
                <c:pt idx="41">
                  <c:v>60.000098999999999</c:v>
                </c:pt>
                <c:pt idx="42">
                  <c:v>60.000098999999999</c:v>
                </c:pt>
                <c:pt idx="43">
                  <c:v>60.000107</c:v>
                </c:pt>
                <c:pt idx="44">
                  <c:v>60.000107</c:v>
                </c:pt>
                <c:pt idx="45">
                  <c:v>60.000107</c:v>
                </c:pt>
                <c:pt idx="46">
                  <c:v>60.000107</c:v>
                </c:pt>
                <c:pt idx="47">
                  <c:v>60.000107</c:v>
                </c:pt>
                <c:pt idx="48">
                  <c:v>60.000114000000004</c:v>
                </c:pt>
                <c:pt idx="49">
                  <c:v>60.000114000000004</c:v>
                </c:pt>
                <c:pt idx="50">
                  <c:v>60.000114000000004</c:v>
                </c:pt>
                <c:pt idx="51">
                  <c:v>60.000114000000004</c:v>
                </c:pt>
                <c:pt idx="52">
                  <c:v>60.000114000000004</c:v>
                </c:pt>
                <c:pt idx="53">
                  <c:v>60.000114000000004</c:v>
                </c:pt>
                <c:pt idx="54">
                  <c:v>60.000121999999998</c:v>
                </c:pt>
                <c:pt idx="55">
                  <c:v>60.000121999999998</c:v>
                </c:pt>
                <c:pt idx="56">
                  <c:v>60.000121999999998</c:v>
                </c:pt>
                <c:pt idx="57">
                  <c:v>60.000121999999998</c:v>
                </c:pt>
                <c:pt idx="58">
                  <c:v>60.000121999999998</c:v>
                </c:pt>
                <c:pt idx="59">
                  <c:v>60.000121999999998</c:v>
                </c:pt>
                <c:pt idx="60">
                  <c:v>60.000121999999998</c:v>
                </c:pt>
                <c:pt idx="61">
                  <c:v>60.000121999999998</c:v>
                </c:pt>
                <c:pt idx="62">
                  <c:v>59.996803</c:v>
                </c:pt>
                <c:pt idx="63">
                  <c:v>59.993965000000003</c:v>
                </c:pt>
                <c:pt idx="64">
                  <c:v>59.991244999999999</c:v>
                </c:pt>
                <c:pt idx="65">
                  <c:v>59.988540999999998</c:v>
                </c:pt>
                <c:pt idx="66">
                  <c:v>59.985827999999998</c:v>
                </c:pt>
                <c:pt idx="67">
                  <c:v>59.983077999999999</c:v>
                </c:pt>
                <c:pt idx="68">
                  <c:v>59.980311999999998</c:v>
                </c:pt>
                <c:pt idx="69">
                  <c:v>59.977535000000003</c:v>
                </c:pt>
                <c:pt idx="70">
                  <c:v>59.974792000000001</c:v>
                </c:pt>
                <c:pt idx="71">
                  <c:v>59.972068999999998</c:v>
                </c:pt>
                <c:pt idx="72">
                  <c:v>59.969379000000004</c:v>
                </c:pt>
                <c:pt idx="73">
                  <c:v>59.966717000000003</c:v>
                </c:pt>
                <c:pt idx="74">
                  <c:v>59.964118999999997</c:v>
                </c:pt>
                <c:pt idx="75">
                  <c:v>59.961551999999998</c:v>
                </c:pt>
                <c:pt idx="76">
                  <c:v>59.959029999999998</c:v>
                </c:pt>
                <c:pt idx="77">
                  <c:v>59.956543000000003</c:v>
                </c:pt>
                <c:pt idx="78">
                  <c:v>59.954116999999997</c:v>
                </c:pt>
                <c:pt idx="79">
                  <c:v>59.951725000000003</c:v>
                </c:pt>
                <c:pt idx="80">
                  <c:v>59.949379</c:v>
                </c:pt>
                <c:pt idx="81">
                  <c:v>59.947063</c:v>
                </c:pt>
                <c:pt idx="82">
                  <c:v>59.944808999999999</c:v>
                </c:pt>
                <c:pt idx="83">
                  <c:v>59.942588999999998</c:v>
                </c:pt>
                <c:pt idx="84">
                  <c:v>59.940410999999997</c:v>
                </c:pt>
                <c:pt idx="85">
                  <c:v>59.938271</c:v>
                </c:pt>
                <c:pt idx="86">
                  <c:v>59.936183999999997</c:v>
                </c:pt>
                <c:pt idx="87">
                  <c:v>59.934134999999998</c:v>
                </c:pt>
                <c:pt idx="88">
                  <c:v>59.932124999999999</c:v>
                </c:pt>
                <c:pt idx="89">
                  <c:v>59.930152999999997</c:v>
                </c:pt>
                <c:pt idx="90">
                  <c:v>59.928226000000002</c:v>
                </c:pt>
                <c:pt idx="91">
                  <c:v>59.926333999999997</c:v>
                </c:pt>
                <c:pt idx="92">
                  <c:v>59.924480000000003</c:v>
                </c:pt>
                <c:pt idx="93">
                  <c:v>59.922657000000001</c:v>
                </c:pt>
                <c:pt idx="94">
                  <c:v>59.920872000000003</c:v>
                </c:pt>
                <c:pt idx="95">
                  <c:v>59.919108999999999</c:v>
                </c:pt>
                <c:pt idx="96">
                  <c:v>59.917374000000002</c:v>
                </c:pt>
                <c:pt idx="97">
                  <c:v>59.915661</c:v>
                </c:pt>
                <c:pt idx="98">
                  <c:v>59.913970999999997</c:v>
                </c:pt>
                <c:pt idx="99">
                  <c:v>59.912300000000002</c:v>
                </c:pt>
                <c:pt idx="100">
                  <c:v>59.910645000000002</c:v>
                </c:pt>
                <c:pt idx="101">
                  <c:v>59.908993000000002</c:v>
                </c:pt>
                <c:pt idx="102">
                  <c:v>59.907359999999997</c:v>
                </c:pt>
                <c:pt idx="103">
                  <c:v>59.905726999999999</c:v>
                </c:pt>
                <c:pt idx="104">
                  <c:v>59.904099000000002</c:v>
                </c:pt>
                <c:pt idx="105">
                  <c:v>59.902465999999997</c:v>
                </c:pt>
                <c:pt idx="106">
                  <c:v>59.900832999999999</c:v>
                </c:pt>
                <c:pt idx="107">
                  <c:v>59.899197000000001</c:v>
                </c:pt>
                <c:pt idx="108">
                  <c:v>59.897545000000001</c:v>
                </c:pt>
                <c:pt idx="109">
                  <c:v>59.895885</c:v>
                </c:pt>
                <c:pt idx="110">
                  <c:v>59.894210999999999</c:v>
                </c:pt>
                <c:pt idx="111">
                  <c:v>59.892524999999999</c:v>
                </c:pt>
                <c:pt idx="112">
                  <c:v>59.890819999999998</c:v>
                </c:pt>
                <c:pt idx="113">
                  <c:v>59.889094999999998</c:v>
                </c:pt>
                <c:pt idx="114">
                  <c:v>59.887360000000001</c:v>
                </c:pt>
                <c:pt idx="115">
                  <c:v>59.885601000000001</c:v>
                </c:pt>
                <c:pt idx="116">
                  <c:v>59.883823</c:v>
                </c:pt>
                <c:pt idx="117">
                  <c:v>59.882027000000001</c:v>
                </c:pt>
                <c:pt idx="118">
                  <c:v>59.880211000000003</c:v>
                </c:pt>
                <c:pt idx="119">
                  <c:v>59.87838</c:v>
                </c:pt>
                <c:pt idx="120">
                  <c:v>59.876530000000002</c:v>
                </c:pt>
                <c:pt idx="121">
                  <c:v>59.874656999999999</c:v>
                </c:pt>
                <c:pt idx="122">
                  <c:v>59.872771999999998</c:v>
                </c:pt>
                <c:pt idx="123">
                  <c:v>59.87088</c:v>
                </c:pt>
                <c:pt idx="124">
                  <c:v>59.868965000000003</c:v>
                </c:pt>
                <c:pt idx="125">
                  <c:v>59.867035000000001</c:v>
                </c:pt>
                <c:pt idx="126">
                  <c:v>59.865107999999999</c:v>
                </c:pt>
                <c:pt idx="127">
                  <c:v>59.863171000000001</c:v>
                </c:pt>
                <c:pt idx="128">
                  <c:v>59.861224999999997</c:v>
                </c:pt>
                <c:pt idx="129">
                  <c:v>59.859268</c:v>
                </c:pt>
                <c:pt idx="130">
                  <c:v>59.857326999999998</c:v>
                </c:pt>
                <c:pt idx="131">
                  <c:v>59.855376999999997</c:v>
                </c:pt>
                <c:pt idx="132">
                  <c:v>59.853431999999998</c:v>
                </c:pt>
                <c:pt idx="133">
                  <c:v>59.851481999999997</c:v>
                </c:pt>
                <c:pt idx="134">
                  <c:v>59.849564000000001</c:v>
                </c:pt>
                <c:pt idx="135">
                  <c:v>59.847641000000003</c:v>
                </c:pt>
                <c:pt idx="136">
                  <c:v>59.845725999999999</c:v>
                </c:pt>
                <c:pt idx="137">
                  <c:v>59.843819000000003</c:v>
                </c:pt>
                <c:pt idx="138">
                  <c:v>59.841949</c:v>
                </c:pt>
                <c:pt idx="139">
                  <c:v>59.840088000000002</c:v>
                </c:pt>
                <c:pt idx="140">
                  <c:v>59.838242000000001</c:v>
                </c:pt>
                <c:pt idx="141">
                  <c:v>59.836402999999997</c:v>
                </c:pt>
                <c:pt idx="142">
                  <c:v>59.834617999999999</c:v>
                </c:pt>
                <c:pt idx="143">
                  <c:v>59.832836</c:v>
                </c:pt>
                <c:pt idx="144">
                  <c:v>59.831085000000002</c:v>
                </c:pt>
                <c:pt idx="145">
                  <c:v>59.829338</c:v>
                </c:pt>
                <c:pt idx="146">
                  <c:v>59.827655999999998</c:v>
                </c:pt>
                <c:pt idx="147">
                  <c:v>59.825980999999999</c:v>
                </c:pt>
                <c:pt idx="148">
                  <c:v>59.824333000000003</c:v>
                </c:pt>
                <c:pt idx="149">
                  <c:v>59.822696999999998</c:v>
                </c:pt>
                <c:pt idx="150">
                  <c:v>59.821120999999998</c:v>
                </c:pt>
                <c:pt idx="151">
                  <c:v>59.819557000000003</c:v>
                </c:pt>
                <c:pt idx="152">
                  <c:v>59.818019999999997</c:v>
                </c:pt>
                <c:pt idx="153">
                  <c:v>59.816493999999999</c:v>
                </c:pt>
                <c:pt idx="154">
                  <c:v>59.815029000000003</c:v>
                </c:pt>
                <c:pt idx="155">
                  <c:v>59.813567999999997</c:v>
                </c:pt>
                <c:pt idx="156">
                  <c:v>59.812134</c:v>
                </c:pt>
                <c:pt idx="157">
                  <c:v>59.810710999999998</c:v>
                </c:pt>
                <c:pt idx="158">
                  <c:v>59.809341000000003</c:v>
                </c:pt>
                <c:pt idx="159">
                  <c:v>59.807975999999996</c:v>
                </c:pt>
                <c:pt idx="160">
                  <c:v>59.806629000000001</c:v>
                </c:pt>
                <c:pt idx="161">
                  <c:v>59.805294000000004</c:v>
                </c:pt>
                <c:pt idx="162">
                  <c:v>59.804001</c:v>
                </c:pt>
                <c:pt idx="163">
                  <c:v>59.802711000000002</c:v>
                </c:pt>
                <c:pt idx="164">
                  <c:v>59.801430000000003</c:v>
                </c:pt>
                <c:pt idx="165">
                  <c:v>59.800156000000001</c:v>
                </c:pt>
                <c:pt idx="166">
                  <c:v>59.798920000000003</c:v>
                </c:pt>
                <c:pt idx="167">
                  <c:v>59.797676000000003</c:v>
                </c:pt>
                <c:pt idx="168">
                  <c:v>59.796439999999997</c:v>
                </c:pt>
                <c:pt idx="169">
                  <c:v>59.795203999999998</c:v>
                </c:pt>
                <c:pt idx="170">
                  <c:v>59.793990999999998</c:v>
                </c:pt>
                <c:pt idx="171">
                  <c:v>59.792777999999998</c:v>
                </c:pt>
                <c:pt idx="172">
                  <c:v>59.791561000000002</c:v>
                </c:pt>
                <c:pt idx="173">
                  <c:v>59.790337000000001</c:v>
                </c:pt>
                <c:pt idx="174">
                  <c:v>59.789127000000001</c:v>
                </c:pt>
                <c:pt idx="175">
                  <c:v>59.787909999999997</c:v>
                </c:pt>
                <c:pt idx="176">
                  <c:v>59.78669</c:v>
                </c:pt>
                <c:pt idx="177">
                  <c:v>59.785457999999998</c:v>
                </c:pt>
                <c:pt idx="178">
                  <c:v>59.784236999999997</c:v>
                </c:pt>
                <c:pt idx="179">
                  <c:v>59.782997000000002</c:v>
                </c:pt>
                <c:pt idx="180">
                  <c:v>59.781753999999999</c:v>
                </c:pt>
                <c:pt idx="181">
                  <c:v>59.780501999999998</c:v>
                </c:pt>
                <c:pt idx="182">
                  <c:v>59.779246999999998</c:v>
                </c:pt>
                <c:pt idx="183">
                  <c:v>59.777980999999997</c:v>
                </c:pt>
                <c:pt idx="184">
                  <c:v>59.776702999999998</c:v>
                </c:pt>
                <c:pt idx="185">
                  <c:v>59.775421000000001</c:v>
                </c:pt>
                <c:pt idx="186">
                  <c:v>59.774124</c:v>
                </c:pt>
                <c:pt idx="187">
                  <c:v>59.772820000000003</c:v>
                </c:pt>
                <c:pt idx="188">
                  <c:v>59.771507</c:v>
                </c:pt>
                <c:pt idx="189">
                  <c:v>59.770190999999997</c:v>
                </c:pt>
                <c:pt idx="190">
                  <c:v>59.768859999999997</c:v>
                </c:pt>
                <c:pt idx="191">
                  <c:v>59.767521000000002</c:v>
                </c:pt>
                <c:pt idx="192">
                  <c:v>59.766173999999999</c:v>
                </c:pt>
                <c:pt idx="193">
                  <c:v>59.764828000000001</c:v>
                </c:pt>
                <c:pt idx="194">
                  <c:v>59.763466000000001</c:v>
                </c:pt>
                <c:pt idx="195">
                  <c:v>59.762099999999997</c:v>
                </c:pt>
                <c:pt idx="196">
                  <c:v>59.760734999999997</c:v>
                </c:pt>
                <c:pt idx="197">
                  <c:v>59.759365000000003</c:v>
                </c:pt>
                <c:pt idx="198">
                  <c:v>59.757987999999997</c:v>
                </c:pt>
                <c:pt idx="199">
                  <c:v>59.756610999999999</c:v>
                </c:pt>
                <c:pt idx="200">
                  <c:v>59.755234000000002</c:v>
                </c:pt>
                <c:pt idx="201">
                  <c:v>59.753867999999997</c:v>
                </c:pt>
                <c:pt idx="202">
                  <c:v>59.752482999999998</c:v>
                </c:pt>
                <c:pt idx="203">
                  <c:v>59.751117999999998</c:v>
                </c:pt>
                <c:pt idx="204">
                  <c:v>59.749747999999997</c:v>
                </c:pt>
                <c:pt idx="205">
                  <c:v>59.748398000000002</c:v>
                </c:pt>
                <c:pt idx="206">
                  <c:v>59.747039999999998</c:v>
                </c:pt>
                <c:pt idx="207">
                  <c:v>59.745635999999998</c:v>
                </c:pt>
                <c:pt idx="208">
                  <c:v>59.744315999999998</c:v>
                </c:pt>
                <c:pt idx="209">
                  <c:v>59.742942999999997</c:v>
                </c:pt>
                <c:pt idx="210">
                  <c:v>59.741591999999997</c:v>
                </c:pt>
                <c:pt idx="211">
                  <c:v>59.740265000000001</c:v>
                </c:pt>
                <c:pt idx="212">
                  <c:v>59.738956000000002</c:v>
                </c:pt>
                <c:pt idx="213">
                  <c:v>59.737670999999999</c:v>
                </c:pt>
                <c:pt idx="214">
                  <c:v>59.736407999999997</c:v>
                </c:pt>
                <c:pt idx="215">
                  <c:v>59.735160999999998</c:v>
                </c:pt>
                <c:pt idx="216">
                  <c:v>59.733947999999998</c:v>
                </c:pt>
                <c:pt idx="217">
                  <c:v>59.732750000000003</c:v>
                </c:pt>
                <c:pt idx="218">
                  <c:v>59.731579000000004</c:v>
                </c:pt>
                <c:pt idx="219">
                  <c:v>59.730434000000002</c:v>
                </c:pt>
                <c:pt idx="220">
                  <c:v>59.729362000000002</c:v>
                </c:pt>
                <c:pt idx="221">
                  <c:v>59.728306000000003</c:v>
                </c:pt>
                <c:pt idx="222">
                  <c:v>59.72728</c:v>
                </c:pt>
                <c:pt idx="223">
                  <c:v>59.726256999999997</c:v>
                </c:pt>
                <c:pt idx="224">
                  <c:v>59.725262000000001</c:v>
                </c:pt>
                <c:pt idx="225">
                  <c:v>59.724293000000003</c:v>
                </c:pt>
                <c:pt idx="226">
                  <c:v>59.723354</c:v>
                </c:pt>
                <c:pt idx="227">
                  <c:v>59.722427000000003</c:v>
                </c:pt>
                <c:pt idx="228">
                  <c:v>59.721535000000003</c:v>
                </c:pt>
                <c:pt idx="229">
                  <c:v>59.720661</c:v>
                </c:pt>
                <c:pt idx="230">
                  <c:v>59.719817999999997</c:v>
                </c:pt>
                <c:pt idx="231">
                  <c:v>59.718997999999999</c:v>
                </c:pt>
                <c:pt idx="232">
                  <c:v>59.718204</c:v>
                </c:pt>
                <c:pt idx="233">
                  <c:v>59.717438000000001</c:v>
                </c:pt>
                <c:pt idx="234">
                  <c:v>59.716701999999998</c:v>
                </c:pt>
                <c:pt idx="235">
                  <c:v>59.715983999999999</c:v>
                </c:pt>
                <c:pt idx="236">
                  <c:v>59.715294</c:v>
                </c:pt>
                <c:pt idx="237">
                  <c:v>59.71463</c:v>
                </c:pt>
                <c:pt idx="238">
                  <c:v>59.713993000000002</c:v>
                </c:pt>
                <c:pt idx="239">
                  <c:v>59.713379000000003</c:v>
                </c:pt>
                <c:pt idx="240">
                  <c:v>59.712788000000003</c:v>
                </c:pt>
                <c:pt idx="241">
                  <c:v>59.712218999999997</c:v>
                </c:pt>
                <c:pt idx="242">
                  <c:v>59.711680999999999</c:v>
                </c:pt>
                <c:pt idx="243">
                  <c:v>59.711159000000002</c:v>
                </c:pt>
                <c:pt idx="244">
                  <c:v>59.710662999999997</c:v>
                </c:pt>
                <c:pt idx="245">
                  <c:v>59.710186</c:v>
                </c:pt>
                <c:pt idx="246">
                  <c:v>59.709732000000002</c:v>
                </c:pt>
                <c:pt idx="247">
                  <c:v>59.709290000000003</c:v>
                </c:pt>
                <c:pt idx="248">
                  <c:v>59.708877999999999</c:v>
                </c:pt>
                <c:pt idx="249">
                  <c:v>59.708480999999999</c:v>
                </c:pt>
                <c:pt idx="250">
                  <c:v>59.708098999999997</c:v>
                </c:pt>
                <c:pt idx="251">
                  <c:v>59.707737000000002</c:v>
                </c:pt>
                <c:pt idx="252">
                  <c:v>59.707394000000001</c:v>
                </c:pt>
                <c:pt idx="253">
                  <c:v>59.707062000000001</c:v>
                </c:pt>
                <c:pt idx="254">
                  <c:v>59.706744999999998</c:v>
                </c:pt>
                <c:pt idx="255">
                  <c:v>59.706443999999998</c:v>
                </c:pt>
                <c:pt idx="256">
                  <c:v>59.706158000000002</c:v>
                </c:pt>
                <c:pt idx="257">
                  <c:v>59.705886999999997</c:v>
                </c:pt>
                <c:pt idx="258">
                  <c:v>59.705627</c:v>
                </c:pt>
                <c:pt idx="259">
                  <c:v>59.705376000000001</c:v>
                </c:pt>
                <c:pt idx="260">
                  <c:v>59.705139000000003</c:v>
                </c:pt>
                <c:pt idx="261">
                  <c:v>59.704909999999998</c:v>
                </c:pt>
                <c:pt idx="262">
                  <c:v>59.704697000000003</c:v>
                </c:pt>
                <c:pt idx="263">
                  <c:v>59.704483000000003</c:v>
                </c:pt>
                <c:pt idx="264">
                  <c:v>59.704284999999999</c:v>
                </c:pt>
                <c:pt idx="265">
                  <c:v>59.704090000000001</c:v>
                </c:pt>
                <c:pt idx="266">
                  <c:v>59.703910999999998</c:v>
                </c:pt>
                <c:pt idx="267">
                  <c:v>59.703732000000002</c:v>
                </c:pt>
                <c:pt idx="268">
                  <c:v>59.703555999999999</c:v>
                </c:pt>
                <c:pt idx="269">
                  <c:v>59.703387999999997</c:v>
                </c:pt>
                <c:pt idx="270">
                  <c:v>59.703228000000003</c:v>
                </c:pt>
                <c:pt idx="271">
                  <c:v>59.703068000000002</c:v>
                </c:pt>
                <c:pt idx="272">
                  <c:v>59.702914999999997</c:v>
                </c:pt>
                <c:pt idx="273">
                  <c:v>59.702765999999997</c:v>
                </c:pt>
                <c:pt idx="274">
                  <c:v>59.702621000000001</c:v>
                </c:pt>
                <c:pt idx="275">
                  <c:v>59.702477000000002</c:v>
                </c:pt>
                <c:pt idx="276">
                  <c:v>59.702331999999998</c:v>
                </c:pt>
                <c:pt idx="277">
                  <c:v>59.702193999999999</c:v>
                </c:pt>
                <c:pt idx="278">
                  <c:v>59.702057000000003</c:v>
                </c:pt>
                <c:pt idx="279">
                  <c:v>59.701912</c:v>
                </c:pt>
                <c:pt idx="280">
                  <c:v>59.701777999999997</c:v>
                </c:pt>
                <c:pt idx="281">
                  <c:v>59.701636999999998</c:v>
                </c:pt>
                <c:pt idx="282">
                  <c:v>59.701504</c:v>
                </c:pt>
                <c:pt idx="283">
                  <c:v>59.701363000000001</c:v>
                </c:pt>
                <c:pt idx="284">
                  <c:v>59.701225000000001</c:v>
                </c:pt>
                <c:pt idx="285">
                  <c:v>59.701079999999997</c:v>
                </c:pt>
                <c:pt idx="286">
                  <c:v>59.700938999999998</c:v>
                </c:pt>
                <c:pt idx="287">
                  <c:v>59.700794000000002</c:v>
                </c:pt>
                <c:pt idx="288">
                  <c:v>59.700648999999999</c:v>
                </c:pt>
                <c:pt idx="289">
                  <c:v>59.700499999999998</c:v>
                </c:pt>
                <c:pt idx="290">
                  <c:v>59.700352000000002</c:v>
                </c:pt>
                <c:pt idx="291">
                  <c:v>59.700195000000001</c:v>
                </c:pt>
                <c:pt idx="292">
                  <c:v>59.700038999999997</c:v>
                </c:pt>
                <c:pt idx="293">
                  <c:v>59.699879000000003</c:v>
                </c:pt>
                <c:pt idx="294">
                  <c:v>59.699717999999997</c:v>
                </c:pt>
                <c:pt idx="295">
                  <c:v>59.699551</c:v>
                </c:pt>
                <c:pt idx="296">
                  <c:v>59.699382999999997</c:v>
                </c:pt>
                <c:pt idx="297">
                  <c:v>59.699210999999998</c:v>
                </c:pt>
                <c:pt idx="298">
                  <c:v>59.699038999999999</c:v>
                </c:pt>
                <c:pt idx="299">
                  <c:v>59.698855999999999</c:v>
                </c:pt>
                <c:pt idx="300">
                  <c:v>59.698677000000004</c:v>
                </c:pt>
                <c:pt idx="301">
                  <c:v>59.69849</c:v>
                </c:pt>
                <c:pt idx="302">
                  <c:v>59.698307</c:v>
                </c:pt>
                <c:pt idx="303">
                  <c:v>59.698115999999999</c:v>
                </c:pt>
                <c:pt idx="304">
                  <c:v>59.697921999999998</c:v>
                </c:pt>
                <c:pt idx="305">
                  <c:v>59.697730999999997</c:v>
                </c:pt>
                <c:pt idx="306">
                  <c:v>59.697539999999996</c:v>
                </c:pt>
                <c:pt idx="307">
                  <c:v>59.697333999999998</c:v>
                </c:pt>
                <c:pt idx="308">
                  <c:v>59.697139999999997</c:v>
                </c:pt>
                <c:pt idx="309">
                  <c:v>59.696938000000003</c:v>
                </c:pt>
                <c:pt idx="310">
                  <c:v>59.696747000000002</c:v>
                </c:pt>
                <c:pt idx="311">
                  <c:v>59.696536999999999</c:v>
                </c:pt>
                <c:pt idx="312">
                  <c:v>59.696342000000001</c:v>
                </c:pt>
                <c:pt idx="313">
                  <c:v>59.69614</c:v>
                </c:pt>
                <c:pt idx="314">
                  <c:v>59.695950000000003</c:v>
                </c:pt>
                <c:pt idx="315">
                  <c:v>59.695743999999998</c:v>
                </c:pt>
                <c:pt idx="316">
                  <c:v>59.695552999999997</c:v>
                </c:pt>
                <c:pt idx="317">
                  <c:v>59.695357999999999</c:v>
                </c:pt>
                <c:pt idx="318">
                  <c:v>59.695174999999999</c:v>
                </c:pt>
                <c:pt idx="319">
                  <c:v>59.694983999999998</c:v>
                </c:pt>
                <c:pt idx="320">
                  <c:v>59.694836000000002</c:v>
                </c:pt>
                <c:pt idx="321">
                  <c:v>59.694735999999999</c:v>
                </c:pt>
                <c:pt idx="322">
                  <c:v>59.695003999999997</c:v>
                </c:pt>
                <c:pt idx="323">
                  <c:v>59.696444999999997</c:v>
                </c:pt>
                <c:pt idx="324">
                  <c:v>59.697823</c:v>
                </c:pt>
                <c:pt idx="325">
                  <c:v>59.699303</c:v>
                </c:pt>
                <c:pt idx="326">
                  <c:v>59.701194999999998</c:v>
                </c:pt>
                <c:pt idx="327">
                  <c:v>59.703158999999999</c:v>
                </c:pt>
                <c:pt idx="328">
                  <c:v>59.705146999999997</c:v>
                </c:pt>
                <c:pt idx="329">
                  <c:v>59.706989</c:v>
                </c:pt>
                <c:pt idx="330">
                  <c:v>59.708888999999999</c:v>
                </c:pt>
                <c:pt idx="331">
                  <c:v>59.710723999999999</c:v>
                </c:pt>
                <c:pt idx="332">
                  <c:v>59.712573999999996</c:v>
                </c:pt>
                <c:pt idx="333">
                  <c:v>59.714485000000003</c:v>
                </c:pt>
                <c:pt idx="334">
                  <c:v>59.716369999999998</c:v>
                </c:pt>
                <c:pt idx="335">
                  <c:v>59.718330000000002</c:v>
                </c:pt>
                <c:pt idx="336">
                  <c:v>59.720345000000002</c:v>
                </c:pt>
                <c:pt idx="337">
                  <c:v>59.722434999999997</c:v>
                </c:pt>
                <c:pt idx="338">
                  <c:v>59.724525</c:v>
                </c:pt>
                <c:pt idx="339">
                  <c:v>59.726706999999998</c:v>
                </c:pt>
                <c:pt idx="340">
                  <c:v>59.728946999999998</c:v>
                </c:pt>
                <c:pt idx="341">
                  <c:v>59.731273999999999</c:v>
                </c:pt>
                <c:pt idx="342">
                  <c:v>59.733612000000001</c:v>
                </c:pt>
                <c:pt idx="343">
                  <c:v>59.736041999999998</c:v>
                </c:pt>
                <c:pt idx="344">
                  <c:v>59.738532999999997</c:v>
                </c:pt>
                <c:pt idx="345">
                  <c:v>59.741104</c:v>
                </c:pt>
                <c:pt idx="346">
                  <c:v>59.743693999999998</c:v>
                </c:pt>
                <c:pt idx="347">
                  <c:v>59.746364999999997</c:v>
                </c:pt>
                <c:pt idx="348">
                  <c:v>59.749091999999997</c:v>
                </c:pt>
                <c:pt idx="349">
                  <c:v>59.751896000000002</c:v>
                </c:pt>
                <c:pt idx="350">
                  <c:v>59.754707000000003</c:v>
                </c:pt>
                <c:pt idx="351">
                  <c:v>59.757590999999998</c:v>
                </c:pt>
                <c:pt idx="352">
                  <c:v>59.760528999999998</c:v>
                </c:pt>
                <c:pt idx="353">
                  <c:v>59.763534999999997</c:v>
                </c:pt>
                <c:pt idx="354">
                  <c:v>59.766533000000003</c:v>
                </c:pt>
                <c:pt idx="355">
                  <c:v>59.769604000000001</c:v>
                </c:pt>
                <c:pt idx="356">
                  <c:v>59.77272</c:v>
                </c:pt>
                <c:pt idx="357">
                  <c:v>59.775894000000001</c:v>
                </c:pt>
                <c:pt idx="358">
                  <c:v>59.779060000000001</c:v>
                </c:pt>
                <c:pt idx="359">
                  <c:v>59.782291000000001</c:v>
                </c:pt>
                <c:pt idx="360">
                  <c:v>59.785556999999997</c:v>
                </c:pt>
                <c:pt idx="361">
                  <c:v>59.788876000000002</c:v>
                </c:pt>
                <c:pt idx="362">
                  <c:v>59.792186999999998</c:v>
                </c:pt>
                <c:pt idx="363">
                  <c:v>59.795546999999999</c:v>
                </c:pt>
                <c:pt idx="364">
                  <c:v>59.798943000000001</c:v>
                </c:pt>
                <c:pt idx="365">
                  <c:v>59.802382999999999</c:v>
                </c:pt>
                <c:pt idx="366">
                  <c:v>59.805819999999997</c:v>
                </c:pt>
                <c:pt idx="367">
                  <c:v>59.809299000000003</c:v>
                </c:pt>
                <c:pt idx="368">
                  <c:v>59.812804999999997</c:v>
                </c:pt>
                <c:pt idx="369">
                  <c:v>59.816349000000002</c:v>
                </c:pt>
                <c:pt idx="370">
                  <c:v>59.819884999999999</c:v>
                </c:pt>
                <c:pt idx="371">
                  <c:v>59.823459999999997</c:v>
                </c:pt>
                <c:pt idx="372">
                  <c:v>59.827057000000003</c:v>
                </c:pt>
                <c:pt idx="373">
                  <c:v>59.830680999999998</c:v>
                </c:pt>
                <c:pt idx="374">
                  <c:v>59.834305000000001</c:v>
                </c:pt>
                <c:pt idx="375">
                  <c:v>59.837952000000001</c:v>
                </c:pt>
                <c:pt idx="376">
                  <c:v>59.841617999999997</c:v>
                </c:pt>
                <c:pt idx="377">
                  <c:v>59.845306000000001</c:v>
                </c:pt>
                <c:pt idx="378">
                  <c:v>59.848984000000002</c:v>
                </c:pt>
                <c:pt idx="379">
                  <c:v>59.852684000000004</c:v>
                </c:pt>
                <c:pt idx="380">
                  <c:v>59.856392</c:v>
                </c:pt>
                <c:pt idx="381">
                  <c:v>59.860115</c:v>
                </c:pt>
                <c:pt idx="382">
                  <c:v>59.863827000000001</c:v>
                </c:pt>
                <c:pt idx="383">
                  <c:v>59.867553999999998</c:v>
                </c:pt>
                <c:pt idx="384">
                  <c:v>59.871276999999999</c:v>
                </c:pt>
                <c:pt idx="385">
                  <c:v>59.875003999999997</c:v>
                </c:pt>
                <c:pt idx="386">
                  <c:v>59.878723000000001</c:v>
                </c:pt>
                <c:pt idx="387">
                  <c:v>59.882441999999998</c:v>
                </c:pt>
                <c:pt idx="388">
                  <c:v>59.886158000000002</c:v>
                </c:pt>
                <c:pt idx="389">
                  <c:v>59.889865999999998</c:v>
                </c:pt>
                <c:pt idx="390">
                  <c:v>59.893554999999999</c:v>
                </c:pt>
                <c:pt idx="391">
                  <c:v>59.897243000000003</c:v>
                </c:pt>
                <c:pt idx="392">
                  <c:v>59.900913000000003</c:v>
                </c:pt>
                <c:pt idx="393">
                  <c:v>59.904575000000001</c:v>
                </c:pt>
                <c:pt idx="394">
                  <c:v>59.908211000000001</c:v>
                </c:pt>
                <c:pt idx="395">
                  <c:v>59.911839000000001</c:v>
                </c:pt>
                <c:pt idx="396">
                  <c:v>59.915439999999997</c:v>
                </c:pt>
                <c:pt idx="397">
                  <c:v>59.919021999999998</c:v>
                </c:pt>
                <c:pt idx="398">
                  <c:v>59.922584999999998</c:v>
                </c:pt>
                <c:pt idx="399">
                  <c:v>59.926121000000002</c:v>
                </c:pt>
                <c:pt idx="400">
                  <c:v>59.929634</c:v>
                </c:pt>
                <c:pt idx="401">
                  <c:v>59.933121</c:v>
                </c:pt>
                <c:pt idx="402">
                  <c:v>59.936577</c:v>
                </c:pt>
                <c:pt idx="403">
                  <c:v>59.940010000000001</c:v>
                </c:pt>
                <c:pt idx="404">
                  <c:v>59.943409000000003</c:v>
                </c:pt>
                <c:pt idx="405">
                  <c:v>59.946776999999997</c:v>
                </c:pt>
                <c:pt idx="406">
                  <c:v>59.950119000000001</c:v>
                </c:pt>
                <c:pt idx="407">
                  <c:v>59.953426</c:v>
                </c:pt>
                <c:pt idx="408">
                  <c:v>59.956702999999997</c:v>
                </c:pt>
                <c:pt idx="409">
                  <c:v>59.959938000000001</c:v>
                </c:pt>
                <c:pt idx="410">
                  <c:v>59.963149999999999</c:v>
                </c:pt>
                <c:pt idx="411">
                  <c:v>59.966324</c:v>
                </c:pt>
                <c:pt idx="412">
                  <c:v>59.969462999999998</c:v>
                </c:pt>
                <c:pt idx="413">
                  <c:v>59.972560999999999</c:v>
                </c:pt>
                <c:pt idx="414">
                  <c:v>59.975619999999999</c:v>
                </c:pt>
                <c:pt idx="415">
                  <c:v>59.978656999999998</c:v>
                </c:pt>
                <c:pt idx="416">
                  <c:v>59.981655000000003</c:v>
                </c:pt>
                <c:pt idx="417">
                  <c:v>59.984611999999998</c:v>
                </c:pt>
                <c:pt idx="418">
                  <c:v>59.987537000000003</c:v>
                </c:pt>
                <c:pt idx="419">
                  <c:v>59.990425000000002</c:v>
                </c:pt>
                <c:pt idx="420">
                  <c:v>59.993279000000001</c:v>
                </c:pt>
                <c:pt idx="421">
                  <c:v>59.996082000000001</c:v>
                </c:pt>
                <c:pt idx="422">
                  <c:v>59.998871000000001</c:v>
                </c:pt>
                <c:pt idx="423">
                  <c:v>60.001609999999999</c:v>
                </c:pt>
                <c:pt idx="424">
                  <c:v>60.004314000000001</c:v>
                </c:pt>
                <c:pt idx="425">
                  <c:v>60.006981000000003</c:v>
                </c:pt>
                <c:pt idx="426">
                  <c:v>60.009621000000003</c:v>
                </c:pt>
                <c:pt idx="427">
                  <c:v>60.012222000000001</c:v>
                </c:pt>
                <c:pt idx="428">
                  <c:v>60.014778</c:v>
                </c:pt>
                <c:pt idx="429">
                  <c:v>60.017310999999999</c:v>
                </c:pt>
                <c:pt idx="430">
                  <c:v>60.019806000000003</c:v>
                </c:pt>
                <c:pt idx="431">
                  <c:v>60.022274000000003</c:v>
                </c:pt>
                <c:pt idx="432">
                  <c:v>60.024695999999999</c:v>
                </c:pt>
                <c:pt idx="433">
                  <c:v>60.027099999999997</c:v>
                </c:pt>
                <c:pt idx="434">
                  <c:v>60.029468999999999</c:v>
                </c:pt>
                <c:pt idx="435">
                  <c:v>60.031807000000001</c:v>
                </c:pt>
                <c:pt idx="436">
                  <c:v>60.034111000000003</c:v>
                </c:pt>
                <c:pt idx="437">
                  <c:v>60.036385000000003</c:v>
                </c:pt>
                <c:pt idx="438">
                  <c:v>60.038631000000002</c:v>
                </c:pt>
                <c:pt idx="439">
                  <c:v>60.040855000000001</c:v>
                </c:pt>
                <c:pt idx="440">
                  <c:v>60.043044999999999</c:v>
                </c:pt>
                <c:pt idx="441">
                  <c:v>60.045211999999999</c:v>
                </c:pt>
                <c:pt idx="442">
                  <c:v>60.047348</c:v>
                </c:pt>
                <c:pt idx="443">
                  <c:v>60.049469000000002</c:v>
                </c:pt>
                <c:pt idx="444">
                  <c:v>60.051563000000002</c:v>
                </c:pt>
                <c:pt idx="445">
                  <c:v>60.053631000000003</c:v>
                </c:pt>
                <c:pt idx="446">
                  <c:v>60.055675999999998</c:v>
                </c:pt>
                <c:pt idx="447">
                  <c:v>60.057701000000002</c:v>
                </c:pt>
                <c:pt idx="448">
                  <c:v>60.059704000000004</c:v>
                </c:pt>
                <c:pt idx="449">
                  <c:v>60.061698999999997</c:v>
                </c:pt>
                <c:pt idx="450">
                  <c:v>60.063659999999999</c:v>
                </c:pt>
                <c:pt idx="451">
                  <c:v>60.065609000000002</c:v>
                </c:pt>
                <c:pt idx="452">
                  <c:v>60.067543000000001</c:v>
                </c:pt>
                <c:pt idx="453">
                  <c:v>60.069465999999998</c:v>
                </c:pt>
                <c:pt idx="454">
                  <c:v>60.071362000000001</c:v>
                </c:pt>
                <c:pt idx="455">
                  <c:v>60.073250000000002</c:v>
                </c:pt>
                <c:pt idx="456">
                  <c:v>60.075130000000001</c:v>
                </c:pt>
                <c:pt idx="457">
                  <c:v>60.076996000000001</c:v>
                </c:pt>
                <c:pt idx="458">
                  <c:v>60.078842000000002</c:v>
                </c:pt>
                <c:pt idx="459">
                  <c:v>60.080688000000002</c:v>
                </c:pt>
                <c:pt idx="460">
                  <c:v>60.082520000000002</c:v>
                </c:pt>
                <c:pt idx="461">
                  <c:v>60.084350999999998</c:v>
                </c:pt>
                <c:pt idx="462">
                  <c:v>60.086159000000002</c:v>
                </c:pt>
                <c:pt idx="463">
                  <c:v>60.087971000000003</c:v>
                </c:pt>
                <c:pt idx="464">
                  <c:v>60.089770999999999</c:v>
                </c:pt>
                <c:pt idx="465">
                  <c:v>60.091576000000003</c:v>
                </c:pt>
                <c:pt idx="466">
                  <c:v>60.093353</c:v>
                </c:pt>
                <c:pt idx="467">
                  <c:v>60.095142000000003</c:v>
                </c:pt>
                <c:pt idx="468">
                  <c:v>60.096924000000001</c:v>
                </c:pt>
                <c:pt idx="469">
                  <c:v>60.098712999999996</c:v>
                </c:pt>
                <c:pt idx="470">
                  <c:v>60.100470999999999</c:v>
                </c:pt>
                <c:pt idx="471">
                  <c:v>60.102245000000003</c:v>
                </c:pt>
                <c:pt idx="472">
                  <c:v>60.104011999999997</c:v>
                </c:pt>
                <c:pt idx="473">
                  <c:v>60.105784999999997</c:v>
                </c:pt>
                <c:pt idx="474">
                  <c:v>60.10754</c:v>
                </c:pt>
                <c:pt idx="475">
                  <c:v>60.109299</c:v>
                </c:pt>
                <c:pt idx="476">
                  <c:v>60.111057000000002</c:v>
                </c:pt>
                <c:pt idx="477">
                  <c:v>60.112822999999999</c:v>
                </c:pt>
                <c:pt idx="478">
                  <c:v>60.114570999999998</c:v>
                </c:pt>
                <c:pt idx="479">
                  <c:v>60.116321999999997</c:v>
                </c:pt>
                <c:pt idx="480">
                  <c:v>60.118073000000003</c:v>
                </c:pt>
                <c:pt idx="481">
                  <c:v>60.119827000000001</c:v>
                </c:pt>
                <c:pt idx="482">
                  <c:v>60.121566999999999</c:v>
                </c:pt>
                <c:pt idx="483">
                  <c:v>60.123309999999996</c:v>
                </c:pt>
                <c:pt idx="484">
                  <c:v>60.125053000000001</c:v>
                </c:pt>
                <c:pt idx="485">
                  <c:v>60.126801</c:v>
                </c:pt>
                <c:pt idx="486">
                  <c:v>60.128525000000003</c:v>
                </c:pt>
                <c:pt idx="487">
                  <c:v>60.130257</c:v>
                </c:pt>
                <c:pt idx="488">
                  <c:v>60.131985</c:v>
                </c:pt>
                <c:pt idx="489">
                  <c:v>60.133716999999997</c:v>
                </c:pt>
                <c:pt idx="490">
                  <c:v>60.135426000000002</c:v>
                </c:pt>
                <c:pt idx="491">
                  <c:v>60.137141999999997</c:v>
                </c:pt>
                <c:pt idx="492">
                  <c:v>60.138851000000003</c:v>
                </c:pt>
                <c:pt idx="493">
                  <c:v>60.140563999999998</c:v>
                </c:pt>
                <c:pt idx="494">
                  <c:v>60.142257999999998</c:v>
                </c:pt>
                <c:pt idx="495">
                  <c:v>60.143951000000001</c:v>
                </c:pt>
                <c:pt idx="496">
                  <c:v>60.145634000000001</c:v>
                </c:pt>
                <c:pt idx="497">
                  <c:v>60.147316000000004</c:v>
                </c:pt>
                <c:pt idx="498">
                  <c:v>60.148978999999997</c:v>
                </c:pt>
                <c:pt idx="499">
                  <c:v>60.150638999999998</c:v>
                </c:pt>
                <c:pt idx="500">
                  <c:v>60.152290000000001</c:v>
                </c:pt>
                <c:pt idx="501">
                  <c:v>60.153937999999997</c:v>
                </c:pt>
                <c:pt idx="502">
                  <c:v>60.155566999999998</c:v>
                </c:pt>
                <c:pt idx="503">
                  <c:v>60.157192000000002</c:v>
                </c:pt>
                <c:pt idx="504">
                  <c:v>60.158802000000001</c:v>
                </c:pt>
                <c:pt idx="505">
                  <c:v>60.160404</c:v>
                </c:pt>
                <c:pt idx="506">
                  <c:v>60.161991</c:v>
                </c:pt>
                <c:pt idx="507">
                  <c:v>60.163567</c:v>
                </c:pt>
                <c:pt idx="508">
                  <c:v>60.165131000000002</c:v>
                </c:pt>
                <c:pt idx="509">
                  <c:v>60.166676000000002</c:v>
                </c:pt>
                <c:pt idx="510">
                  <c:v>60.168213000000002</c:v>
                </c:pt>
                <c:pt idx="511">
                  <c:v>60.169739</c:v>
                </c:pt>
                <c:pt idx="512">
                  <c:v>60.171238000000002</c:v>
                </c:pt>
                <c:pt idx="513">
                  <c:v>60.172725999999997</c:v>
                </c:pt>
                <c:pt idx="514">
                  <c:v>60.174210000000002</c:v>
                </c:pt>
                <c:pt idx="515">
                  <c:v>60.175666999999997</c:v>
                </c:pt>
                <c:pt idx="516">
                  <c:v>60.177104999999997</c:v>
                </c:pt>
                <c:pt idx="517">
                  <c:v>60.178519999999999</c:v>
                </c:pt>
                <c:pt idx="518">
                  <c:v>60.179935</c:v>
                </c:pt>
                <c:pt idx="519">
                  <c:v>60.181323999999996</c:v>
                </c:pt>
                <c:pt idx="520">
                  <c:v>60.182696999999997</c:v>
                </c:pt>
                <c:pt idx="521">
                  <c:v>60.184044</c:v>
                </c:pt>
                <c:pt idx="522">
                  <c:v>60.185386999999999</c:v>
                </c:pt>
                <c:pt idx="523">
                  <c:v>60.186695</c:v>
                </c:pt>
                <c:pt idx="524">
                  <c:v>60.187992000000001</c:v>
                </c:pt>
                <c:pt idx="525">
                  <c:v>60.189255000000003</c:v>
                </c:pt>
                <c:pt idx="526">
                  <c:v>60.190520999999997</c:v>
                </c:pt>
                <c:pt idx="527">
                  <c:v>60.191752999999999</c:v>
                </c:pt>
                <c:pt idx="528">
                  <c:v>60.192962999999999</c:v>
                </c:pt>
                <c:pt idx="529">
                  <c:v>60.194141000000002</c:v>
                </c:pt>
                <c:pt idx="530">
                  <c:v>60.195320000000002</c:v>
                </c:pt>
                <c:pt idx="531">
                  <c:v>60.196465000000003</c:v>
                </c:pt>
                <c:pt idx="532">
                  <c:v>60.197589999999998</c:v>
                </c:pt>
                <c:pt idx="533">
                  <c:v>60.198684999999998</c:v>
                </c:pt>
                <c:pt idx="534">
                  <c:v>60.199772000000003</c:v>
                </c:pt>
                <c:pt idx="535">
                  <c:v>60.200828999999999</c:v>
                </c:pt>
                <c:pt idx="536">
                  <c:v>60.201858999999999</c:v>
                </c:pt>
                <c:pt idx="537">
                  <c:v>60.202862000000003</c:v>
                </c:pt>
                <c:pt idx="538">
                  <c:v>60.203854</c:v>
                </c:pt>
                <c:pt idx="539">
                  <c:v>60.204819000000001</c:v>
                </c:pt>
                <c:pt idx="540">
                  <c:v>60.205756999999998</c:v>
                </c:pt>
                <c:pt idx="541">
                  <c:v>60.206665000000001</c:v>
                </c:pt>
                <c:pt idx="542">
                  <c:v>60.207565000000002</c:v>
                </c:pt>
                <c:pt idx="543">
                  <c:v>60.208438999999998</c:v>
                </c:pt>
                <c:pt idx="544">
                  <c:v>60.209282000000002</c:v>
                </c:pt>
                <c:pt idx="545">
                  <c:v>60.210098000000002</c:v>
                </c:pt>
                <c:pt idx="546">
                  <c:v>60.210906999999999</c:v>
                </c:pt>
                <c:pt idx="547">
                  <c:v>60.211680999999999</c:v>
                </c:pt>
                <c:pt idx="548">
                  <c:v>60.212437000000001</c:v>
                </c:pt>
                <c:pt idx="549">
                  <c:v>60.213154000000003</c:v>
                </c:pt>
                <c:pt idx="550">
                  <c:v>60.213875000000002</c:v>
                </c:pt>
                <c:pt idx="551">
                  <c:v>60.214554</c:v>
                </c:pt>
                <c:pt idx="552">
                  <c:v>60.215221</c:v>
                </c:pt>
                <c:pt idx="553">
                  <c:v>60.215857999999997</c:v>
                </c:pt>
                <c:pt idx="554">
                  <c:v>60.216487999999998</c:v>
                </c:pt>
                <c:pt idx="555">
                  <c:v>60.217078999999998</c:v>
                </c:pt>
                <c:pt idx="556">
                  <c:v>60.217658999999998</c:v>
                </c:pt>
                <c:pt idx="557">
                  <c:v>60.218207999999997</c:v>
                </c:pt>
                <c:pt idx="558">
                  <c:v>60.218761000000001</c:v>
                </c:pt>
                <c:pt idx="559">
                  <c:v>60.219276000000001</c:v>
                </c:pt>
                <c:pt idx="560">
                  <c:v>60.219776000000003</c:v>
                </c:pt>
                <c:pt idx="561">
                  <c:v>60.220249000000003</c:v>
                </c:pt>
                <c:pt idx="562">
                  <c:v>60.220722000000002</c:v>
                </c:pt>
                <c:pt idx="563">
                  <c:v>60.221164999999999</c:v>
                </c:pt>
                <c:pt idx="564">
                  <c:v>60.221587999999997</c:v>
                </c:pt>
                <c:pt idx="565">
                  <c:v>60.221992</c:v>
                </c:pt>
                <c:pt idx="566">
                  <c:v>60.222392999999997</c:v>
                </c:pt>
                <c:pt idx="567">
                  <c:v>60.222774999999999</c:v>
                </c:pt>
                <c:pt idx="568">
                  <c:v>60.223129</c:v>
                </c:pt>
                <c:pt idx="569">
                  <c:v>60.223472999999998</c:v>
                </c:pt>
                <c:pt idx="570">
                  <c:v>60.223815999999999</c:v>
                </c:pt>
                <c:pt idx="571">
                  <c:v>60.224133000000002</c:v>
                </c:pt>
                <c:pt idx="572">
                  <c:v>60.224442000000003</c:v>
                </c:pt>
                <c:pt idx="573">
                  <c:v>60.224727999999999</c:v>
                </c:pt>
                <c:pt idx="574">
                  <c:v>60.225014000000002</c:v>
                </c:pt>
                <c:pt idx="575">
                  <c:v>60.225276999999998</c:v>
                </c:pt>
                <c:pt idx="576">
                  <c:v>60.225532999999999</c:v>
                </c:pt>
                <c:pt idx="577">
                  <c:v>60.225777000000001</c:v>
                </c:pt>
                <c:pt idx="578">
                  <c:v>60.226013000000002</c:v>
                </c:pt>
                <c:pt idx="579">
                  <c:v>60.226241999999999</c:v>
                </c:pt>
                <c:pt idx="580">
                  <c:v>60.226455999999999</c:v>
                </c:pt>
                <c:pt idx="581">
                  <c:v>60.226658</c:v>
                </c:pt>
                <c:pt idx="582">
                  <c:v>60.226855999999998</c:v>
                </c:pt>
                <c:pt idx="583">
                  <c:v>60.227043000000002</c:v>
                </c:pt>
                <c:pt idx="584">
                  <c:v>60.227221999999998</c:v>
                </c:pt>
                <c:pt idx="585">
                  <c:v>60.227386000000003</c:v>
                </c:pt>
                <c:pt idx="586">
                  <c:v>60.227550999999998</c:v>
                </c:pt>
                <c:pt idx="587">
                  <c:v>60.227702999999998</c:v>
                </c:pt>
                <c:pt idx="588">
                  <c:v>60.227843999999997</c:v>
                </c:pt>
                <c:pt idx="589">
                  <c:v>60.227981999999997</c:v>
                </c:pt>
                <c:pt idx="590">
                  <c:v>60.228115000000003</c:v>
                </c:pt>
                <c:pt idx="591">
                  <c:v>60.228237</c:v>
                </c:pt>
                <c:pt idx="592">
                  <c:v>60.228352000000001</c:v>
                </c:pt>
                <c:pt idx="593">
                  <c:v>60.228458000000003</c:v>
                </c:pt>
                <c:pt idx="594">
                  <c:v>60.228569</c:v>
                </c:pt>
                <c:pt idx="595">
                  <c:v>60.228667999999999</c:v>
                </c:pt>
                <c:pt idx="596">
                  <c:v>60.228752</c:v>
                </c:pt>
                <c:pt idx="597">
                  <c:v>60.228839999999998</c:v>
                </c:pt>
                <c:pt idx="598">
                  <c:v>60.228915999999998</c:v>
                </c:pt>
                <c:pt idx="599">
                  <c:v>60.228996000000002</c:v>
                </c:pt>
                <c:pt idx="600">
                  <c:v>60.229061000000002</c:v>
                </c:pt>
                <c:pt idx="601">
                  <c:v>60.229118</c:v>
                </c:pt>
                <c:pt idx="602">
                  <c:v>60.229182999999999</c:v>
                </c:pt>
                <c:pt idx="603">
                  <c:v>60.229233000000001</c:v>
                </c:pt>
                <c:pt idx="604">
                  <c:v>60.229275000000001</c:v>
                </c:pt>
                <c:pt idx="605">
                  <c:v>60.229309000000001</c:v>
                </c:pt>
                <c:pt idx="606">
                  <c:v>60.229346999999997</c:v>
                </c:pt>
                <c:pt idx="607">
                  <c:v>60.229382000000001</c:v>
                </c:pt>
                <c:pt idx="608">
                  <c:v>60.229404000000002</c:v>
                </c:pt>
                <c:pt idx="609">
                  <c:v>60.229419999999998</c:v>
                </c:pt>
                <c:pt idx="610">
                  <c:v>60.229438999999999</c:v>
                </c:pt>
                <c:pt idx="611">
                  <c:v>60.229446000000003</c:v>
                </c:pt>
                <c:pt idx="612">
                  <c:v>60.229453999999997</c:v>
                </c:pt>
                <c:pt idx="613">
                  <c:v>60.229446000000003</c:v>
                </c:pt>
                <c:pt idx="614">
                  <c:v>60.229446000000003</c:v>
                </c:pt>
                <c:pt idx="615">
                  <c:v>60.229438999999999</c:v>
                </c:pt>
                <c:pt idx="616">
                  <c:v>60.229424000000002</c:v>
                </c:pt>
                <c:pt idx="617">
                  <c:v>60.229396999999999</c:v>
                </c:pt>
                <c:pt idx="618">
                  <c:v>60.229382000000001</c:v>
                </c:pt>
                <c:pt idx="619">
                  <c:v>60.229354999999998</c:v>
                </c:pt>
                <c:pt idx="620">
                  <c:v>60.229317000000002</c:v>
                </c:pt>
                <c:pt idx="621">
                  <c:v>60.229275000000001</c:v>
                </c:pt>
                <c:pt idx="622">
                  <c:v>60.229239999999997</c:v>
                </c:pt>
                <c:pt idx="623">
                  <c:v>60.229191</c:v>
                </c:pt>
                <c:pt idx="624">
                  <c:v>60.229134000000002</c:v>
                </c:pt>
                <c:pt idx="625">
                  <c:v>60.229069000000003</c:v>
                </c:pt>
                <c:pt idx="626">
                  <c:v>60.229011999999997</c:v>
                </c:pt>
                <c:pt idx="627">
                  <c:v>60.228938999999997</c:v>
                </c:pt>
                <c:pt idx="628">
                  <c:v>60.228859</c:v>
                </c:pt>
                <c:pt idx="629">
                  <c:v>60.228774999999999</c:v>
                </c:pt>
                <c:pt idx="630">
                  <c:v>60.228695000000002</c:v>
                </c:pt>
                <c:pt idx="631">
                  <c:v>60.228603</c:v>
                </c:pt>
                <c:pt idx="632">
                  <c:v>60.228504000000001</c:v>
                </c:pt>
                <c:pt idx="633">
                  <c:v>60.228394000000002</c:v>
                </c:pt>
                <c:pt idx="634">
                  <c:v>60.228287000000002</c:v>
                </c:pt>
                <c:pt idx="635">
                  <c:v>60.228172000000001</c:v>
                </c:pt>
                <c:pt idx="636">
                  <c:v>60.228050000000003</c:v>
                </c:pt>
                <c:pt idx="637">
                  <c:v>60.227916999999998</c:v>
                </c:pt>
                <c:pt idx="638">
                  <c:v>60.227786999999999</c:v>
                </c:pt>
                <c:pt idx="639">
                  <c:v>60.227646</c:v>
                </c:pt>
                <c:pt idx="640">
                  <c:v>60.227493000000003</c:v>
                </c:pt>
                <c:pt idx="641">
                  <c:v>60.227328999999997</c:v>
                </c:pt>
                <c:pt idx="642">
                  <c:v>60.227179999999997</c:v>
                </c:pt>
                <c:pt idx="643">
                  <c:v>60.227009000000002</c:v>
                </c:pt>
                <c:pt idx="644">
                  <c:v>60.22683</c:v>
                </c:pt>
                <c:pt idx="645">
                  <c:v>60.226635000000002</c:v>
                </c:pt>
                <c:pt idx="646">
                  <c:v>60.226455999999999</c:v>
                </c:pt>
                <c:pt idx="647">
                  <c:v>60.226256999999997</c:v>
                </c:pt>
                <c:pt idx="648">
                  <c:v>60.226050999999998</c:v>
                </c:pt>
                <c:pt idx="649">
                  <c:v>60.225825999999998</c:v>
                </c:pt>
                <c:pt idx="650">
                  <c:v>60.225619999999999</c:v>
                </c:pt>
                <c:pt idx="651">
                  <c:v>60.225391000000002</c:v>
                </c:pt>
                <c:pt idx="652">
                  <c:v>60.225155000000001</c:v>
                </c:pt>
                <c:pt idx="653">
                  <c:v>60.224907000000002</c:v>
                </c:pt>
                <c:pt idx="654">
                  <c:v>60.224670000000003</c:v>
                </c:pt>
                <c:pt idx="655">
                  <c:v>60.224411000000003</c:v>
                </c:pt>
                <c:pt idx="656">
                  <c:v>60.224148</c:v>
                </c:pt>
                <c:pt idx="657">
                  <c:v>60.223861999999997</c:v>
                </c:pt>
                <c:pt idx="658">
                  <c:v>60.223595000000003</c:v>
                </c:pt>
                <c:pt idx="659">
                  <c:v>60.223309</c:v>
                </c:pt>
                <c:pt idx="660">
                  <c:v>60.223014999999997</c:v>
                </c:pt>
                <c:pt idx="661">
                  <c:v>60.222701999999998</c:v>
                </c:pt>
                <c:pt idx="662">
                  <c:v>60.222408000000001</c:v>
                </c:pt>
                <c:pt idx="663">
                  <c:v>60.222095000000003</c:v>
                </c:pt>
                <c:pt idx="664">
                  <c:v>60.221770999999997</c:v>
                </c:pt>
                <c:pt idx="665">
                  <c:v>60.221435999999997</c:v>
                </c:pt>
                <c:pt idx="666">
                  <c:v>60.221114999999998</c:v>
                </c:pt>
                <c:pt idx="667">
                  <c:v>60.220779</c:v>
                </c:pt>
                <c:pt idx="668">
                  <c:v>60.220435999999999</c:v>
                </c:pt>
                <c:pt idx="669">
                  <c:v>60.22007</c:v>
                </c:pt>
                <c:pt idx="670">
                  <c:v>60.219718999999998</c:v>
                </c:pt>
                <c:pt idx="671">
                  <c:v>60.219352999999998</c:v>
                </c:pt>
                <c:pt idx="672">
                  <c:v>60.218989999999998</c:v>
                </c:pt>
                <c:pt idx="673">
                  <c:v>60.218604999999997</c:v>
                </c:pt>
                <c:pt idx="674">
                  <c:v>60.218231000000003</c:v>
                </c:pt>
                <c:pt idx="675">
                  <c:v>60.217846000000002</c:v>
                </c:pt>
                <c:pt idx="676">
                  <c:v>60.217452999999999</c:v>
                </c:pt>
                <c:pt idx="677">
                  <c:v>60.217044999999999</c:v>
                </c:pt>
                <c:pt idx="678">
                  <c:v>60.216652000000003</c:v>
                </c:pt>
                <c:pt idx="679">
                  <c:v>60.216244000000003</c:v>
                </c:pt>
                <c:pt idx="680">
                  <c:v>60.215828000000002</c:v>
                </c:pt>
                <c:pt idx="681">
                  <c:v>60.215401</c:v>
                </c:pt>
                <c:pt idx="682">
                  <c:v>60.214984999999999</c:v>
                </c:pt>
                <c:pt idx="683">
                  <c:v>60.214554</c:v>
                </c:pt>
                <c:pt idx="684">
                  <c:v>60.214118999999997</c:v>
                </c:pt>
                <c:pt idx="685">
                  <c:v>60.213676</c:v>
                </c:pt>
                <c:pt idx="686">
                  <c:v>60.213237999999997</c:v>
                </c:pt>
                <c:pt idx="687">
                  <c:v>60.212788000000003</c:v>
                </c:pt>
                <c:pt idx="688">
                  <c:v>60.212336999999998</c:v>
                </c:pt>
                <c:pt idx="689">
                  <c:v>60.211872</c:v>
                </c:pt>
                <c:pt idx="690">
                  <c:v>60.211421999999999</c:v>
                </c:pt>
                <c:pt idx="691">
                  <c:v>60.210957000000001</c:v>
                </c:pt>
                <c:pt idx="692">
                  <c:v>60.210487000000001</c:v>
                </c:pt>
                <c:pt idx="693">
                  <c:v>60.210006999999997</c:v>
                </c:pt>
                <c:pt idx="694">
                  <c:v>60.209533999999998</c:v>
                </c:pt>
                <c:pt idx="695">
                  <c:v>60.209052999999997</c:v>
                </c:pt>
                <c:pt idx="696">
                  <c:v>60.208568999999997</c:v>
                </c:pt>
                <c:pt idx="697">
                  <c:v>60.208075999999998</c:v>
                </c:pt>
                <c:pt idx="698">
                  <c:v>60.207588000000001</c:v>
                </c:pt>
                <c:pt idx="699">
                  <c:v>60.207096</c:v>
                </c:pt>
                <c:pt idx="700">
                  <c:v>60.206595999999998</c:v>
                </c:pt>
                <c:pt idx="701">
                  <c:v>60.206093000000003</c:v>
                </c:pt>
                <c:pt idx="702">
                  <c:v>60.205584999999999</c:v>
                </c:pt>
                <c:pt idx="703">
                  <c:v>60.205078</c:v>
                </c:pt>
                <c:pt idx="704">
                  <c:v>60.204571000000001</c:v>
                </c:pt>
                <c:pt idx="705">
                  <c:v>60.204056000000001</c:v>
                </c:pt>
                <c:pt idx="706">
                  <c:v>60.203541000000001</c:v>
                </c:pt>
                <c:pt idx="707">
                  <c:v>60.203018</c:v>
                </c:pt>
                <c:pt idx="708">
                  <c:v>60.202495999999996</c:v>
                </c:pt>
                <c:pt idx="709">
                  <c:v>60.201973000000002</c:v>
                </c:pt>
                <c:pt idx="710">
                  <c:v>60.201450000000001</c:v>
                </c:pt>
                <c:pt idx="711">
                  <c:v>60.200924000000001</c:v>
                </c:pt>
                <c:pt idx="712">
                  <c:v>60.200386000000002</c:v>
                </c:pt>
                <c:pt idx="713">
                  <c:v>60.199855999999997</c:v>
                </c:pt>
                <c:pt idx="714">
                  <c:v>60.199322000000002</c:v>
                </c:pt>
                <c:pt idx="715">
                  <c:v>60.198791999999997</c:v>
                </c:pt>
                <c:pt idx="716">
                  <c:v>60.198253999999999</c:v>
                </c:pt>
                <c:pt idx="717">
                  <c:v>60.197712000000003</c:v>
                </c:pt>
                <c:pt idx="718">
                  <c:v>60.197173999999997</c:v>
                </c:pt>
                <c:pt idx="719">
                  <c:v>60.196632000000001</c:v>
                </c:pt>
                <c:pt idx="720">
                  <c:v>60.196095</c:v>
                </c:pt>
                <c:pt idx="721">
                  <c:v>60.195545000000003</c:v>
                </c:pt>
                <c:pt idx="722">
                  <c:v>60.195006999999997</c:v>
                </c:pt>
                <c:pt idx="723">
                  <c:v>60.194465999999998</c:v>
                </c:pt>
                <c:pt idx="724">
                  <c:v>60.193913000000002</c:v>
                </c:pt>
                <c:pt idx="725">
                  <c:v>60.193370999999999</c:v>
                </c:pt>
                <c:pt idx="726">
                  <c:v>60.192824999999999</c:v>
                </c:pt>
                <c:pt idx="727">
                  <c:v>60.192276</c:v>
                </c:pt>
                <c:pt idx="728">
                  <c:v>60.19173</c:v>
                </c:pt>
                <c:pt idx="729">
                  <c:v>60.191181</c:v>
                </c:pt>
                <c:pt idx="730">
                  <c:v>60.190635999999998</c:v>
                </c:pt>
                <c:pt idx="731">
                  <c:v>60.190094000000002</c:v>
                </c:pt>
                <c:pt idx="732">
                  <c:v>60.189545000000003</c:v>
                </c:pt>
                <c:pt idx="733">
                  <c:v>60.188991999999999</c:v>
                </c:pt>
                <c:pt idx="734">
                  <c:v>60.188450000000003</c:v>
                </c:pt>
                <c:pt idx="735">
                  <c:v>60.187897</c:v>
                </c:pt>
                <c:pt idx="736">
                  <c:v>60.187347000000003</c:v>
                </c:pt>
                <c:pt idx="737">
                  <c:v>60.186798000000003</c:v>
                </c:pt>
                <c:pt idx="738">
                  <c:v>60.186253000000001</c:v>
                </c:pt>
                <c:pt idx="739">
                  <c:v>60.185702999999997</c:v>
                </c:pt>
                <c:pt idx="740">
                  <c:v>60.185158000000001</c:v>
                </c:pt>
                <c:pt idx="741">
                  <c:v>60.184601000000001</c:v>
                </c:pt>
                <c:pt idx="742">
                  <c:v>60.184055000000001</c:v>
                </c:pt>
                <c:pt idx="743">
                  <c:v>60.183506000000001</c:v>
                </c:pt>
                <c:pt idx="744">
                  <c:v>60.182960999999999</c:v>
                </c:pt>
                <c:pt idx="745">
                  <c:v>60.182403999999998</c:v>
                </c:pt>
                <c:pt idx="746">
                  <c:v>60.181862000000002</c:v>
                </c:pt>
                <c:pt idx="747">
                  <c:v>60.181316000000002</c:v>
                </c:pt>
                <c:pt idx="748">
                  <c:v>60.180767000000003</c:v>
                </c:pt>
                <c:pt idx="749">
                  <c:v>60.180213999999999</c:v>
                </c:pt>
                <c:pt idx="750">
                  <c:v>60.179671999999997</c:v>
                </c:pt>
                <c:pt idx="751">
                  <c:v>60.179122999999997</c:v>
                </c:pt>
                <c:pt idx="752">
                  <c:v>60.178570000000001</c:v>
                </c:pt>
                <c:pt idx="753">
                  <c:v>60.178019999999997</c:v>
                </c:pt>
                <c:pt idx="754">
                  <c:v>60.177475000000001</c:v>
                </c:pt>
                <c:pt idx="755">
                  <c:v>60.176932999999998</c:v>
                </c:pt>
                <c:pt idx="756">
                  <c:v>60.176383999999999</c:v>
                </c:pt>
                <c:pt idx="757">
                  <c:v>60.175831000000002</c:v>
                </c:pt>
                <c:pt idx="758">
                  <c:v>60.175293000000003</c:v>
                </c:pt>
                <c:pt idx="759">
                  <c:v>60.174743999999997</c:v>
                </c:pt>
                <c:pt idx="760">
                  <c:v>60.174202000000001</c:v>
                </c:pt>
                <c:pt idx="761">
                  <c:v>60.173648999999997</c:v>
                </c:pt>
                <c:pt idx="762">
                  <c:v>60.173115000000003</c:v>
                </c:pt>
                <c:pt idx="763">
                  <c:v>60.172569000000003</c:v>
                </c:pt>
                <c:pt idx="764">
                  <c:v>60.172027999999997</c:v>
                </c:pt>
                <c:pt idx="765">
                  <c:v>60.171481999999997</c:v>
                </c:pt>
                <c:pt idx="766">
                  <c:v>60.170943999999999</c:v>
                </c:pt>
                <c:pt idx="767">
                  <c:v>60.170403</c:v>
                </c:pt>
                <c:pt idx="768">
                  <c:v>60.169865000000001</c:v>
                </c:pt>
                <c:pt idx="769">
                  <c:v>60.169322999999999</c:v>
                </c:pt>
                <c:pt idx="770">
                  <c:v>60.168785</c:v>
                </c:pt>
                <c:pt idx="771">
                  <c:v>60.168250999999998</c:v>
                </c:pt>
                <c:pt idx="772">
                  <c:v>60.167712999999999</c:v>
                </c:pt>
                <c:pt idx="773">
                  <c:v>60.167175</c:v>
                </c:pt>
                <c:pt idx="774">
                  <c:v>60.166649</c:v>
                </c:pt>
                <c:pt idx="775">
                  <c:v>60.166119000000002</c:v>
                </c:pt>
                <c:pt idx="776">
                  <c:v>60.165581000000003</c:v>
                </c:pt>
                <c:pt idx="777">
                  <c:v>60.165047000000001</c:v>
                </c:pt>
                <c:pt idx="778">
                  <c:v>60.164524</c:v>
                </c:pt>
                <c:pt idx="779">
                  <c:v>60.163994000000002</c:v>
                </c:pt>
                <c:pt idx="780">
                  <c:v>60.163463999999998</c:v>
                </c:pt>
                <c:pt idx="781">
                  <c:v>60.162930000000003</c:v>
                </c:pt>
                <c:pt idx="782">
                  <c:v>60.162407000000002</c:v>
                </c:pt>
                <c:pt idx="783">
                  <c:v>60.161884000000001</c:v>
                </c:pt>
                <c:pt idx="784">
                  <c:v>60.161354000000003</c:v>
                </c:pt>
                <c:pt idx="785">
                  <c:v>60.160823999999998</c:v>
                </c:pt>
                <c:pt idx="786">
                  <c:v>60.160308999999998</c:v>
                </c:pt>
                <c:pt idx="787">
                  <c:v>60.159790000000001</c:v>
                </c:pt>
                <c:pt idx="788">
                  <c:v>60.159260000000003</c:v>
                </c:pt>
                <c:pt idx="789">
                  <c:v>60.158737000000002</c:v>
                </c:pt>
                <c:pt idx="790">
                  <c:v>60.158222000000002</c:v>
                </c:pt>
                <c:pt idx="791">
                  <c:v>60.157699999999998</c:v>
                </c:pt>
                <c:pt idx="792">
                  <c:v>60.157176999999997</c:v>
                </c:pt>
                <c:pt idx="793">
                  <c:v>60.156654000000003</c:v>
                </c:pt>
                <c:pt idx="794">
                  <c:v>60.156139000000003</c:v>
                </c:pt>
                <c:pt idx="795">
                  <c:v>60.155616999999999</c:v>
                </c:pt>
                <c:pt idx="796">
                  <c:v>60.155101999999999</c:v>
                </c:pt>
                <c:pt idx="797">
                  <c:v>60.154578999999998</c:v>
                </c:pt>
                <c:pt idx="798">
                  <c:v>60.154068000000002</c:v>
                </c:pt>
                <c:pt idx="799">
                  <c:v>60.153548999999998</c:v>
                </c:pt>
                <c:pt idx="800">
                  <c:v>60.153038000000002</c:v>
                </c:pt>
                <c:pt idx="801">
                  <c:v>60.152515000000001</c:v>
                </c:pt>
                <c:pt idx="802">
                  <c:v>60.152008000000002</c:v>
                </c:pt>
                <c:pt idx="803">
                  <c:v>60.151488999999998</c:v>
                </c:pt>
                <c:pt idx="804">
                  <c:v>60.150978000000002</c:v>
                </c:pt>
                <c:pt idx="805">
                  <c:v>60.150466999999999</c:v>
                </c:pt>
                <c:pt idx="806">
                  <c:v>60.14996</c:v>
                </c:pt>
                <c:pt idx="807">
                  <c:v>60.149451999999997</c:v>
                </c:pt>
                <c:pt idx="808">
                  <c:v>60.148936999999997</c:v>
                </c:pt>
                <c:pt idx="809">
                  <c:v>60.148429999999998</c:v>
                </c:pt>
                <c:pt idx="810">
                  <c:v>60.147930000000002</c:v>
                </c:pt>
                <c:pt idx="811">
                  <c:v>60.147423000000003</c:v>
                </c:pt>
                <c:pt idx="812">
                  <c:v>60.146918999999997</c:v>
                </c:pt>
                <c:pt idx="813">
                  <c:v>60.146419999999999</c:v>
                </c:pt>
                <c:pt idx="814">
                  <c:v>60.145919999999997</c:v>
                </c:pt>
                <c:pt idx="815">
                  <c:v>60.145423999999998</c:v>
                </c:pt>
                <c:pt idx="816">
                  <c:v>60.144931999999997</c:v>
                </c:pt>
                <c:pt idx="817">
                  <c:v>60.144440000000003</c:v>
                </c:pt>
                <c:pt idx="818">
                  <c:v>60.143943999999998</c:v>
                </c:pt>
                <c:pt idx="819">
                  <c:v>60.143459</c:v>
                </c:pt>
                <c:pt idx="820">
                  <c:v>60.142971000000003</c:v>
                </c:pt>
                <c:pt idx="821">
                  <c:v>60.142487000000003</c:v>
                </c:pt>
                <c:pt idx="822">
                  <c:v>60.142006000000002</c:v>
                </c:pt>
                <c:pt idx="823">
                  <c:v>60.141528999999998</c:v>
                </c:pt>
                <c:pt idx="824">
                  <c:v>60.141055999999999</c:v>
                </c:pt>
                <c:pt idx="825">
                  <c:v>60.140582999999999</c:v>
                </c:pt>
                <c:pt idx="826">
                  <c:v>60.14011</c:v>
                </c:pt>
                <c:pt idx="827">
                  <c:v>60.139640999999997</c:v>
                </c:pt>
                <c:pt idx="828">
                  <c:v>60.139175000000002</c:v>
                </c:pt>
                <c:pt idx="829">
                  <c:v>60.138717999999997</c:v>
                </c:pt>
                <c:pt idx="830">
                  <c:v>60.138260000000002</c:v>
                </c:pt>
                <c:pt idx="831">
                  <c:v>60.137802000000001</c:v>
                </c:pt>
                <c:pt idx="832">
                  <c:v>60.137343999999999</c:v>
                </c:pt>
                <c:pt idx="833">
                  <c:v>60.136893999999998</c:v>
                </c:pt>
                <c:pt idx="834">
                  <c:v>60.136448000000001</c:v>
                </c:pt>
                <c:pt idx="835">
                  <c:v>60.136004999999997</c:v>
                </c:pt>
                <c:pt idx="836">
                  <c:v>60.135562999999998</c:v>
                </c:pt>
                <c:pt idx="837">
                  <c:v>60.135120000000001</c:v>
                </c:pt>
                <c:pt idx="838">
                  <c:v>60.134681999999998</c:v>
                </c:pt>
                <c:pt idx="839">
                  <c:v>60.134247000000002</c:v>
                </c:pt>
                <c:pt idx="840">
                  <c:v>60.133816000000003</c:v>
                </c:pt>
                <c:pt idx="841">
                  <c:v>60.133389000000001</c:v>
                </c:pt>
                <c:pt idx="842">
                  <c:v>60.132956999999998</c:v>
                </c:pt>
                <c:pt idx="843">
                  <c:v>60.132537999999997</c:v>
                </c:pt>
                <c:pt idx="844">
                  <c:v>60.132114000000001</c:v>
                </c:pt>
                <c:pt idx="845">
                  <c:v>60.131698999999998</c:v>
                </c:pt>
                <c:pt idx="846">
                  <c:v>60.131278999999999</c:v>
                </c:pt>
                <c:pt idx="847">
                  <c:v>60.130862999999998</c:v>
                </c:pt>
                <c:pt idx="848">
                  <c:v>60.130454999999998</c:v>
                </c:pt>
                <c:pt idx="849">
                  <c:v>60.130038999999996</c:v>
                </c:pt>
                <c:pt idx="850">
                  <c:v>60.129631000000003</c:v>
                </c:pt>
                <c:pt idx="851">
                  <c:v>60.129227</c:v>
                </c:pt>
                <c:pt idx="852">
                  <c:v>60.128825999999997</c:v>
                </c:pt>
                <c:pt idx="853">
                  <c:v>60.128425999999997</c:v>
                </c:pt>
                <c:pt idx="854">
                  <c:v>60.128025000000001</c:v>
                </c:pt>
                <c:pt idx="855">
                  <c:v>60.127625000000002</c:v>
                </c:pt>
                <c:pt idx="856">
                  <c:v>60.127223999999998</c:v>
                </c:pt>
                <c:pt idx="857">
                  <c:v>60.126831000000003</c:v>
                </c:pt>
                <c:pt idx="858">
                  <c:v>60.126434000000003</c:v>
                </c:pt>
                <c:pt idx="859">
                  <c:v>60.126049000000002</c:v>
                </c:pt>
                <c:pt idx="860">
                  <c:v>60.125655999999999</c:v>
                </c:pt>
                <c:pt idx="861">
                  <c:v>60.125270999999998</c:v>
                </c:pt>
                <c:pt idx="862">
                  <c:v>60.124885999999996</c:v>
                </c:pt>
                <c:pt idx="863">
                  <c:v>60.124504000000002</c:v>
                </c:pt>
                <c:pt idx="864">
                  <c:v>60.124125999999997</c:v>
                </c:pt>
                <c:pt idx="865">
                  <c:v>60.123741000000003</c:v>
                </c:pt>
                <c:pt idx="866">
                  <c:v>60.123367000000002</c:v>
                </c:pt>
                <c:pt idx="867">
                  <c:v>60.122990000000001</c:v>
                </c:pt>
                <c:pt idx="868">
                  <c:v>60.122616000000001</c:v>
                </c:pt>
                <c:pt idx="869">
                  <c:v>60.122245999999997</c:v>
                </c:pt>
                <c:pt idx="870">
                  <c:v>60.121872000000003</c:v>
                </c:pt>
                <c:pt idx="871">
                  <c:v>60.121502</c:v>
                </c:pt>
                <c:pt idx="872">
                  <c:v>60.121136</c:v>
                </c:pt>
                <c:pt idx="873">
                  <c:v>60.12077</c:v>
                </c:pt>
                <c:pt idx="874">
                  <c:v>60.120407</c:v>
                </c:pt>
                <c:pt idx="875">
                  <c:v>60.120041000000001</c:v>
                </c:pt>
                <c:pt idx="876">
                  <c:v>60.119681999999997</c:v>
                </c:pt>
                <c:pt idx="877">
                  <c:v>60.119328000000003</c:v>
                </c:pt>
                <c:pt idx="878">
                  <c:v>60.118969</c:v>
                </c:pt>
                <c:pt idx="879">
                  <c:v>60.118609999999997</c:v>
                </c:pt>
                <c:pt idx="880">
                  <c:v>60.118251999999998</c:v>
                </c:pt>
                <c:pt idx="881">
                  <c:v>60.117905</c:v>
                </c:pt>
                <c:pt idx="882">
                  <c:v>60.117553999999998</c:v>
                </c:pt>
                <c:pt idx="883">
                  <c:v>60.117203000000003</c:v>
                </c:pt>
                <c:pt idx="884">
                  <c:v>60.116852000000002</c:v>
                </c:pt>
                <c:pt idx="885">
                  <c:v>60.116501</c:v>
                </c:pt>
                <c:pt idx="886">
                  <c:v>60.116157999999999</c:v>
                </c:pt>
                <c:pt idx="887">
                  <c:v>60.115814</c:v>
                </c:pt>
                <c:pt idx="888">
                  <c:v>60.115470999999999</c:v>
                </c:pt>
                <c:pt idx="889">
                  <c:v>60.115127999999999</c:v>
                </c:pt>
                <c:pt idx="890">
                  <c:v>60.114784</c:v>
                </c:pt>
                <c:pt idx="891">
                  <c:v>60.114440999999999</c:v>
                </c:pt>
                <c:pt idx="892">
                  <c:v>60.114105000000002</c:v>
                </c:pt>
                <c:pt idx="893">
                  <c:v>60.113762000000001</c:v>
                </c:pt>
                <c:pt idx="894">
                  <c:v>60.113425999999997</c:v>
                </c:pt>
                <c:pt idx="895">
                  <c:v>60.113090999999997</c:v>
                </c:pt>
                <c:pt idx="896">
                  <c:v>60.112755</c:v>
                </c:pt>
                <c:pt idx="897">
                  <c:v>60.112414999999999</c:v>
                </c:pt>
                <c:pt idx="898">
                  <c:v>60.112079999999999</c:v>
                </c:pt>
                <c:pt idx="899">
                  <c:v>60.111752000000003</c:v>
                </c:pt>
                <c:pt idx="900">
                  <c:v>60.111415999999998</c:v>
                </c:pt>
                <c:pt idx="901">
                  <c:v>60.111088000000002</c:v>
                </c:pt>
                <c:pt idx="902">
                  <c:v>60.110756000000002</c:v>
                </c:pt>
                <c:pt idx="903">
                  <c:v>60.110427999999999</c:v>
                </c:pt>
                <c:pt idx="904">
                  <c:v>60.110100000000003</c:v>
                </c:pt>
                <c:pt idx="905">
                  <c:v>60.109779000000003</c:v>
                </c:pt>
                <c:pt idx="906">
                  <c:v>60.109447000000003</c:v>
                </c:pt>
                <c:pt idx="907">
                  <c:v>60.109127000000001</c:v>
                </c:pt>
                <c:pt idx="908">
                  <c:v>60.108803000000002</c:v>
                </c:pt>
                <c:pt idx="909">
                  <c:v>60.108482000000002</c:v>
                </c:pt>
                <c:pt idx="910">
                  <c:v>60.108170000000001</c:v>
                </c:pt>
                <c:pt idx="911">
                  <c:v>60.107852999999999</c:v>
                </c:pt>
                <c:pt idx="912">
                  <c:v>60.10754</c:v>
                </c:pt>
                <c:pt idx="913">
                  <c:v>60.107224000000002</c:v>
                </c:pt>
                <c:pt idx="914">
                  <c:v>60.106918</c:v>
                </c:pt>
                <c:pt idx="915">
                  <c:v>60.106602000000002</c:v>
                </c:pt>
                <c:pt idx="916">
                  <c:v>60.106299999999997</c:v>
                </c:pt>
                <c:pt idx="917">
                  <c:v>60.105995</c:v>
                </c:pt>
                <c:pt idx="918">
                  <c:v>60.105694</c:v>
                </c:pt>
                <c:pt idx="919">
                  <c:v>60.105392000000002</c:v>
                </c:pt>
                <c:pt idx="920">
                  <c:v>60.105099000000003</c:v>
                </c:pt>
                <c:pt idx="921">
                  <c:v>60.104804999999999</c:v>
                </c:pt>
                <c:pt idx="922">
                  <c:v>60.104514999999999</c:v>
                </c:pt>
                <c:pt idx="923">
                  <c:v>60.104225</c:v>
                </c:pt>
                <c:pt idx="924">
                  <c:v>60.103943000000001</c:v>
                </c:pt>
                <c:pt idx="925">
                  <c:v>60.103661000000002</c:v>
                </c:pt>
                <c:pt idx="926">
                  <c:v>60.103382000000003</c:v>
                </c:pt>
                <c:pt idx="927">
                  <c:v>60.103104000000002</c:v>
                </c:pt>
                <c:pt idx="928">
                  <c:v>60.102832999999997</c:v>
                </c:pt>
                <c:pt idx="929">
                  <c:v>60.10257</c:v>
                </c:pt>
                <c:pt idx="930">
                  <c:v>60.102302999999999</c:v>
                </c:pt>
                <c:pt idx="931">
                  <c:v>60.102038999999998</c:v>
                </c:pt>
                <c:pt idx="932">
                  <c:v>60.101779999999998</c:v>
                </c:pt>
                <c:pt idx="933">
                  <c:v>60.101523999999998</c:v>
                </c:pt>
                <c:pt idx="934">
                  <c:v>60.101272999999999</c:v>
                </c:pt>
                <c:pt idx="935">
                  <c:v>60.101021000000003</c:v>
                </c:pt>
                <c:pt idx="936">
                  <c:v>60.10078</c:v>
                </c:pt>
                <c:pt idx="937">
                  <c:v>60.100535999999998</c:v>
                </c:pt>
                <c:pt idx="938">
                  <c:v>60.100292000000003</c:v>
                </c:pt>
                <c:pt idx="939">
                  <c:v>60.100056000000002</c:v>
                </c:pt>
                <c:pt idx="940">
                  <c:v>60.099826999999998</c:v>
                </c:pt>
                <c:pt idx="941">
                  <c:v>60.099598</c:v>
                </c:pt>
                <c:pt idx="942">
                  <c:v>60.099369000000003</c:v>
                </c:pt>
                <c:pt idx="943">
                  <c:v>60.099148</c:v>
                </c:pt>
                <c:pt idx="944">
                  <c:v>60.098927000000003</c:v>
                </c:pt>
                <c:pt idx="945">
                  <c:v>60.098712999999996</c:v>
                </c:pt>
                <c:pt idx="946">
                  <c:v>60.098498999999997</c:v>
                </c:pt>
                <c:pt idx="947">
                  <c:v>60.098281999999998</c:v>
                </c:pt>
                <c:pt idx="948">
                  <c:v>60.098075999999999</c:v>
                </c:pt>
                <c:pt idx="949">
                  <c:v>60.09787</c:v>
                </c:pt>
                <c:pt idx="950">
                  <c:v>60.097667999999999</c:v>
                </c:pt>
                <c:pt idx="951">
                  <c:v>60.097468999999997</c:v>
                </c:pt>
                <c:pt idx="952">
                  <c:v>60.097275000000003</c:v>
                </c:pt>
                <c:pt idx="953">
                  <c:v>60.097079999999998</c:v>
                </c:pt>
                <c:pt idx="954">
                  <c:v>60.096888999999997</c:v>
                </c:pt>
                <c:pt idx="955">
                  <c:v>60.096702999999998</c:v>
                </c:pt>
                <c:pt idx="956">
                  <c:v>60.096516000000001</c:v>
                </c:pt>
                <c:pt idx="957">
                  <c:v>60.096328999999997</c:v>
                </c:pt>
                <c:pt idx="958">
                  <c:v>60.096153000000001</c:v>
                </c:pt>
                <c:pt idx="959">
                  <c:v>60.095973999999998</c:v>
                </c:pt>
                <c:pt idx="960">
                  <c:v>60.095801999999999</c:v>
                </c:pt>
                <c:pt idx="961">
                  <c:v>60.095630999999997</c:v>
                </c:pt>
                <c:pt idx="962">
                  <c:v>60.095458999999998</c:v>
                </c:pt>
                <c:pt idx="963">
                  <c:v>60.095295</c:v>
                </c:pt>
                <c:pt idx="964">
                  <c:v>60.095131000000002</c:v>
                </c:pt>
                <c:pt idx="965">
                  <c:v>60.094971000000001</c:v>
                </c:pt>
                <c:pt idx="966">
                  <c:v>60.094807000000003</c:v>
                </c:pt>
                <c:pt idx="967">
                  <c:v>60.094650000000001</c:v>
                </c:pt>
                <c:pt idx="968">
                  <c:v>60.094498000000002</c:v>
                </c:pt>
                <c:pt idx="969">
                  <c:v>60.094349000000001</c:v>
                </c:pt>
                <c:pt idx="970">
                  <c:v>60.094200000000001</c:v>
                </c:pt>
                <c:pt idx="971">
                  <c:v>60.094054999999997</c:v>
                </c:pt>
                <c:pt idx="972">
                  <c:v>60.093913999999998</c:v>
                </c:pt>
                <c:pt idx="973">
                  <c:v>60.093769000000002</c:v>
                </c:pt>
                <c:pt idx="974">
                  <c:v>60.093635999999996</c:v>
                </c:pt>
                <c:pt idx="975">
                  <c:v>60.093497999999997</c:v>
                </c:pt>
                <c:pt idx="976">
                  <c:v>60.093361000000002</c:v>
                </c:pt>
                <c:pt idx="977">
                  <c:v>60.093235</c:v>
                </c:pt>
                <c:pt idx="978">
                  <c:v>60.093105000000001</c:v>
                </c:pt>
                <c:pt idx="979">
                  <c:v>60.092976</c:v>
                </c:pt>
                <c:pt idx="980">
                  <c:v>60.092846000000002</c:v>
                </c:pt>
                <c:pt idx="981">
                  <c:v>60.092728000000001</c:v>
                </c:pt>
                <c:pt idx="982">
                  <c:v>60.092606000000004</c:v>
                </c:pt>
                <c:pt idx="983">
                  <c:v>60.092483999999999</c:v>
                </c:pt>
                <c:pt idx="984">
                  <c:v>60.092368999999998</c:v>
                </c:pt>
                <c:pt idx="985">
                  <c:v>60.092255000000002</c:v>
                </c:pt>
                <c:pt idx="986">
                  <c:v>60.092132999999997</c:v>
                </c:pt>
                <c:pt idx="987">
                  <c:v>60.092018000000003</c:v>
                </c:pt>
                <c:pt idx="988">
                  <c:v>60.091904</c:v>
                </c:pt>
                <c:pt idx="989">
                  <c:v>60.091797</c:v>
                </c:pt>
                <c:pt idx="990">
                  <c:v>60.091681999999999</c:v>
                </c:pt>
                <c:pt idx="991">
                  <c:v>60.091576000000003</c:v>
                </c:pt>
                <c:pt idx="992">
                  <c:v>60.091468999999996</c:v>
                </c:pt>
                <c:pt idx="993">
                  <c:v>60.091358</c:v>
                </c:pt>
                <c:pt idx="994">
                  <c:v>60.091251</c:v>
                </c:pt>
                <c:pt idx="995">
                  <c:v>60.091144999999997</c:v>
                </c:pt>
                <c:pt idx="996">
                  <c:v>60.091037999999998</c:v>
                </c:pt>
                <c:pt idx="997">
                  <c:v>60.090938999999999</c:v>
                </c:pt>
                <c:pt idx="998">
                  <c:v>60.090831999999999</c:v>
                </c:pt>
                <c:pt idx="999">
                  <c:v>60.090721000000002</c:v>
                </c:pt>
                <c:pt idx="1000">
                  <c:v>60.090622000000003</c:v>
                </c:pt>
                <c:pt idx="1001">
                  <c:v>60.090515000000003</c:v>
                </c:pt>
                <c:pt idx="1002">
                  <c:v>60.090415999999998</c:v>
                </c:pt>
                <c:pt idx="1003">
                  <c:v>60.090308999999998</c:v>
                </c:pt>
                <c:pt idx="1004">
                  <c:v>60.090209999999999</c:v>
                </c:pt>
                <c:pt idx="1005">
                  <c:v>60.090107000000003</c:v>
                </c:pt>
                <c:pt idx="1006">
                  <c:v>60.09</c:v>
                </c:pt>
                <c:pt idx="1007">
                  <c:v>60.089900999999998</c:v>
                </c:pt>
                <c:pt idx="1008">
                  <c:v>60.089793999999998</c:v>
                </c:pt>
                <c:pt idx="1009">
                  <c:v>60.089691000000002</c:v>
                </c:pt>
                <c:pt idx="1010">
                  <c:v>60.089592000000003</c:v>
                </c:pt>
                <c:pt idx="1011">
                  <c:v>60.089492999999997</c:v>
                </c:pt>
                <c:pt idx="1012">
                  <c:v>60.089393999999999</c:v>
                </c:pt>
                <c:pt idx="1013">
                  <c:v>60.089294000000002</c:v>
                </c:pt>
                <c:pt idx="1014">
                  <c:v>60.089191</c:v>
                </c:pt>
                <c:pt idx="1015">
                  <c:v>60.089092000000001</c:v>
                </c:pt>
                <c:pt idx="1016">
                  <c:v>60.088993000000002</c:v>
                </c:pt>
                <c:pt idx="1017">
                  <c:v>60.088889999999999</c:v>
                </c:pt>
                <c:pt idx="1018">
                  <c:v>60.088791000000001</c:v>
                </c:pt>
                <c:pt idx="1019">
                  <c:v>60.088692000000002</c:v>
                </c:pt>
                <c:pt idx="1020">
                  <c:v>60.0886</c:v>
                </c:pt>
                <c:pt idx="1021">
                  <c:v>60.088496999999997</c:v>
                </c:pt>
                <c:pt idx="1022">
                  <c:v>60.088405999999999</c:v>
                </c:pt>
                <c:pt idx="1023">
                  <c:v>60.088306000000003</c:v>
                </c:pt>
                <c:pt idx="1024">
                  <c:v>60.088211000000001</c:v>
                </c:pt>
                <c:pt idx="1025">
                  <c:v>60.088120000000004</c:v>
                </c:pt>
                <c:pt idx="1026">
                  <c:v>60.088028000000001</c:v>
                </c:pt>
                <c:pt idx="1027">
                  <c:v>60.087933</c:v>
                </c:pt>
                <c:pt idx="1028">
                  <c:v>60.087840999999997</c:v>
                </c:pt>
                <c:pt idx="1029">
                  <c:v>60.087746000000003</c:v>
                </c:pt>
                <c:pt idx="1030">
                  <c:v>60.087654000000001</c:v>
                </c:pt>
                <c:pt idx="1031">
                  <c:v>60.087569999999999</c:v>
                </c:pt>
                <c:pt idx="1032">
                  <c:v>60.087474999999998</c:v>
                </c:pt>
                <c:pt idx="1033">
                  <c:v>60.087390999999997</c:v>
                </c:pt>
                <c:pt idx="1034">
                  <c:v>60.087302999999999</c:v>
                </c:pt>
                <c:pt idx="1035">
                  <c:v>60.087218999999997</c:v>
                </c:pt>
                <c:pt idx="1036">
                  <c:v>60.087131999999997</c:v>
                </c:pt>
                <c:pt idx="1037">
                  <c:v>60.087048000000003</c:v>
                </c:pt>
                <c:pt idx="1038">
                  <c:v>60.086959999999998</c:v>
                </c:pt>
                <c:pt idx="1039">
                  <c:v>60.086875999999997</c:v>
                </c:pt>
                <c:pt idx="1040">
                  <c:v>60.086787999999999</c:v>
                </c:pt>
                <c:pt idx="1041">
                  <c:v>60.086711999999999</c:v>
                </c:pt>
                <c:pt idx="1042">
                  <c:v>60.086632000000002</c:v>
                </c:pt>
                <c:pt idx="1043">
                  <c:v>60.086548000000001</c:v>
                </c:pt>
                <c:pt idx="1044">
                  <c:v>60.086468000000004</c:v>
                </c:pt>
                <c:pt idx="1045">
                  <c:v>60.086387999999999</c:v>
                </c:pt>
                <c:pt idx="1046">
                  <c:v>60.086311000000002</c:v>
                </c:pt>
                <c:pt idx="1047">
                  <c:v>60.086230999999998</c:v>
                </c:pt>
                <c:pt idx="1048">
                  <c:v>60.086151000000001</c:v>
                </c:pt>
                <c:pt idx="1049">
                  <c:v>60.086081999999998</c:v>
                </c:pt>
                <c:pt idx="1050">
                  <c:v>60.086002000000001</c:v>
                </c:pt>
                <c:pt idx="1051">
                  <c:v>60.085921999999997</c:v>
                </c:pt>
                <c:pt idx="1052">
                  <c:v>60.085853999999998</c:v>
                </c:pt>
                <c:pt idx="1053">
                  <c:v>60.085780999999997</c:v>
                </c:pt>
                <c:pt idx="1054">
                  <c:v>60.085709000000001</c:v>
                </c:pt>
                <c:pt idx="1055">
                  <c:v>60.085636000000001</c:v>
                </c:pt>
                <c:pt idx="1056">
                  <c:v>60.085566999999998</c:v>
                </c:pt>
                <c:pt idx="1057">
                  <c:v>60.085495000000002</c:v>
                </c:pt>
                <c:pt idx="1058">
                  <c:v>60.085430000000002</c:v>
                </c:pt>
                <c:pt idx="1059">
                  <c:v>60.085357999999999</c:v>
                </c:pt>
                <c:pt idx="1060">
                  <c:v>60.085293</c:v>
                </c:pt>
                <c:pt idx="1061">
                  <c:v>60.085228000000001</c:v>
                </c:pt>
                <c:pt idx="1062">
                  <c:v>60.085166999999998</c:v>
                </c:pt>
                <c:pt idx="1063">
                  <c:v>60.08511</c:v>
                </c:pt>
                <c:pt idx="1064">
                  <c:v>60.085051999999997</c:v>
                </c:pt>
                <c:pt idx="1065">
                  <c:v>60.084994999999999</c:v>
                </c:pt>
                <c:pt idx="1066">
                  <c:v>60.084938000000001</c:v>
                </c:pt>
                <c:pt idx="1067">
                  <c:v>60.084881000000003</c:v>
                </c:pt>
                <c:pt idx="1068">
                  <c:v>60.084823999999998</c:v>
                </c:pt>
                <c:pt idx="1069">
                  <c:v>60.084769999999999</c:v>
                </c:pt>
                <c:pt idx="1070">
                  <c:v>60.084721000000002</c:v>
                </c:pt>
                <c:pt idx="1071">
                  <c:v>60.084679000000001</c:v>
                </c:pt>
                <c:pt idx="1072">
                  <c:v>60.084637000000001</c:v>
                </c:pt>
                <c:pt idx="1073">
                  <c:v>60.084595</c:v>
                </c:pt>
                <c:pt idx="1074">
                  <c:v>60.084549000000003</c:v>
                </c:pt>
                <c:pt idx="1075">
                  <c:v>60.084515000000003</c:v>
                </c:pt>
                <c:pt idx="1076">
                  <c:v>60.084473000000003</c:v>
                </c:pt>
                <c:pt idx="1077">
                  <c:v>60.084442000000003</c:v>
                </c:pt>
                <c:pt idx="1078">
                  <c:v>60.084408000000003</c:v>
                </c:pt>
                <c:pt idx="1079">
                  <c:v>60.084377000000003</c:v>
                </c:pt>
                <c:pt idx="1080">
                  <c:v>60.084350999999998</c:v>
                </c:pt>
                <c:pt idx="1081">
                  <c:v>60.084327999999999</c:v>
                </c:pt>
                <c:pt idx="1082">
                  <c:v>60.084301000000004</c:v>
                </c:pt>
                <c:pt idx="1083">
                  <c:v>60.084277999999998</c:v>
                </c:pt>
                <c:pt idx="1084">
                  <c:v>60.084259000000003</c:v>
                </c:pt>
                <c:pt idx="1085">
                  <c:v>60.084243999999998</c:v>
                </c:pt>
                <c:pt idx="1086">
                  <c:v>60.084229000000001</c:v>
                </c:pt>
                <c:pt idx="1087">
                  <c:v>60.084212999999998</c:v>
                </c:pt>
                <c:pt idx="1088">
                  <c:v>60.084198000000001</c:v>
                </c:pt>
                <c:pt idx="1089">
                  <c:v>60.084193999999997</c:v>
                </c:pt>
                <c:pt idx="1090">
                  <c:v>60.084187</c:v>
                </c:pt>
                <c:pt idx="1091">
                  <c:v>60.084178999999999</c:v>
                </c:pt>
                <c:pt idx="1092">
                  <c:v>60.084178999999999</c:v>
                </c:pt>
                <c:pt idx="1093">
                  <c:v>60.084170999999998</c:v>
                </c:pt>
                <c:pt idx="1094">
                  <c:v>60.084170999999998</c:v>
                </c:pt>
                <c:pt idx="1095">
                  <c:v>60.084170999999998</c:v>
                </c:pt>
                <c:pt idx="1096">
                  <c:v>60.084170999999998</c:v>
                </c:pt>
                <c:pt idx="1097">
                  <c:v>60.084178999999999</c:v>
                </c:pt>
                <c:pt idx="1098">
                  <c:v>60.084178999999999</c:v>
                </c:pt>
                <c:pt idx="1099">
                  <c:v>60.084187</c:v>
                </c:pt>
                <c:pt idx="1100">
                  <c:v>60.084193999999997</c:v>
                </c:pt>
                <c:pt idx="1101">
                  <c:v>60.084198000000001</c:v>
                </c:pt>
                <c:pt idx="1102">
                  <c:v>60.084206000000002</c:v>
                </c:pt>
                <c:pt idx="1103">
                  <c:v>60.084220999999999</c:v>
                </c:pt>
                <c:pt idx="1104">
                  <c:v>60.084229000000001</c:v>
                </c:pt>
                <c:pt idx="1105">
                  <c:v>60.084243999999998</c:v>
                </c:pt>
                <c:pt idx="1106">
                  <c:v>60.084259000000003</c:v>
                </c:pt>
                <c:pt idx="1107">
                  <c:v>60.084269999999997</c:v>
                </c:pt>
                <c:pt idx="1108">
                  <c:v>60.084285999999999</c:v>
                </c:pt>
                <c:pt idx="1109">
                  <c:v>60.084301000000004</c:v>
                </c:pt>
                <c:pt idx="1110">
                  <c:v>60.084311999999997</c:v>
                </c:pt>
                <c:pt idx="1111">
                  <c:v>60.084327999999999</c:v>
                </c:pt>
                <c:pt idx="1112">
                  <c:v>60.084350999999998</c:v>
                </c:pt>
                <c:pt idx="1113">
                  <c:v>60.084366000000003</c:v>
                </c:pt>
                <c:pt idx="1114">
                  <c:v>60.084384999999997</c:v>
                </c:pt>
                <c:pt idx="1115">
                  <c:v>60.084408000000003</c:v>
                </c:pt>
                <c:pt idx="1116">
                  <c:v>60.084423000000001</c:v>
                </c:pt>
                <c:pt idx="1117">
                  <c:v>60.084442000000003</c:v>
                </c:pt>
                <c:pt idx="1118">
                  <c:v>60.084465000000002</c:v>
                </c:pt>
                <c:pt idx="1119">
                  <c:v>60.084488</c:v>
                </c:pt>
                <c:pt idx="1120">
                  <c:v>60.084507000000002</c:v>
                </c:pt>
                <c:pt idx="1121">
                  <c:v>60.084538000000002</c:v>
                </c:pt>
                <c:pt idx="1122">
                  <c:v>60.084556999999997</c:v>
                </c:pt>
                <c:pt idx="1123">
                  <c:v>60.084578999999998</c:v>
                </c:pt>
                <c:pt idx="1124">
                  <c:v>60.084601999999997</c:v>
                </c:pt>
                <c:pt idx="1125">
                  <c:v>60.084629</c:v>
                </c:pt>
                <c:pt idx="1126">
                  <c:v>60.084651999999998</c:v>
                </c:pt>
                <c:pt idx="1127">
                  <c:v>60.084679000000001</c:v>
                </c:pt>
                <c:pt idx="1128">
                  <c:v>60.084702</c:v>
                </c:pt>
                <c:pt idx="1129">
                  <c:v>60.084727999999998</c:v>
                </c:pt>
                <c:pt idx="1130">
                  <c:v>60.084750999999997</c:v>
                </c:pt>
                <c:pt idx="1131">
                  <c:v>60.084778</c:v>
                </c:pt>
                <c:pt idx="1132">
                  <c:v>60.084800999999999</c:v>
                </c:pt>
                <c:pt idx="1133">
                  <c:v>60.084831000000001</c:v>
                </c:pt>
                <c:pt idx="1134">
                  <c:v>60.084850000000003</c:v>
                </c:pt>
                <c:pt idx="1135">
                  <c:v>60.084881000000003</c:v>
                </c:pt>
                <c:pt idx="1136">
                  <c:v>60.084899999999998</c:v>
                </c:pt>
                <c:pt idx="1137">
                  <c:v>60.084923000000003</c:v>
                </c:pt>
                <c:pt idx="1138">
                  <c:v>60.084946000000002</c:v>
                </c:pt>
                <c:pt idx="1139">
                  <c:v>60.084964999999997</c:v>
                </c:pt>
                <c:pt idx="1140">
                  <c:v>60.084988000000003</c:v>
                </c:pt>
                <c:pt idx="1141">
                  <c:v>60.085006999999997</c:v>
                </c:pt>
                <c:pt idx="1142">
                  <c:v>60.085030000000003</c:v>
                </c:pt>
                <c:pt idx="1143">
                  <c:v>60.085051999999997</c:v>
                </c:pt>
                <c:pt idx="1144">
                  <c:v>60.085064000000003</c:v>
                </c:pt>
                <c:pt idx="1145">
                  <c:v>60.085087000000001</c:v>
                </c:pt>
                <c:pt idx="1146">
                  <c:v>60.085101999999999</c:v>
                </c:pt>
                <c:pt idx="1147">
                  <c:v>60.085113999999997</c:v>
                </c:pt>
                <c:pt idx="1148">
                  <c:v>60.085129000000002</c:v>
                </c:pt>
                <c:pt idx="1149">
                  <c:v>60.085144</c:v>
                </c:pt>
                <c:pt idx="1150">
                  <c:v>60.085152000000001</c:v>
                </c:pt>
                <c:pt idx="1151">
                  <c:v>60.085158999999997</c:v>
                </c:pt>
                <c:pt idx="1152">
                  <c:v>60.085175</c:v>
                </c:pt>
                <c:pt idx="1153">
                  <c:v>60.085177999999999</c:v>
                </c:pt>
                <c:pt idx="1154">
                  <c:v>60.085177999999999</c:v>
                </c:pt>
                <c:pt idx="1155">
                  <c:v>60.085186</c:v>
                </c:pt>
                <c:pt idx="1156">
                  <c:v>60.085194000000001</c:v>
                </c:pt>
                <c:pt idx="1157">
                  <c:v>60.085194000000001</c:v>
                </c:pt>
                <c:pt idx="1158">
                  <c:v>60.085194000000001</c:v>
                </c:pt>
                <c:pt idx="1159">
                  <c:v>60.085194000000001</c:v>
                </c:pt>
                <c:pt idx="1160">
                  <c:v>60.085194000000001</c:v>
                </c:pt>
                <c:pt idx="1161">
                  <c:v>60.085194000000001</c:v>
                </c:pt>
                <c:pt idx="1162">
                  <c:v>60.085194000000001</c:v>
                </c:pt>
                <c:pt idx="1163">
                  <c:v>60.085186</c:v>
                </c:pt>
                <c:pt idx="1164">
                  <c:v>60.085186</c:v>
                </c:pt>
                <c:pt idx="1165">
                  <c:v>60.085177999999999</c:v>
                </c:pt>
                <c:pt idx="1166">
                  <c:v>60.085177999999999</c:v>
                </c:pt>
                <c:pt idx="1167">
                  <c:v>60.085175</c:v>
                </c:pt>
                <c:pt idx="1168">
                  <c:v>60.085166999999998</c:v>
                </c:pt>
                <c:pt idx="1169">
                  <c:v>60.085158999999997</c:v>
                </c:pt>
                <c:pt idx="1170">
                  <c:v>60.085152000000001</c:v>
                </c:pt>
                <c:pt idx="1171">
                  <c:v>60.085144</c:v>
                </c:pt>
                <c:pt idx="1172">
                  <c:v>60.085135999999999</c:v>
                </c:pt>
                <c:pt idx="1173">
                  <c:v>60.085129000000002</c:v>
                </c:pt>
                <c:pt idx="1174">
                  <c:v>60.085121000000001</c:v>
                </c:pt>
                <c:pt idx="1175">
                  <c:v>60.085113999999997</c:v>
                </c:pt>
                <c:pt idx="1176">
                  <c:v>60.08511</c:v>
                </c:pt>
                <c:pt idx="1177">
                  <c:v>60.085101999999999</c:v>
                </c:pt>
                <c:pt idx="1178">
                  <c:v>60.085093999999998</c:v>
                </c:pt>
                <c:pt idx="1179">
                  <c:v>60.085087000000001</c:v>
                </c:pt>
                <c:pt idx="1180">
                  <c:v>60.085079</c:v>
                </c:pt>
                <c:pt idx="1181">
                  <c:v>60.085071999999997</c:v>
                </c:pt>
                <c:pt idx="1182">
                  <c:v>60.085064000000003</c:v>
                </c:pt>
                <c:pt idx="1183">
                  <c:v>60.085059999999999</c:v>
                </c:pt>
                <c:pt idx="1184">
                  <c:v>60.085059999999999</c:v>
                </c:pt>
                <c:pt idx="1185">
                  <c:v>60.085051999999997</c:v>
                </c:pt>
                <c:pt idx="1186">
                  <c:v>60.085045000000001</c:v>
                </c:pt>
                <c:pt idx="1187">
                  <c:v>60.085045000000001</c:v>
                </c:pt>
                <c:pt idx="1188">
                  <c:v>60.085037</c:v>
                </c:pt>
                <c:pt idx="1189">
                  <c:v>60.085037</c:v>
                </c:pt>
                <c:pt idx="1190">
                  <c:v>60.085030000000003</c:v>
                </c:pt>
                <c:pt idx="1191">
                  <c:v>60.085030000000003</c:v>
                </c:pt>
                <c:pt idx="1192">
                  <c:v>60.085030000000003</c:v>
                </c:pt>
                <c:pt idx="1193">
                  <c:v>60.085030000000003</c:v>
                </c:pt>
                <c:pt idx="1194">
                  <c:v>60.085030000000003</c:v>
                </c:pt>
                <c:pt idx="1195">
                  <c:v>60.085030000000003</c:v>
                </c:pt>
                <c:pt idx="1196">
                  <c:v>60.085030000000003</c:v>
                </c:pt>
                <c:pt idx="1197">
                  <c:v>60.085030000000003</c:v>
                </c:pt>
                <c:pt idx="1198">
                  <c:v>60.085030000000003</c:v>
                </c:pt>
                <c:pt idx="1199">
                  <c:v>60.085030000000003</c:v>
                </c:pt>
                <c:pt idx="1200">
                  <c:v>60.085030000000003</c:v>
                </c:pt>
                <c:pt idx="1201">
                  <c:v>60.085037</c:v>
                </c:pt>
                <c:pt idx="1202">
                  <c:v>60.085037</c:v>
                </c:pt>
                <c:pt idx="1203">
                  <c:v>60.085037</c:v>
                </c:pt>
                <c:pt idx="1204">
                  <c:v>60.085045000000001</c:v>
                </c:pt>
                <c:pt idx="1205">
                  <c:v>60.085051999999997</c:v>
                </c:pt>
                <c:pt idx="1206">
                  <c:v>60.085051999999997</c:v>
                </c:pt>
                <c:pt idx="1207">
                  <c:v>60.085059999999999</c:v>
                </c:pt>
                <c:pt idx="1208">
                  <c:v>60.085064000000003</c:v>
                </c:pt>
                <c:pt idx="1209">
                  <c:v>60.085071999999997</c:v>
                </c:pt>
                <c:pt idx="1210">
                  <c:v>60.085079</c:v>
                </c:pt>
                <c:pt idx="1211">
                  <c:v>60.085093999999998</c:v>
                </c:pt>
                <c:pt idx="1212">
                  <c:v>60.085101999999999</c:v>
                </c:pt>
                <c:pt idx="1213">
                  <c:v>60.08511</c:v>
                </c:pt>
                <c:pt idx="1214">
                  <c:v>60.085121000000001</c:v>
                </c:pt>
                <c:pt idx="1215">
                  <c:v>60.085135999999999</c:v>
                </c:pt>
                <c:pt idx="1216">
                  <c:v>60.085144</c:v>
                </c:pt>
                <c:pt idx="1217">
                  <c:v>60.085166999999998</c:v>
                </c:pt>
                <c:pt idx="1218">
                  <c:v>60.085177999999999</c:v>
                </c:pt>
                <c:pt idx="1219">
                  <c:v>60.085194000000001</c:v>
                </c:pt>
                <c:pt idx="1220">
                  <c:v>60.085208999999999</c:v>
                </c:pt>
                <c:pt idx="1221">
                  <c:v>60.085228000000001</c:v>
                </c:pt>
                <c:pt idx="1222">
                  <c:v>60.085251</c:v>
                </c:pt>
                <c:pt idx="1223">
                  <c:v>60.085273999999998</c:v>
                </c:pt>
                <c:pt idx="1224">
                  <c:v>60.085293</c:v>
                </c:pt>
                <c:pt idx="1225">
                  <c:v>60.085315999999999</c:v>
                </c:pt>
                <c:pt idx="1226">
                  <c:v>60.085338999999998</c:v>
                </c:pt>
                <c:pt idx="1227">
                  <c:v>60.085365000000003</c:v>
                </c:pt>
                <c:pt idx="1228">
                  <c:v>60.085396000000003</c:v>
                </c:pt>
                <c:pt idx="1229">
                  <c:v>60.085414999999998</c:v>
                </c:pt>
                <c:pt idx="1230">
                  <c:v>60.085445</c:v>
                </c:pt>
                <c:pt idx="1231">
                  <c:v>60.085472000000003</c:v>
                </c:pt>
                <c:pt idx="1232">
                  <c:v>60.085503000000003</c:v>
                </c:pt>
                <c:pt idx="1233">
                  <c:v>60.085537000000002</c:v>
                </c:pt>
                <c:pt idx="1234">
                  <c:v>60.085566999999998</c:v>
                </c:pt>
                <c:pt idx="1235">
                  <c:v>60.085594</c:v>
                </c:pt>
                <c:pt idx="1236">
                  <c:v>60.085631999999997</c:v>
                </c:pt>
                <c:pt idx="1237">
                  <c:v>60.085667000000001</c:v>
                </c:pt>
                <c:pt idx="1238">
                  <c:v>60.085701</c:v>
                </c:pt>
                <c:pt idx="1239">
                  <c:v>60.085732</c:v>
                </c:pt>
                <c:pt idx="1240">
                  <c:v>60.085766</c:v>
                </c:pt>
                <c:pt idx="1241">
                  <c:v>60.085799999999999</c:v>
                </c:pt>
                <c:pt idx="1242">
                  <c:v>60.085838000000003</c:v>
                </c:pt>
                <c:pt idx="1243">
                  <c:v>60.085872999999999</c:v>
                </c:pt>
                <c:pt idx="1244">
                  <c:v>60.085911000000003</c:v>
                </c:pt>
                <c:pt idx="1245">
                  <c:v>60.085945000000002</c:v>
                </c:pt>
                <c:pt idx="1246">
                  <c:v>60.085976000000002</c:v>
                </c:pt>
                <c:pt idx="1247">
                  <c:v>60.086010000000002</c:v>
                </c:pt>
                <c:pt idx="1248">
                  <c:v>60.086044000000001</c:v>
                </c:pt>
                <c:pt idx="1249">
                  <c:v>60.086081999999998</c:v>
                </c:pt>
                <c:pt idx="1250">
                  <c:v>60.086109</c:v>
                </c:pt>
                <c:pt idx="1251">
                  <c:v>60.086143</c:v>
                </c:pt>
                <c:pt idx="1252">
                  <c:v>60.086174</c:v>
                </c:pt>
                <c:pt idx="1253">
                  <c:v>60.086207999999999</c:v>
                </c:pt>
                <c:pt idx="1254">
                  <c:v>60.086238999999999</c:v>
                </c:pt>
                <c:pt idx="1255">
                  <c:v>60.086266000000002</c:v>
                </c:pt>
                <c:pt idx="1256">
                  <c:v>60.086295999999997</c:v>
                </c:pt>
                <c:pt idx="1257">
                  <c:v>60.086323</c:v>
                </c:pt>
                <c:pt idx="1258">
                  <c:v>60.086353000000003</c:v>
                </c:pt>
                <c:pt idx="1259">
                  <c:v>60.086379999999998</c:v>
                </c:pt>
                <c:pt idx="1260">
                  <c:v>60.086410999999998</c:v>
                </c:pt>
                <c:pt idx="1261">
                  <c:v>60.086433</c:v>
                </c:pt>
                <c:pt idx="1262">
                  <c:v>60.086460000000002</c:v>
                </c:pt>
                <c:pt idx="1263">
                  <c:v>60.086483000000001</c:v>
                </c:pt>
                <c:pt idx="1264">
                  <c:v>60.086502000000003</c:v>
                </c:pt>
                <c:pt idx="1265">
                  <c:v>60.086533000000003</c:v>
                </c:pt>
                <c:pt idx="1266">
                  <c:v>60.086551999999998</c:v>
                </c:pt>
                <c:pt idx="1267">
                  <c:v>60.086575000000003</c:v>
                </c:pt>
                <c:pt idx="1268">
                  <c:v>60.086596999999998</c:v>
                </c:pt>
                <c:pt idx="1269">
                  <c:v>60.086609000000003</c:v>
                </c:pt>
                <c:pt idx="1270">
                  <c:v>60.086632000000002</c:v>
                </c:pt>
                <c:pt idx="1271">
                  <c:v>60.086655</c:v>
                </c:pt>
                <c:pt idx="1272">
                  <c:v>60.086666000000001</c:v>
                </c:pt>
                <c:pt idx="1273">
                  <c:v>60.086689</c:v>
                </c:pt>
                <c:pt idx="1274">
                  <c:v>60.086703999999997</c:v>
                </c:pt>
                <c:pt idx="1275">
                  <c:v>60.086716000000003</c:v>
                </c:pt>
                <c:pt idx="1276">
                  <c:v>60.086731</c:v>
                </c:pt>
                <c:pt idx="1277">
                  <c:v>60.086745999999998</c:v>
                </c:pt>
                <c:pt idx="1278">
                  <c:v>60.086761000000003</c:v>
                </c:pt>
                <c:pt idx="1279">
                  <c:v>60.086776999999998</c:v>
                </c:pt>
                <c:pt idx="1280">
                  <c:v>60.086787999999999</c:v>
                </c:pt>
                <c:pt idx="1281">
                  <c:v>60.086803000000003</c:v>
                </c:pt>
                <c:pt idx="1282">
                  <c:v>60.086810999999997</c:v>
                </c:pt>
                <c:pt idx="1283">
                  <c:v>60.086826000000002</c:v>
                </c:pt>
                <c:pt idx="1284">
                  <c:v>60.086829999999999</c:v>
                </c:pt>
                <c:pt idx="1285">
                  <c:v>60.086838</c:v>
                </c:pt>
                <c:pt idx="1286">
                  <c:v>60.086844999999997</c:v>
                </c:pt>
                <c:pt idx="1287">
                  <c:v>60.086852999999998</c:v>
                </c:pt>
                <c:pt idx="1288">
                  <c:v>60.086860999999999</c:v>
                </c:pt>
                <c:pt idx="1289">
                  <c:v>60.086868000000003</c:v>
                </c:pt>
                <c:pt idx="1290">
                  <c:v>60.086875999999997</c:v>
                </c:pt>
                <c:pt idx="1291">
                  <c:v>60.086875999999997</c:v>
                </c:pt>
                <c:pt idx="1292">
                  <c:v>60.086883999999998</c:v>
                </c:pt>
                <c:pt idx="1293">
                  <c:v>60.086883999999998</c:v>
                </c:pt>
                <c:pt idx="1294">
                  <c:v>60.086883999999998</c:v>
                </c:pt>
                <c:pt idx="1295">
                  <c:v>60.086883999999998</c:v>
                </c:pt>
                <c:pt idx="1296">
                  <c:v>60.086883999999998</c:v>
                </c:pt>
                <c:pt idx="1297">
                  <c:v>60.086883999999998</c:v>
                </c:pt>
                <c:pt idx="1298">
                  <c:v>60.086875999999997</c:v>
                </c:pt>
                <c:pt idx="1299">
                  <c:v>60.086875999999997</c:v>
                </c:pt>
                <c:pt idx="1300">
                  <c:v>60.086868000000003</c:v>
                </c:pt>
                <c:pt idx="1301">
                  <c:v>60.086860999999999</c:v>
                </c:pt>
                <c:pt idx="1302">
                  <c:v>60.086852999999998</c:v>
                </c:pt>
                <c:pt idx="1303">
                  <c:v>60.086844999999997</c:v>
                </c:pt>
                <c:pt idx="1304">
                  <c:v>60.086829999999999</c:v>
                </c:pt>
                <c:pt idx="1305">
                  <c:v>60.086826000000002</c:v>
                </c:pt>
                <c:pt idx="1306">
                  <c:v>60.086810999999997</c:v>
                </c:pt>
                <c:pt idx="1307">
                  <c:v>60.086796</c:v>
                </c:pt>
                <c:pt idx="1308">
                  <c:v>60.086787999999999</c:v>
                </c:pt>
                <c:pt idx="1309">
                  <c:v>60.086776999999998</c:v>
                </c:pt>
                <c:pt idx="1310">
                  <c:v>60.086753999999999</c:v>
                </c:pt>
                <c:pt idx="1311">
                  <c:v>60.086739000000001</c:v>
                </c:pt>
                <c:pt idx="1312">
                  <c:v>60.086722999999999</c:v>
                </c:pt>
                <c:pt idx="1313">
                  <c:v>60.086711999999999</c:v>
                </c:pt>
                <c:pt idx="1314">
                  <c:v>60.086697000000001</c:v>
                </c:pt>
                <c:pt idx="1315">
                  <c:v>60.086674000000002</c:v>
                </c:pt>
                <c:pt idx="1316">
                  <c:v>60.086661999999997</c:v>
                </c:pt>
                <c:pt idx="1317">
                  <c:v>60.086638999999998</c:v>
                </c:pt>
                <c:pt idx="1318">
                  <c:v>60.086624</c:v>
                </c:pt>
                <c:pt idx="1319">
                  <c:v>60.086601000000002</c:v>
                </c:pt>
                <c:pt idx="1320">
                  <c:v>60.086590000000001</c:v>
                </c:pt>
                <c:pt idx="1321">
                  <c:v>60.086567000000002</c:v>
                </c:pt>
                <c:pt idx="1322">
                  <c:v>60.086551999999998</c:v>
                </c:pt>
                <c:pt idx="1323">
                  <c:v>60.086533000000003</c:v>
                </c:pt>
                <c:pt idx="1324">
                  <c:v>60.086517000000001</c:v>
                </c:pt>
                <c:pt idx="1325">
                  <c:v>60.086494000000002</c:v>
                </c:pt>
                <c:pt idx="1326">
                  <c:v>60.086483000000001</c:v>
                </c:pt>
                <c:pt idx="1327">
                  <c:v>60.086460000000002</c:v>
                </c:pt>
                <c:pt idx="1328">
                  <c:v>60.086444999999998</c:v>
                </c:pt>
                <c:pt idx="1329">
                  <c:v>60.086433</c:v>
                </c:pt>
                <c:pt idx="1330">
                  <c:v>60.086418000000002</c:v>
                </c:pt>
                <c:pt idx="1331">
                  <c:v>60.086402999999997</c:v>
                </c:pt>
                <c:pt idx="1332">
                  <c:v>60.086387999999999</c:v>
                </c:pt>
                <c:pt idx="1333">
                  <c:v>60.086371999999997</c:v>
                </c:pt>
                <c:pt idx="1334">
                  <c:v>60.086360999999997</c:v>
                </c:pt>
                <c:pt idx="1335">
                  <c:v>60.086345999999999</c:v>
                </c:pt>
                <c:pt idx="1336">
                  <c:v>60.086329999999997</c:v>
                </c:pt>
                <c:pt idx="1337">
                  <c:v>60.086319000000003</c:v>
                </c:pt>
                <c:pt idx="1338">
                  <c:v>60.086311000000002</c:v>
                </c:pt>
                <c:pt idx="1339">
                  <c:v>60.086295999999997</c:v>
                </c:pt>
                <c:pt idx="1340">
                  <c:v>60.086288000000003</c:v>
                </c:pt>
                <c:pt idx="1341">
                  <c:v>60.086272999999998</c:v>
                </c:pt>
                <c:pt idx="1342">
                  <c:v>60.086266000000002</c:v>
                </c:pt>
                <c:pt idx="1343">
                  <c:v>60.086253999999997</c:v>
                </c:pt>
                <c:pt idx="1344">
                  <c:v>60.086246000000003</c:v>
                </c:pt>
                <c:pt idx="1345">
                  <c:v>60.086238999999999</c:v>
                </c:pt>
                <c:pt idx="1346">
                  <c:v>60.086224000000001</c:v>
                </c:pt>
                <c:pt idx="1347">
                  <c:v>60.086216</c:v>
                </c:pt>
                <c:pt idx="1348">
                  <c:v>60.086207999999999</c:v>
                </c:pt>
                <c:pt idx="1349">
                  <c:v>60.086205</c:v>
                </c:pt>
                <c:pt idx="1350">
                  <c:v>60.086196999999999</c:v>
                </c:pt>
                <c:pt idx="1351">
                  <c:v>60.086188999999997</c:v>
                </c:pt>
                <c:pt idx="1352">
                  <c:v>60.086182000000001</c:v>
                </c:pt>
                <c:pt idx="1353">
                  <c:v>60.086174</c:v>
                </c:pt>
                <c:pt idx="1354">
                  <c:v>60.086165999999999</c:v>
                </c:pt>
                <c:pt idx="1355">
                  <c:v>60.086159000000002</c:v>
                </c:pt>
                <c:pt idx="1356">
                  <c:v>60.086151000000001</c:v>
                </c:pt>
                <c:pt idx="1357">
                  <c:v>60.086143</c:v>
                </c:pt>
                <c:pt idx="1358">
                  <c:v>60.08614</c:v>
                </c:pt>
                <c:pt idx="1359">
                  <c:v>60.086131999999999</c:v>
                </c:pt>
                <c:pt idx="1360">
                  <c:v>60.086123999999998</c:v>
                </c:pt>
                <c:pt idx="1361">
                  <c:v>60.086117000000002</c:v>
                </c:pt>
                <c:pt idx="1362">
                  <c:v>60.086117000000002</c:v>
                </c:pt>
                <c:pt idx="1363">
                  <c:v>60.086109</c:v>
                </c:pt>
                <c:pt idx="1364">
                  <c:v>60.086101999999997</c:v>
                </c:pt>
                <c:pt idx="1365">
                  <c:v>60.086101999999997</c:v>
                </c:pt>
                <c:pt idx="1366">
                  <c:v>60.086094000000003</c:v>
                </c:pt>
                <c:pt idx="1367">
                  <c:v>60.086094000000003</c:v>
                </c:pt>
                <c:pt idx="1368">
                  <c:v>60.086089999999999</c:v>
                </c:pt>
                <c:pt idx="1369">
                  <c:v>60.086089999999999</c:v>
                </c:pt>
                <c:pt idx="1370">
                  <c:v>60.086089999999999</c:v>
                </c:pt>
                <c:pt idx="1371">
                  <c:v>60.086081999999998</c:v>
                </c:pt>
                <c:pt idx="1372">
                  <c:v>60.086081999999998</c:v>
                </c:pt>
                <c:pt idx="1373">
                  <c:v>60.086081999999998</c:v>
                </c:pt>
                <c:pt idx="1374">
                  <c:v>60.086081999999998</c:v>
                </c:pt>
                <c:pt idx="1375">
                  <c:v>60.086081999999998</c:v>
                </c:pt>
                <c:pt idx="1376">
                  <c:v>60.086081999999998</c:v>
                </c:pt>
                <c:pt idx="1377">
                  <c:v>60.086081999999998</c:v>
                </c:pt>
                <c:pt idx="1378">
                  <c:v>60.086089999999999</c:v>
                </c:pt>
                <c:pt idx="1379">
                  <c:v>60.086089999999999</c:v>
                </c:pt>
                <c:pt idx="1380">
                  <c:v>60.086089999999999</c:v>
                </c:pt>
                <c:pt idx="1381">
                  <c:v>60.086089999999999</c:v>
                </c:pt>
                <c:pt idx="1382">
                  <c:v>60.086094000000003</c:v>
                </c:pt>
                <c:pt idx="1383">
                  <c:v>60.086094000000003</c:v>
                </c:pt>
                <c:pt idx="1384">
                  <c:v>60.086101999999997</c:v>
                </c:pt>
                <c:pt idx="1385">
                  <c:v>60.086101999999997</c:v>
                </c:pt>
                <c:pt idx="1386">
                  <c:v>60.086109</c:v>
                </c:pt>
                <c:pt idx="1387">
                  <c:v>60.086109</c:v>
                </c:pt>
                <c:pt idx="1388">
                  <c:v>60.086117000000002</c:v>
                </c:pt>
                <c:pt idx="1389">
                  <c:v>60.086117000000002</c:v>
                </c:pt>
                <c:pt idx="1390">
                  <c:v>60.086123999999998</c:v>
                </c:pt>
                <c:pt idx="1391">
                  <c:v>60.086123999999998</c:v>
                </c:pt>
                <c:pt idx="1392">
                  <c:v>60.086123999999998</c:v>
                </c:pt>
                <c:pt idx="1393">
                  <c:v>60.086131999999999</c:v>
                </c:pt>
                <c:pt idx="1394">
                  <c:v>60.086131999999999</c:v>
                </c:pt>
                <c:pt idx="1395">
                  <c:v>60.086131999999999</c:v>
                </c:pt>
                <c:pt idx="1396">
                  <c:v>60.086131999999999</c:v>
                </c:pt>
                <c:pt idx="1397">
                  <c:v>60.086131999999999</c:v>
                </c:pt>
                <c:pt idx="1398">
                  <c:v>60.086131999999999</c:v>
                </c:pt>
                <c:pt idx="1399">
                  <c:v>60.086131999999999</c:v>
                </c:pt>
                <c:pt idx="1400">
                  <c:v>60.086123999999998</c:v>
                </c:pt>
                <c:pt idx="1401">
                  <c:v>60.086123999999998</c:v>
                </c:pt>
                <c:pt idx="1402">
                  <c:v>60.086117000000002</c:v>
                </c:pt>
                <c:pt idx="1403">
                  <c:v>60.086117000000002</c:v>
                </c:pt>
                <c:pt idx="1404">
                  <c:v>60.086109</c:v>
                </c:pt>
                <c:pt idx="1405">
                  <c:v>60.086101999999997</c:v>
                </c:pt>
                <c:pt idx="1406">
                  <c:v>60.086094000000003</c:v>
                </c:pt>
                <c:pt idx="1407">
                  <c:v>60.086089999999999</c:v>
                </c:pt>
                <c:pt idx="1408">
                  <c:v>60.086075000000001</c:v>
                </c:pt>
                <c:pt idx="1409">
                  <c:v>60.086067</c:v>
                </c:pt>
                <c:pt idx="1410">
                  <c:v>60.086052000000002</c:v>
                </c:pt>
                <c:pt idx="1411">
                  <c:v>60.086044000000001</c:v>
                </c:pt>
                <c:pt idx="1412">
                  <c:v>60.086029000000003</c:v>
                </c:pt>
                <c:pt idx="1413">
                  <c:v>60.086018000000003</c:v>
                </c:pt>
                <c:pt idx="1414">
                  <c:v>60.086002000000001</c:v>
                </c:pt>
                <c:pt idx="1415">
                  <c:v>60.085979000000002</c:v>
                </c:pt>
                <c:pt idx="1416">
                  <c:v>60.085968000000001</c:v>
                </c:pt>
                <c:pt idx="1417">
                  <c:v>60.085953000000003</c:v>
                </c:pt>
                <c:pt idx="1418">
                  <c:v>60.085929999999998</c:v>
                </c:pt>
                <c:pt idx="1419">
                  <c:v>60.085915</c:v>
                </c:pt>
                <c:pt idx="1420">
                  <c:v>60.085895999999998</c:v>
                </c:pt>
                <c:pt idx="1421">
                  <c:v>60.085872999999999</c:v>
                </c:pt>
                <c:pt idx="1422">
                  <c:v>60.085853999999998</c:v>
                </c:pt>
                <c:pt idx="1423">
                  <c:v>60.085830999999999</c:v>
                </c:pt>
                <c:pt idx="1424">
                  <c:v>60.085808</c:v>
                </c:pt>
                <c:pt idx="1425">
                  <c:v>60.085788999999998</c:v>
                </c:pt>
                <c:pt idx="1426">
                  <c:v>60.085766</c:v>
                </c:pt>
                <c:pt idx="1427">
                  <c:v>60.085746999999998</c:v>
                </c:pt>
                <c:pt idx="1428">
                  <c:v>60.085723999999999</c:v>
                </c:pt>
                <c:pt idx="1429">
                  <c:v>60.085692999999999</c:v>
                </c:pt>
                <c:pt idx="1430">
                  <c:v>60.085673999999997</c:v>
                </c:pt>
                <c:pt idx="1431">
                  <c:v>60.085650999999999</c:v>
                </c:pt>
                <c:pt idx="1432">
                  <c:v>60.085625</c:v>
                </c:pt>
                <c:pt idx="1433">
                  <c:v>60.085602000000002</c:v>
                </c:pt>
                <c:pt idx="1434">
                  <c:v>60.085571000000002</c:v>
                </c:pt>
                <c:pt idx="1435">
                  <c:v>60.085552</c:v>
                </c:pt>
                <c:pt idx="1436">
                  <c:v>60.085521999999997</c:v>
                </c:pt>
                <c:pt idx="1437">
                  <c:v>60.085495000000002</c:v>
                </c:pt>
                <c:pt idx="1438">
                  <c:v>60.085464000000002</c:v>
                </c:pt>
                <c:pt idx="1439">
                  <c:v>60.085445</c:v>
                </c:pt>
                <c:pt idx="1440">
                  <c:v>60.085414999999998</c:v>
                </c:pt>
                <c:pt idx="1441">
                  <c:v>60.085388000000002</c:v>
                </c:pt>
                <c:pt idx="1442">
                  <c:v>60.085357999999999</c:v>
                </c:pt>
                <c:pt idx="1443">
                  <c:v>60.085330999999996</c:v>
                </c:pt>
                <c:pt idx="1444">
                  <c:v>60.085299999999997</c:v>
                </c:pt>
                <c:pt idx="1445">
                  <c:v>60.085265999999997</c:v>
                </c:pt>
                <c:pt idx="1446">
                  <c:v>60.085236000000002</c:v>
                </c:pt>
                <c:pt idx="1447">
                  <c:v>60.085208999999999</c:v>
                </c:pt>
                <c:pt idx="1448">
                  <c:v>60.085175</c:v>
                </c:pt>
                <c:pt idx="1449">
                  <c:v>60.085144</c:v>
                </c:pt>
                <c:pt idx="1450">
                  <c:v>60.08511</c:v>
                </c:pt>
                <c:pt idx="1451">
                  <c:v>60.085079</c:v>
                </c:pt>
                <c:pt idx="1452">
                  <c:v>60.085045000000001</c:v>
                </c:pt>
                <c:pt idx="1453">
                  <c:v>60.085006999999997</c:v>
                </c:pt>
                <c:pt idx="1454">
                  <c:v>60.084972</c:v>
                </c:pt>
                <c:pt idx="1455">
                  <c:v>60.084938000000001</c:v>
                </c:pt>
                <c:pt idx="1456">
                  <c:v>60.084899999999998</c:v>
                </c:pt>
                <c:pt idx="1457">
                  <c:v>60.084865999999998</c:v>
                </c:pt>
                <c:pt idx="1458">
                  <c:v>60.084831000000001</c:v>
                </c:pt>
                <c:pt idx="1459">
                  <c:v>60.084792999999998</c:v>
                </c:pt>
                <c:pt idx="1460">
                  <c:v>60.084758999999998</c:v>
                </c:pt>
                <c:pt idx="1461">
                  <c:v>60.084721000000002</c:v>
                </c:pt>
                <c:pt idx="1462">
                  <c:v>60.084685999999998</c:v>
                </c:pt>
                <c:pt idx="1463">
                  <c:v>60.084651999999998</c:v>
                </c:pt>
                <c:pt idx="1464">
                  <c:v>60.084614000000002</c:v>
                </c:pt>
                <c:pt idx="1465">
                  <c:v>60.084578999999998</c:v>
                </c:pt>
                <c:pt idx="1466">
                  <c:v>60.084541000000002</c:v>
                </c:pt>
                <c:pt idx="1467">
                  <c:v>60.084507000000002</c:v>
                </c:pt>
                <c:pt idx="1468">
                  <c:v>60.084465000000002</c:v>
                </c:pt>
                <c:pt idx="1469">
                  <c:v>60.084426999999998</c:v>
                </c:pt>
                <c:pt idx="1470">
                  <c:v>60.084392999999999</c:v>
                </c:pt>
                <c:pt idx="1471">
                  <c:v>60.084366000000003</c:v>
                </c:pt>
                <c:pt idx="1472">
                  <c:v>60.084327999999999</c:v>
                </c:pt>
                <c:pt idx="1473">
                  <c:v>60.084293000000002</c:v>
                </c:pt>
                <c:pt idx="1474">
                  <c:v>60.084259000000003</c:v>
                </c:pt>
                <c:pt idx="1475">
                  <c:v>60.084229000000001</c:v>
                </c:pt>
                <c:pt idx="1476">
                  <c:v>60.084193999999997</c:v>
                </c:pt>
                <c:pt idx="1477">
                  <c:v>60.084164000000001</c:v>
                </c:pt>
                <c:pt idx="1478">
                  <c:v>60.084128999999997</c:v>
                </c:pt>
                <c:pt idx="1479">
                  <c:v>60.084099000000002</c:v>
                </c:pt>
                <c:pt idx="1480">
                  <c:v>60.084071999999999</c:v>
                </c:pt>
                <c:pt idx="1481">
                  <c:v>60.084041999999997</c:v>
                </c:pt>
                <c:pt idx="1482">
                  <c:v>60.084015000000001</c:v>
                </c:pt>
                <c:pt idx="1483">
                  <c:v>60.083984000000001</c:v>
                </c:pt>
                <c:pt idx="1484">
                  <c:v>60.083958000000003</c:v>
                </c:pt>
                <c:pt idx="1485">
                  <c:v>60.083934999999997</c:v>
                </c:pt>
                <c:pt idx="1486">
                  <c:v>60.083908000000001</c:v>
                </c:pt>
                <c:pt idx="1487">
                  <c:v>60.083877999999999</c:v>
                </c:pt>
                <c:pt idx="1488">
                  <c:v>60.083855</c:v>
                </c:pt>
                <c:pt idx="1489">
                  <c:v>60.083835999999998</c:v>
                </c:pt>
                <c:pt idx="1490">
                  <c:v>60.083804999999998</c:v>
                </c:pt>
                <c:pt idx="1491">
                  <c:v>60.083786000000003</c:v>
                </c:pt>
                <c:pt idx="1492">
                  <c:v>60.083762999999998</c:v>
                </c:pt>
                <c:pt idx="1493">
                  <c:v>60.083739999999999</c:v>
                </c:pt>
                <c:pt idx="1494">
                  <c:v>60.083714000000001</c:v>
                </c:pt>
                <c:pt idx="1495">
                  <c:v>60.083691000000002</c:v>
                </c:pt>
                <c:pt idx="1496">
                  <c:v>60.083672</c:v>
                </c:pt>
                <c:pt idx="1497">
                  <c:v>60.083649000000001</c:v>
                </c:pt>
                <c:pt idx="1498">
                  <c:v>60.083626000000002</c:v>
                </c:pt>
                <c:pt idx="1499">
                  <c:v>60.083607000000001</c:v>
                </c:pt>
                <c:pt idx="1500">
                  <c:v>60.083584000000002</c:v>
                </c:pt>
                <c:pt idx="1501">
                  <c:v>60.083565</c:v>
                </c:pt>
                <c:pt idx="1502">
                  <c:v>60.083542000000001</c:v>
                </c:pt>
                <c:pt idx="1503">
                  <c:v>60.083526999999997</c:v>
                </c:pt>
                <c:pt idx="1504">
                  <c:v>60.083508000000002</c:v>
                </c:pt>
                <c:pt idx="1505">
                  <c:v>60.083485000000003</c:v>
                </c:pt>
                <c:pt idx="1506">
                  <c:v>60.083461999999997</c:v>
                </c:pt>
                <c:pt idx="1507">
                  <c:v>60.083443000000003</c:v>
                </c:pt>
                <c:pt idx="1508">
                  <c:v>60.083419999999997</c:v>
                </c:pt>
                <c:pt idx="1509">
                  <c:v>60.083396999999998</c:v>
                </c:pt>
                <c:pt idx="1510">
                  <c:v>60.083378000000003</c:v>
                </c:pt>
                <c:pt idx="1511">
                  <c:v>60.083354999999997</c:v>
                </c:pt>
                <c:pt idx="1512">
                  <c:v>60.083336000000003</c:v>
                </c:pt>
                <c:pt idx="1513">
                  <c:v>60.083312999999997</c:v>
                </c:pt>
                <c:pt idx="1514">
                  <c:v>60.083289999999998</c:v>
                </c:pt>
                <c:pt idx="1515">
                  <c:v>60.083271000000003</c:v>
                </c:pt>
                <c:pt idx="1516">
                  <c:v>60.083247999999998</c:v>
                </c:pt>
                <c:pt idx="1517">
                  <c:v>60.083229000000003</c:v>
                </c:pt>
                <c:pt idx="1518">
                  <c:v>60.083205999999997</c:v>
                </c:pt>
                <c:pt idx="1519">
                  <c:v>60.083190999999999</c:v>
                </c:pt>
                <c:pt idx="1520">
                  <c:v>60.083168000000001</c:v>
                </c:pt>
                <c:pt idx="1521">
                  <c:v>60.083148999999999</c:v>
                </c:pt>
                <c:pt idx="1522">
                  <c:v>60.083126</c:v>
                </c:pt>
                <c:pt idx="1523">
                  <c:v>60.083106999999998</c:v>
                </c:pt>
                <c:pt idx="1524">
                  <c:v>60.083092000000001</c:v>
                </c:pt>
                <c:pt idx="1525">
                  <c:v>60.083069000000002</c:v>
                </c:pt>
                <c:pt idx="1526">
                  <c:v>60.08305</c:v>
                </c:pt>
                <c:pt idx="1527">
                  <c:v>60.083035000000002</c:v>
                </c:pt>
                <c:pt idx="1528">
                  <c:v>60.083011999999997</c:v>
                </c:pt>
                <c:pt idx="1529">
                  <c:v>60.082993000000002</c:v>
                </c:pt>
                <c:pt idx="1530">
                  <c:v>60.082977</c:v>
                </c:pt>
                <c:pt idx="1531">
                  <c:v>60.082954000000001</c:v>
                </c:pt>
                <c:pt idx="1532">
                  <c:v>60.082939000000003</c:v>
                </c:pt>
                <c:pt idx="1533">
                  <c:v>60.082920000000001</c:v>
                </c:pt>
                <c:pt idx="1534">
                  <c:v>60.082904999999997</c:v>
                </c:pt>
                <c:pt idx="1535">
                  <c:v>60.082886000000002</c:v>
                </c:pt>
                <c:pt idx="1536">
                  <c:v>60.08287</c:v>
                </c:pt>
                <c:pt idx="1537">
                  <c:v>60.082847999999998</c:v>
                </c:pt>
                <c:pt idx="1538">
                  <c:v>60.082832000000003</c:v>
                </c:pt>
                <c:pt idx="1539">
                  <c:v>60.082813000000002</c:v>
                </c:pt>
                <c:pt idx="1540">
                  <c:v>60.082797999999997</c:v>
                </c:pt>
                <c:pt idx="1541">
                  <c:v>60.082774999999998</c:v>
                </c:pt>
                <c:pt idx="1542">
                  <c:v>60.082756000000003</c:v>
                </c:pt>
                <c:pt idx="1543">
                  <c:v>60.082740999999999</c:v>
                </c:pt>
                <c:pt idx="1544">
                  <c:v>60.082718</c:v>
                </c:pt>
                <c:pt idx="1545">
                  <c:v>60.082698999999998</c:v>
                </c:pt>
                <c:pt idx="1546">
                  <c:v>60.082675999999999</c:v>
                </c:pt>
                <c:pt idx="1547">
                  <c:v>60.082656999999998</c:v>
                </c:pt>
                <c:pt idx="1548">
                  <c:v>60.082633999999999</c:v>
                </c:pt>
                <c:pt idx="1549">
                  <c:v>60.082611</c:v>
                </c:pt>
                <c:pt idx="1550">
                  <c:v>60.082591999999998</c:v>
                </c:pt>
                <c:pt idx="1551">
                  <c:v>60.082568999999999</c:v>
                </c:pt>
                <c:pt idx="1552">
                  <c:v>60.082541999999997</c:v>
                </c:pt>
                <c:pt idx="1553">
                  <c:v>60.082520000000002</c:v>
                </c:pt>
                <c:pt idx="1554">
                  <c:v>60.082496999999996</c:v>
                </c:pt>
                <c:pt idx="1555">
                  <c:v>60.082470000000001</c:v>
                </c:pt>
                <c:pt idx="1556">
                  <c:v>60.082439000000001</c:v>
                </c:pt>
                <c:pt idx="1557">
                  <c:v>60.082413000000003</c:v>
                </c:pt>
                <c:pt idx="1558">
                  <c:v>60.082382000000003</c:v>
                </c:pt>
                <c:pt idx="1559">
                  <c:v>60.082363000000001</c:v>
                </c:pt>
                <c:pt idx="1560">
                  <c:v>60.082324999999997</c:v>
                </c:pt>
                <c:pt idx="1561">
                  <c:v>60.082298000000002</c:v>
                </c:pt>
                <c:pt idx="1562">
                  <c:v>60.082267999999999</c:v>
                </c:pt>
                <c:pt idx="1563">
                  <c:v>60.082241000000003</c:v>
                </c:pt>
                <c:pt idx="1564">
                  <c:v>60.082203</c:v>
                </c:pt>
                <c:pt idx="1565">
                  <c:v>60.082175999999997</c:v>
                </c:pt>
                <c:pt idx="1566">
                  <c:v>60.082138</c:v>
                </c:pt>
                <c:pt idx="1567">
                  <c:v>60.082110999999998</c:v>
                </c:pt>
                <c:pt idx="1568">
                  <c:v>60.082076999999998</c:v>
                </c:pt>
                <c:pt idx="1569">
                  <c:v>60.082039000000002</c:v>
                </c:pt>
                <c:pt idx="1570">
                  <c:v>60.082011999999999</c:v>
                </c:pt>
                <c:pt idx="1571">
                  <c:v>60.081974000000002</c:v>
                </c:pt>
                <c:pt idx="1572">
                  <c:v>60.081947</c:v>
                </c:pt>
                <c:pt idx="1573">
                  <c:v>60.081909000000003</c:v>
                </c:pt>
                <c:pt idx="1574">
                  <c:v>60.081874999999997</c:v>
                </c:pt>
                <c:pt idx="1575">
                  <c:v>60.081840999999997</c:v>
                </c:pt>
                <c:pt idx="1576">
                  <c:v>60.081809999999997</c:v>
                </c:pt>
                <c:pt idx="1577">
                  <c:v>60.081775999999998</c:v>
                </c:pt>
                <c:pt idx="1578">
                  <c:v>60.081741000000001</c:v>
                </c:pt>
                <c:pt idx="1579">
                  <c:v>60.081710999999999</c:v>
                </c:pt>
                <c:pt idx="1580">
                  <c:v>60.081676000000002</c:v>
                </c:pt>
                <c:pt idx="1581">
                  <c:v>60.081637999999998</c:v>
                </c:pt>
                <c:pt idx="1582">
                  <c:v>60.081603999999999</c:v>
                </c:pt>
                <c:pt idx="1583">
                  <c:v>60.081572999999999</c:v>
                </c:pt>
                <c:pt idx="1584">
                  <c:v>60.081538999999999</c:v>
                </c:pt>
                <c:pt idx="1585">
                  <c:v>60.081511999999996</c:v>
                </c:pt>
                <c:pt idx="1586">
                  <c:v>60.081474</c:v>
                </c:pt>
                <c:pt idx="1587">
                  <c:v>60.081440000000001</c:v>
                </c:pt>
                <c:pt idx="1588">
                  <c:v>60.081409000000001</c:v>
                </c:pt>
                <c:pt idx="1589">
                  <c:v>60.081375000000001</c:v>
                </c:pt>
                <c:pt idx="1590">
                  <c:v>60.081336999999998</c:v>
                </c:pt>
                <c:pt idx="1591">
                  <c:v>60.081310000000002</c:v>
                </c:pt>
                <c:pt idx="1592">
                  <c:v>60.081276000000003</c:v>
                </c:pt>
                <c:pt idx="1593">
                  <c:v>60.081245000000003</c:v>
                </c:pt>
                <c:pt idx="1594">
                  <c:v>60.081211000000003</c:v>
                </c:pt>
                <c:pt idx="1595">
                  <c:v>60.081181000000001</c:v>
                </c:pt>
                <c:pt idx="1596">
                  <c:v>60.081145999999997</c:v>
                </c:pt>
                <c:pt idx="1597">
                  <c:v>60.081108</c:v>
                </c:pt>
                <c:pt idx="1598">
                  <c:v>60.081074000000001</c:v>
                </c:pt>
                <c:pt idx="1599">
                  <c:v>60.081046999999998</c:v>
                </c:pt>
                <c:pt idx="1600">
                  <c:v>60.081009000000002</c:v>
                </c:pt>
                <c:pt idx="1601">
                  <c:v>60.080975000000002</c:v>
                </c:pt>
                <c:pt idx="1602">
                  <c:v>60.080944000000002</c:v>
                </c:pt>
                <c:pt idx="1603">
                  <c:v>60.080910000000003</c:v>
                </c:pt>
                <c:pt idx="1604">
                  <c:v>60.080874999999999</c:v>
                </c:pt>
                <c:pt idx="1605">
                  <c:v>60.080837000000002</c:v>
                </c:pt>
                <c:pt idx="1606">
                  <c:v>60.080803000000003</c:v>
                </c:pt>
                <c:pt idx="1607">
                  <c:v>60.080765</c:v>
                </c:pt>
                <c:pt idx="1608">
                  <c:v>60.080737999999997</c:v>
                </c:pt>
                <c:pt idx="1609">
                  <c:v>60.080703999999997</c:v>
                </c:pt>
                <c:pt idx="1610">
                  <c:v>60.080666000000001</c:v>
                </c:pt>
                <c:pt idx="1611">
                  <c:v>60.080630999999997</c:v>
                </c:pt>
                <c:pt idx="1612">
                  <c:v>60.080596999999997</c:v>
                </c:pt>
                <c:pt idx="1613">
                  <c:v>60.080559000000001</c:v>
                </c:pt>
                <c:pt idx="1614">
                  <c:v>60.080523999999997</c:v>
                </c:pt>
                <c:pt idx="1615">
                  <c:v>60.080494000000002</c:v>
                </c:pt>
                <c:pt idx="1616">
                  <c:v>60.080460000000002</c:v>
                </c:pt>
                <c:pt idx="1617">
                  <c:v>60.080421000000001</c:v>
                </c:pt>
                <c:pt idx="1618">
                  <c:v>60.080387000000002</c:v>
                </c:pt>
                <c:pt idx="1619">
                  <c:v>60.080359999999999</c:v>
                </c:pt>
                <c:pt idx="1620">
                  <c:v>60.080322000000002</c:v>
                </c:pt>
                <c:pt idx="1621">
                  <c:v>60.080295999999997</c:v>
                </c:pt>
                <c:pt idx="1622">
                  <c:v>60.080257000000003</c:v>
                </c:pt>
                <c:pt idx="1623">
                  <c:v>60.080230999999998</c:v>
                </c:pt>
                <c:pt idx="1624">
                  <c:v>60.080199999999998</c:v>
                </c:pt>
                <c:pt idx="1625">
                  <c:v>60.080165999999998</c:v>
                </c:pt>
                <c:pt idx="1626">
                  <c:v>60.080139000000003</c:v>
                </c:pt>
                <c:pt idx="1627">
                  <c:v>60.080109</c:v>
                </c:pt>
                <c:pt idx="1628">
                  <c:v>60.080078</c:v>
                </c:pt>
                <c:pt idx="1629">
                  <c:v>60.080050999999997</c:v>
                </c:pt>
                <c:pt idx="1630">
                  <c:v>60.080029000000003</c:v>
                </c:pt>
                <c:pt idx="1631">
                  <c:v>60.080002</c:v>
                </c:pt>
                <c:pt idx="1632">
                  <c:v>60.079971</c:v>
                </c:pt>
                <c:pt idx="1633">
                  <c:v>60.079951999999999</c:v>
                </c:pt>
                <c:pt idx="1634">
                  <c:v>60.079929</c:v>
                </c:pt>
                <c:pt idx="1635">
                  <c:v>60.079903000000002</c:v>
                </c:pt>
                <c:pt idx="1636">
                  <c:v>60.079880000000003</c:v>
                </c:pt>
                <c:pt idx="1637">
                  <c:v>60.079856999999997</c:v>
                </c:pt>
                <c:pt idx="1638">
                  <c:v>60.079838000000002</c:v>
                </c:pt>
                <c:pt idx="1639">
                  <c:v>60.079815000000004</c:v>
                </c:pt>
                <c:pt idx="1640">
                  <c:v>60.079796000000002</c:v>
                </c:pt>
                <c:pt idx="1641">
                  <c:v>60.079773000000003</c:v>
                </c:pt>
                <c:pt idx="1642">
                  <c:v>60.079749999999997</c:v>
                </c:pt>
                <c:pt idx="1643">
                  <c:v>60.079731000000002</c:v>
                </c:pt>
                <c:pt idx="1644">
                  <c:v>60.079715999999998</c:v>
                </c:pt>
                <c:pt idx="1645">
                  <c:v>60.079692999999999</c:v>
                </c:pt>
                <c:pt idx="1646">
                  <c:v>60.079673999999997</c:v>
                </c:pt>
                <c:pt idx="1647">
                  <c:v>60.079650999999998</c:v>
                </c:pt>
                <c:pt idx="1648">
                  <c:v>60.079636000000001</c:v>
                </c:pt>
                <c:pt idx="1649">
                  <c:v>60.079616999999999</c:v>
                </c:pt>
                <c:pt idx="1650">
                  <c:v>60.079594</c:v>
                </c:pt>
                <c:pt idx="1651">
                  <c:v>60.079577999999998</c:v>
                </c:pt>
                <c:pt idx="1652">
                  <c:v>60.079559000000003</c:v>
                </c:pt>
                <c:pt idx="1653">
                  <c:v>60.079535999999997</c:v>
                </c:pt>
                <c:pt idx="1654">
                  <c:v>60.079521</c:v>
                </c:pt>
                <c:pt idx="1655">
                  <c:v>60.079501999999998</c:v>
                </c:pt>
                <c:pt idx="1656">
                  <c:v>60.079478999999999</c:v>
                </c:pt>
                <c:pt idx="1657">
                  <c:v>60.079456</c:v>
                </c:pt>
                <c:pt idx="1658">
                  <c:v>60.079445</c:v>
                </c:pt>
                <c:pt idx="1659">
                  <c:v>60.079422000000001</c:v>
                </c:pt>
                <c:pt idx="1660">
                  <c:v>60.079399000000002</c:v>
                </c:pt>
                <c:pt idx="1661">
                  <c:v>60.07938</c:v>
                </c:pt>
                <c:pt idx="1662">
                  <c:v>60.079357000000002</c:v>
                </c:pt>
                <c:pt idx="1663">
                  <c:v>60.079341999999997</c:v>
                </c:pt>
                <c:pt idx="1664">
                  <c:v>60.079323000000002</c:v>
                </c:pt>
                <c:pt idx="1665">
                  <c:v>60.079300000000003</c:v>
                </c:pt>
                <c:pt idx="1666">
                  <c:v>60.079276999999998</c:v>
                </c:pt>
                <c:pt idx="1667">
                  <c:v>60.079258000000003</c:v>
                </c:pt>
                <c:pt idx="1668">
                  <c:v>60.079234999999997</c:v>
                </c:pt>
                <c:pt idx="1669">
                  <c:v>60.079224000000004</c:v>
                </c:pt>
                <c:pt idx="1670">
                  <c:v>60.079200999999998</c:v>
                </c:pt>
                <c:pt idx="1671">
                  <c:v>60.079177999999999</c:v>
                </c:pt>
                <c:pt idx="1672">
                  <c:v>60.079158999999997</c:v>
                </c:pt>
                <c:pt idx="1673">
                  <c:v>60.079135999999998</c:v>
                </c:pt>
                <c:pt idx="1674">
                  <c:v>60.079121000000001</c:v>
                </c:pt>
                <c:pt idx="1675">
                  <c:v>60.079101999999999</c:v>
                </c:pt>
                <c:pt idx="1676">
                  <c:v>60.079079</c:v>
                </c:pt>
                <c:pt idx="1677">
                  <c:v>60.079056000000001</c:v>
                </c:pt>
                <c:pt idx="1678">
                  <c:v>60.079044000000003</c:v>
                </c:pt>
                <c:pt idx="1679">
                  <c:v>60.079020999999997</c:v>
                </c:pt>
                <c:pt idx="1680">
                  <c:v>60.079006</c:v>
                </c:pt>
                <c:pt idx="1681">
                  <c:v>60.078986999999998</c:v>
                </c:pt>
                <c:pt idx="1682">
                  <c:v>60.078963999999999</c:v>
                </c:pt>
                <c:pt idx="1683">
                  <c:v>60.078949000000001</c:v>
                </c:pt>
                <c:pt idx="1684">
                  <c:v>60.07893</c:v>
                </c:pt>
                <c:pt idx="1685">
                  <c:v>60.078915000000002</c:v>
                </c:pt>
                <c:pt idx="1686">
                  <c:v>60.078892000000003</c:v>
                </c:pt>
                <c:pt idx="1687">
                  <c:v>60.078879999999998</c:v>
                </c:pt>
                <c:pt idx="1688">
                  <c:v>60.078856999999999</c:v>
                </c:pt>
                <c:pt idx="1689">
                  <c:v>60.078842000000002</c:v>
                </c:pt>
                <c:pt idx="1690">
                  <c:v>60.078819000000003</c:v>
                </c:pt>
                <c:pt idx="1691">
                  <c:v>60.078808000000002</c:v>
                </c:pt>
                <c:pt idx="1692">
                  <c:v>60.078785000000003</c:v>
                </c:pt>
                <c:pt idx="1693">
                  <c:v>60.078769999999999</c:v>
                </c:pt>
                <c:pt idx="1694">
                  <c:v>60.078750999999997</c:v>
                </c:pt>
                <c:pt idx="1695">
                  <c:v>60.078727999999998</c:v>
                </c:pt>
                <c:pt idx="1696">
                  <c:v>60.078712000000003</c:v>
                </c:pt>
                <c:pt idx="1697">
                  <c:v>60.078693000000001</c:v>
                </c:pt>
                <c:pt idx="1698">
                  <c:v>60.078671</c:v>
                </c:pt>
                <c:pt idx="1699">
                  <c:v>60.078651000000001</c:v>
                </c:pt>
                <c:pt idx="1700">
                  <c:v>60.078628999999999</c:v>
                </c:pt>
                <c:pt idx="1701">
                  <c:v>60.078606000000001</c:v>
                </c:pt>
                <c:pt idx="1702">
                  <c:v>60.078586999999999</c:v>
                </c:pt>
                <c:pt idx="1703">
                  <c:v>60.078564</c:v>
                </c:pt>
                <c:pt idx="1704">
                  <c:v>60.078541000000001</c:v>
                </c:pt>
                <c:pt idx="1705">
                  <c:v>60.078513999999998</c:v>
                </c:pt>
                <c:pt idx="1706">
                  <c:v>60.078491</c:v>
                </c:pt>
                <c:pt idx="1707">
                  <c:v>60.078471999999998</c:v>
                </c:pt>
                <c:pt idx="1708">
                  <c:v>60.078442000000003</c:v>
                </c:pt>
                <c:pt idx="1709">
                  <c:v>60.078423000000001</c:v>
                </c:pt>
                <c:pt idx="1710">
                  <c:v>60.078392000000001</c:v>
                </c:pt>
                <c:pt idx="1711">
                  <c:v>60.078361999999998</c:v>
                </c:pt>
                <c:pt idx="1712">
                  <c:v>60.078335000000003</c:v>
                </c:pt>
                <c:pt idx="1713">
                  <c:v>60.078311999999997</c:v>
                </c:pt>
                <c:pt idx="1714">
                  <c:v>60.078285000000001</c:v>
                </c:pt>
                <c:pt idx="1715">
                  <c:v>60.078254999999999</c:v>
                </c:pt>
                <c:pt idx="1716">
                  <c:v>60.078228000000003</c:v>
                </c:pt>
                <c:pt idx="1717">
                  <c:v>60.078197000000003</c:v>
                </c:pt>
                <c:pt idx="1718">
                  <c:v>60.078170999999998</c:v>
                </c:pt>
                <c:pt idx="1719">
                  <c:v>60.078139999999998</c:v>
                </c:pt>
                <c:pt idx="1720">
                  <c:v>60.078113999999999</c:v>
                </c:pt>
                <c:pt idx="1721">
                  <c:v>60.078082999999999</c:v>
                </c:pt>
                <c:pt idx="1722">
                  <c:v>60.078063999999998</c:v>
                </c:pt>
                <c:pt idx="1723">
                  <c:v>60.078032999999998</c:v>
                </c:pt>
                <c:pt idx="1724">
                  <c:v>60.078006999999999</c:v>
                </c:pt>
                <c:pt idx="1725">
                  <c:v>60.077976</c:v>
                </c:pt>
                <c:pt idx="1726">
                  <c:v>60.077950000000001</c:v>
                </c:pt>
                <c:pt idx="1727">
                  <c:v>60.077919000000001</c:v>
                </c:pt>
                <c:pt idx="1728">
                  <c:v>60.077891999999999</c:v>
                </c:pt>
                <c:pt idx="1729">
                  <c:v>60.077869</c:v>
                </c:pt>
                <c:pt idx="1730">
                  <c:v>60.077843000000001</c:v>
                </c:pt>
                <c:pt idx="1731">
                  <c:v>60.077812000000002</c:v>
                </c:pt>
                <c:pt idx="1732">
                  <c:v>60.077789000000003</c:v>
                </c:pt>
                <c:pt idx="1733">
                  <c:v>60.077762999999997</c:v>
                </c:pt>
                <c:pt idx="1734">
                  <c:v>60.077736000000002</c:v>
                </c:pt>
                <c:pt idx="1735">
                  <c:v>60.077713000000003</c:v>
                </c:pt>
                <c:pt idx="1736">
                  <c:v>60.077689999999997</c:v>
                </c:pt>
                <c:pt idx="1737">
                  <c:v>60.077663000000001</c:v>
                </c:pt>
                <c:pt idx="1738">
                  <c:v>60.077641</c:v>
                </c:pt>
                <c:pt idx="1739">
                  <c:v>60.077613999999997</c:v>
                </c:pt>
                <c:pt idx="1740">
                  <c:v>60.077590999999998</c:v>
                </c:pt>
                <c:pt idx="1741">
                  <c:v>60.077567999999999</c:v>
                </c:pt>
                <c:pt idx="1742">
                  <c:v>60.077548999999998</c:v>
                </c:pt>
                <c:pt idx="1743">
                  <c:v>60.077517999999998</c:v>
                </c:pt>
                <c:pt idx="1744">
                  <c:v>60.077499000000003</c:v>
                </c:pt>
                <c:pt idx="1745">
                  <c:v>60.077477000000002</c:v>
                </c:pt>
                <c:pt idx="1746">
                  <c:v>60.077454000000003</c:v>
                </c:pt>
                <c:pt idx="1747">
                  <c:v>60.077435000000001</c:v>
                </c:pt>
                <c:pt idx="1748">
                  <c:v>60.077404000000001</c:v>
                </c:pt>
                <c:pt idx="1749">
                  <c:v>60.077385</c:v>
                </c:pt>
                <c:pt idx="1750">
                  <c:v>60.077362000000001</c:v>
                </c:pt>
                <c:pt idx="1751">
                  <c:v>60.077339000000002</c:v>
                </c:pt>
                <c:pt idx="1752">
                  <c:v>60.07732</c:v>
                </c:pt>
                <c:pt idx="1753">
                  <c:v>60.077289999999998</c:v>
                </c:pt>
                <c:pt idx="1754">
                  <c:v>60.077271000000003</c:v>
                </c:pt>
                <c:pt idx="1755">
                  <c:v>60.077247999999997</c:v>
                </c:pt>
                <c:pt idx="1756">
                  <c:v>60.077224999999999</c:v>
                </c:pt>
                <c:pt idx="1757">
                  <c:v>60.077198000000003</c:v>
                </c:pt>
                <c:pt idx="1758">
                  <c:v>60.077174999999997</c:v>
                </c:pt>
                <c:pt idx="1759">
                  <c:v>60.077156000000002</c:v>
                </c:pt>
                <c:pt idx="1760">
                  <c:v>60.077133000000003</c:v>
                </c:pt>
                <c:pt idx="1761">
                  <c:v>60.077109999999998</c:v>
                </c:pt>
                <c:pt idx="1762">
                  <c:v>60.077083999999999</c:v>
                </c:pt>
                <c:pt idx="1763">
                  <c:v>60.077061</c:v>
                </c:pt>
                <c:pt idx="1764">
                  <c:v>60.077041999999999</c:v>
                </c:pt>
                <c:pt idx="1765">
                  <c:v>60.077019</c:v>
                </c:pt>
                <c:pt idx="1766">
                  <c:v>60.076996000000001</c:v>
                </c:pt>
                <c:pt idx="1767">
                  <c:v>60.076976999999999</c:v>
                </c:pt>
                <c:pt idx="1768">
                  <c:v>60.076954000000001</c:v>
                </c:pt>
                <c:pt idx="1769">
                  <c:v>60.076926999999998</c:v>
                </c:pt>
                <c:pt idx="1770">
                  <c:v>60.076912</c:v>
                </c:pt>
                <c:pt idx="1771">
                  <c:v>60.076889000000001</c:v>
                </c:pt>
                <c:pt idx="1772">
                  <c:v>60.07687</c:v>
                </c:pt>
                <c:pt idx="1773">
                  <c:v>60.076847000000001</c:v>
                </c:pt>
                <c:pt idx="1774">
                  <c:v>60.076824000000002</c:v>
                </c:pt>
                <c:pt idx="1775">
                  <c:v>60.076813000000001</c:v>
                </c:pt>
                <c:pt idx="1776">
                  <c:v>60.076790000000003</c:v>
                </c:pt>
                <c:pt idx="1777">
                  <c:v>60.076766999999997</c:v>
                </c:pt>
                <c:pt idx="1778">
                  <c:v>60.076756000000003</c:v>
                </c:pt>
                <c:pt idx="1779">
                  <c:v>60.076740000000001</c:v>
                </c:pt>
                <c:pt idx="1780">
                  <c:v>60.076717000000002</c:v>
                </c:pt>
                <c:pt idx="1781">
                  <c:v>60.076706000000001</c:v>
                </c:pt>
                <c:pt idx="1782">
                  <c:v>60.076690999999997</c:v>
                </c:pt>
                <c:pt idx="1783">
                  <c:v>60.076675000000002</c:v>
                </c:pt>
                <c:pt idx="1784">
                  <c:v>60.076659999999997</c:v>
                </c:pt>
                <c:pt idx="1785">
                  <c:v>60.076644999999999</c:v>
                </c:pt>
                <c:pt idx="1786">
                  <c:v>60.076633000000001</c:v>
                </c:pt>
                <c:pt idx="1787">
                  <c:v>60.076618000000003</c:v>
                </c:pt>
                <c:pt idx="1788">
                  <c:v>60.076611</c:v>
                </c:pt>
                <c:pt idx="1789">
                  <c:v>60.076594999999998</c:v>
                </c:pt>
                <c:pt idx="1790">
                  <c:v>60.076583999999997</c:v>
                </c:pt>
                <c:pt idx="1791">
                  <c:v>60.076576000000003</c:v>
                </c:pt>
                <c:pt idx="1792">
                  <c:v>60.076560999999998</c:v>
                </c:pt>
                <c:pt idx="1793">
                  <c:v>60.076552999999997</c:v>
                </c:pt>
                <c:pt idx="1794">
                  <c:v>60.076537999999999</c:v>
                </c:pt>
                <c:pt idx="1795">
                  <c:v>60.076529999999998</c:v>
                </c:pt>
                <c:pt idx="1796">
                  <c:v>60.076518999999998</c:v>
                </c:pt>
                <c:pt idx="1797">
                  <c:v>60.076504</c:v>
                </c:pt>
                <c:pt idx="1798">
                  <c:v>60.076495999999999</c:v>
                </c:pt>
                <c:pt idx="1799">
                  <c:v>60.076481000000001</c:v>
                </c:pt>
                <c:pt idx="1800">
                  <c:v>60.076476999999997</c:v>
                </c:pt>
                <c:pt idx="1801">
                  <c:v>60.076461999999999</c:v>
                </c:pt>
                <c:pt idx="1802">
                  <c:v>60.076453999999998</c:v>
                </c:pt>
                <c:pt idx="1803">
                  <c:v>60.076439000000001</c:v>
                </c:pt>
                <c:pt idx="1804">
                  <c:v>60.076424000000003</c:v>
                </c:pt>
                <c:pt idx="1805">
                  <c:v>60.076416000000002</c:v>
                </c:pt>
                <c:pt idx="1806">
                  <c:v>60.076405000000001</c:v>
                </c:pt>
                <c:pt idx="1807">
                  <c:v>60.076388999999999</c:v>
                </c:pt>
                <c:pt idx="1808">
                  <c:v>60.076382000000002</c:v>
                </c:pt>
                <c:pt idx="1809">
                  <c:v>60.076366</c:v>
                </c:pt>
                <c:pt idx="1810">
                  <c:v>60.076355</c:v>
                </c:pt>
                <c:pt idx="1811">
                  <c:v>60.076340000000002</c:v>
                </c:pt>
                <c:pt idx="1812">
                  <c:v>60.076324</c:v>
                </c:pt>
                <c:pt idx="1813">
                  <c:v>60.076309000000002</c:v>
                </c:pt>
                <c:pt idx="1814">
                  <c:v>60.076298000000001</c:v>
                </c:pt>
                <c:pt idx="1815">
                  <c:v>60.076282999999997</c:v>
                </c:pt>
                <c:pt idx="1816">
                  <c:v>60.076267000000001</c:v>
                </c:pt>
                <c:pt idx="1817">
                  <c:v>60.076251999999997</c:v>
                </c:pt>
                <c:pt idx="1818">
                  <c:v>60.076241000000003</c:v>
                </c:pt>
                <c:pt idx="1819">
                  <c:v>60.076225000000001</c:v>
                </c:pt>
                <c:pt idx="1820">
                  <c:v>60.076210000000003</c:v>
                </c:pt>
                <c:pt idx="1821">
                  <c:v>60.076194999999998</c:v>
                </c:pt>
                <c:pt idx="1822">
                  <c:v>60.076183</c:v>
                </c:pt>
                <c:pt idx="1823">
                  <c:v>60.076168000000003</c:v>
                </c:pt>
                <c:pt idx="1824">
                  <c:v>60.076152999999998</c:v>
                </c:pt>
                <c:pt idx="1825">
                  <c:v>60.076138</c:v>
                </c:pt>
                <c:pt idx="1826">
                  <c:v>60.076126000000002</c:v>
                </c:pt>
                <c:pt idx="1827">
                  <c:v>60.076110999999997</c:v>
                </c:pt>
                <c:pt idx="1828">
                  <c:v>60.076096</c:v>
                </c:pt>
                <c:pt idx="1829">
                  <c:v>60.076079999999997</c:v>
                </c:pt>
                <c:pt idx="1830">
                  <c:v>60.076068999999997</c:v>
                </c:pt>
                <c:pt idx="1831">
                  <c:v>60.076053999999999</c:v>
                </c:pt>
                <c:pt idx="1832">
                  <c:v>60.076045999999998</c:v>
                </c:pt>
                <c:pt idx="1833">
                  <c:v>60.076031</c:v>
                </c:pt>
                <c:pt idx="1834">
                  <c:v>60.076019000000002</c:v>
                </c:pt>
                <c:pt idx="1835">
                  <c:v>60.076003999999998</c:v>
                </c:pt>
                <c:pt idx="1836">
                  <c:v>60.075996000000004</c:v>
                </c:pt>
                <c:pt idx="1837">
                  <c:v>60.075980999999999</c:v>
                </c:pt>
                <c:pt idx="1838">
                  <c:v>60.075966000000001</c:v>
                </c:pt>
                <c:pt idx="1839">
                  <c:v>60.075954000000003</c:v>
                </c:pt>
                <c:pt idx="1840">
                  <c:v>60.075946999999999</c:v>
                </c:pt>
                <c:pt idx="1841">
                  <c:v>60.075932000000002</c:v>
                </c:pt>
                <c:pt idx="1842">
                  <c:v>60.075915999999999</c:v>
                </c:pt>
                <c:pt idx="1843">
                  <c:v>60.075904999999999</c:v>
                </c:pt>
                <c:pt idx="1844">
                  <c:v>60.075890000000001</c:v>
                </c:pt>
                <c:pt idx="1845">
                  <c:v>60.075882</c:v>
                </c:pt>
                <c:pt idx="1846">
                  <c:v>60.075867000000002</c:v>
                </c:pt>
                <c:pt idx="1847">
                  <c:v>60.075851</c:v>
                </c:pt>
                <c:pt idx="1848">
                  <c:v>60.075839999999999</c:v>
                </c:pt>
                <c:pt idx="1849">
                  <c:v>60.075825000000002</c:v>
                </c:pt>
                <c:pt idx="1850">
                  <c:v>60.075809</c:v>
                </c:pt>
                <c:pt idx="1851">
                  <c:v>60.075794000000002</c:v>
                </c:pt>
                <c:pt idx="1852">
                  <c:v>60.075783000000001</c:v>
                </c:pt>
                <c:pt idx="1853">
                  <c:v>60.075760000000002</c:v>
                </c:pt>
                <c:pt idx="1854">
                  <c:v>60.075744999999998</c:v>
                </c:pt>
                <c:pt idx="1855">
                  <c:v>60.075729000000003</c:v>
                </c:pt>
                <c:pt idx="1856">
                  <c:v>60.075718000000002</c:v>
                </c:pt>
                <c:pt idx="1857">
                  <c:v>60.075695000000003</c:v>
                </c:pt>
                <c:pt idx="1858">
                  <c:v>60.075679999999998</c:v>
                </c:pt>
                <c:pt idx="1859">
                  <c:v>60.075660999999997</c:v>
                </c:pt>
                <c:pt idx="1860">
                  <c:v>60.075645000000002</c:v>
                </c:pt>
                <c:pt idx="1861">
                  <c:v>60.075623</c:v>
                </c:pt>
                <c:pt idx="1862">
                  <c:v>60.075603000000001</c:v>
                </c:pt>
                <c:pt idx="1863">
                  <c:v>60.075588000000003</c:v>
                </c:pt>
                <c:pt idx="1864">
                  <c:v>60.075564999999997</c:v>
                </c:pt>
                <c:pt idx="1865">
                  <c:v>60.075546000000003</c:v>
                </c:pt>
                <c:pt idx="1866">
                  <c:v>60.075522999999997</c:v>
                </c:pt>
                <c:pt idx="1867">
                  <c:v>60.075507999999999</c:v>
                </c:pt>
                <c:pt idx="1868">
                  <c:v>60.075488999999997</c:v>
                </c:pt>
                <c:pt idx="1869">
                  <c:v>60.075465999999999</c:v>
                </c:pt>
                <c:pt idx="1870">
                  <c:v>60.075446999999997</c:v>
                </c:pt>
                <c:pt idx="1871">
                  <c:v>60.075423999999998</c:v>
                </c:pt>
                <c:pt idx="1872">
                  <c:v>60.075409000000001</c:v>
                </c:pt>
                <c:pt idx="1873">
                  <c:v>60.075386000000002</c:v>
                </c:pt>
                <c:pt idx="1874">
                  <c:v>60.075367</c:v>
                </c:pt>
                <c:pt idx="1875">
                  <c:v>60.075352000000002</c:v>
                </c:pt>
                <c:pt idx="1876">
                  <c:v>60.075333000000001</c:v>
                </c:pt>
                <c:pt idx="1877">
                  <c:v>60.075310000000002</c:v>
                </c:pt>
                <c:pt idx="1878">
                  <c:v>60.075294</c:v>
                </c:pt>
                <c:pt idx="1879">
                  <c:v>60.075271999999998</c:v>
                </c:pt>
                <c:pt idx="1880">
                  <c:v>60.07526</c:v>
                </c:pt>
                <c:pt idx="1881">
                  <c:v>60.075237000000001</c:v>
                </c:pt>
                <c:pt idx="1882">
                  <c:v>60.075221999999997</c:v>
                </c:pt>
                <c:pt idx="1883">
                  <c:v>60.075211000000003</c:v>
                </c:pt>
                <c:pt idx="1884">
                  <c:v>60.075195000000001</c:v>
                </c:pt>
                <c:pt idx="1885">
                  <c:v>60.075172000000002</c:v>
                </c:pt>
                <c:pt idx="1886">
                  <c:v>60.075156999999997</c:v>
                </c:pt>
                <c:pt idx="1887">
                  <c:v>60.075145999999997</c:v>
                </c:pt>
                <c:pt idx="1888">
                  <c:v>60.075130000000001</c:v>
                </c:pt>
                <c:pt idx="1889">
                  <c:v>60.075114999999997</c:v>
                </c:pt>
                <c:pt idx="1890">
                  <c:v>60.075104000000003</c:v>
                </c:pt>
                <c:pt idx="1891">
                  <c:v>60.075088999999998</c:v>
                </c:pt>
                <c:pt idx="1892">
                  <c:v>60.075073000000003</c:v>
                </c:pt>
                <c:pt idx="1893">
                  <c:v>60.075057999999999</c:v>
                </c:pt>
                <c:pt idx="1894">
                  <c:v>60.075043000000001</c:v>
                </c:pt>
                <c:pt idx="1895">
                  <c:v>60.075038999999997</c:v>
                </c:pt>
                <c:pt idx="1896">
                  <c:v>60.075023999999999</c:v>
                </c:pt>
                <c:pt idx="1897">
                  <c:v>60.075007999999997</c:v>
                </c:pt>
                <c:pt idx="1898">
                  <c:v>60.074992999999999</c:v>
                </c:pt>
                <c:pt idx="1899">
                  <c:v>60.074981999999999</c:v>
                </c:pt>
                <c:pt idx="1900">
                  <c:v>60.074966000000003</c:v>
                </c:pt>
                <c:pt idx="1901">
                  <c:v>60.074959</c:v>
                </c:pt>
                <c:pt idx="1902">
                  <c:v>60.074944000000002</c:v>
                </c:pt>
                <c:pt idx="1903">
                  <c:v>60.074928</c:v>
                </c:pt>
                <c:pt idx="1904">
                  <c:v>60.074916999999999</c:v>
                </c:pt>
                <c:pt idx="1905">
                  <c:v>60.074902000000002</c:v>
                </c:pt>
                <c:pt idx="1906">
                  <c:v>60.074885999999999</c:v>
                </c:pt>
                <c:pt idx="1907">
                  <c:v>60.074874999999999</c:v>
                </c:pt>
                <c:pt idx="1908">
                  <c:v>60.074866999999998</c:v>
                </c:pt>
                <c:pt idx="1909">
                  <c:v>60.074852</c:v>
                </c:pt>
                <c:pt idx="1910">
                  <c:v>60.074837000000002</c:v>
                </c:pt>
                <c:pt idx="1911">
                  <c:v>60.074821</c:v>
                </c:pt>
                <c:pt idx="1912">
                  <c:v>60.074809999999999</c:v>
                </c:pt>
                <c:pt idx="1913">
                  <c:v>60.074795000000002</c:v>
                </c:pt>
                <c:pt idx="1914">
                  <c:v>60.074779999999997</c:v>
                </c:pt>
                <c:pt idx="1915">
                  <c:v>60.074764000000002</c:v>
                </c:pt>
                <c:pt idx="1916">
                  <c:v>60.074753000000001</c:v>
                </c:pt>
                <c:pt idx="1917">
                  <c:v>60.074738000000004</c:v>
                </c:pt>
                <c:pt idx="1918">
                  <c:v>60.074722000000001</c:v>
                </c:pt>
                <c:pt idx="1919">
                  <c:v>60.074714999999998</c:v>
                </c:pt>
                <c:pt idx="1920">
                  <c:v>60.074699000000003</c:v>
                </c:pt>
                <c:pt idx="1921">
                  <c:v>60.074688000000002</c:v>
                </c:pt>
                <c:pt idx="1922">
                  <c:v>60.074672999999997</c:v>
                </c:pt>
                <c:pt idx="1923">
                  <c:v>60.074665000000003</c:v>
                </c:pt>
                <c:pt idx="1924">
                  <c:v>60.074649999999998</c:v>
                </c:pt>
                <c:pt idx="1925">
                  <c:v>60.074638</c:v>
                </c:pt>
                <c:pt idx="1926">
                  <c:v>60.074630999999997</c:v>
                </c:pt>
                <c:pt idx="1927">
                  <c:v>60.074615000000001</c:v>
                </c:pt>
                <c:pt idx="1928">
                  <c:v>60.074607999999998</c:v>
                </c:pt>
                <c:pt idx="1929">
                  <c:v>60.074593</c:v>
                </c:pt>
                <c:pt idx="1930">
                  <c:v>60.074584999999999</c:v>
                </c:pt>
                <c:pt idx="1931">
                  <c:v>60.074581000000002</c:v>
                </c:pt>
                <c:pt idx="1932">
                  <c:v>60.074573999999998</c:v>
                </c:pt>
                <c:pt idx="1933">
                  <c:v>60.074565999999997</c:v>
                </c:pt>
                <c:pt idx="1934">
                  <c:v>60.074551</c:v>
                </c:pt>
                <c:pt idx="1935">
                  <c:v>60.074542999999998</c:v>
                </c:pt>
                <c:pt idx="1936">
                  <c:v>60.074534999999997</c:v>
                </c:pt>
                <c:pt idx="1937">
                  <c:v>60.074534999999997</c:v>
                </c:pt>
                <c:pt idx="1938">
                  <c:v>60.074531999999998</c:v>
                </c:pt>
                <c:pt idx="1939">
                  <c:v>60.074523999999997</c:v>
                </c:pt>
                <c:pt idx="1940">
                  <c:v>60.074516000000003</c:v>
                </c:pt>
                <c:pt idx="1941">
                  <c:v>60.074508999999999</c:v>
                </c:pt>
                <c:pt idx="1942">
                  <c:v>60.074500999999998</c:v>
                </c:pt>
                <c:pt idx="1943">
                  <c:v>60.074492999999997</c:v>
                </c:pt>
                <c:pt idx="1944">
                  <c:v>60.074492999999997</c:v>
                </c:pt>
                <c:pt idx="1945">
                  <c:v>60.074486</c:v>
                </c:pt>
                <c:pt idx="1946">
                  <c:v>60.074477999999999</c:v>
                </c:pt>
                <c:pt idx="1947">
                  <c:v>60.074471000000003</c:v>
                </c:pt>
                <c:pt idx="1948">
                  <c:v>60.074466999999999</c:v>
                </c:pt>
                <c:pt idx="1949">
                  <c:v>60.074466999999999</c:v>
                </c:pt>
                <c:pt idx="1950">
                  <c:v>60.074458999999997</c:v>
                </c:pt>
                <c:pt idx="1951">
                  <c:v>60.074451000000003</c:v>
                </c:pt>
                <c:pt idx="1952">
                  <c:v>60.074444</c:v>
                </c:pt>
                <c:pt idx="1953">
                  <c:v>60.074435999999999</c:v>
                </c:pt>
                <c:pt idx="1954">
                  <c:v>60.074429000000002</c:v>
                </c:pt>
                <c:pt idx="1955">
                  <c:v>60.074421000000001</c:v>
                </c:pt>
                <c:pt idx="1956">
                  <c:v>60.074416999999997</c:v>
                </c:pt>
                <c:pt idx="1957">
                  <c:v>60.074409000000003</c:v>
                </c:pt>
                <c:pt idx="1958">
                  <c:v>60.074401999999999</c:v>
                </c:pt>
                <c:pt idx="1959">
                  <c:v>60.074387000000002</c:v>
                </c:pt>
                <c:pt idx="1960">
                  <c:v>60.074379</c:v>
                </c:pt>
                <c:pt idx="1961">
                  <c:v>60.074370999999999</c:v>
                </c:pt>
                <c:pt idx="1962">
                  <c:v>60.074356000000002</c:v>
                </c:pt>
                <c:pt idx="1963">
                  <c:v>60.074351999999998</c:v>
                </c:pt>
                <c:pt idx="1964">
                  <c:v>60.074345000000001</c:v>
                </c:pt>
                <c:pt idx="1965">
                  <c:v>60.074328999999999</c:v>
                </c:pt>
                <c:pt idx="1966">
                  <c:v>60.074314000000001</c:v>
                </c:pt>
                <c:pt idx="1967">
                  <c:v>60.074306</c:v>
                </c:pt>
                <c:pt idx="1968">
                  <c:v>60.074303</c:v>
                </c:pt>
                <c:pt idx="1969">
                  <c:v>60.074286999999998</c:v>
                </c:pt>
                <c:pt idx="1970">
                  <c:v>60.074272000000001</c:v>
                </c:pt>
                <c:pt idx="1971">
                  <c:v>60.074264999999997</c:v>
                </c:pt>
                <c:pt idx="1972">
                  <c:v>60.074249000000002</c:v>
                </c:pt>
                <c:pt idx="1973">
                  <c:v>60.074241999999998</c:v>
                </c:pt>
                <c:pt idx="1974">
                  <c:v>60.07423</c:v>
                </c:pt>
                <c:pt idx="1975">
                  <c:v>60.074215000000002</c:v>
                </c:pt>
                <c:pt idx="1976">
                  <c:v>60.074207000000001</c:v>
                </c:pt>
                <c:pt idx="1977">
                  <c:v>60.074191999999996</c:v>
                </c:pt>
                <c:pt idx="1978">
                  <c:v>60.074187999999999</c:v>
                </c:pt>
                <c:pt idx="1979">
                  <c:v>60.074173000000002</c:v>
                </c:pt>
                <c:pt idx="1980">
                  <c:v>60.074165000000001</c:v>
                </c:pt>
                <c:pt idx="1981">
                  <c:v>60.074150000000003</c:v>
                </c:pt>
                <c:pt idx="1982">
                  <c:v>60.074142000000002</c:v>
                </c:pt>
                <c:pt idx="1983">
                  <c:v>60.074134999999998</c:v>
                </c:pt>
                <c:pt idx="1984">
                  <c:v>60.074123</c:v>
                </c:pt>
                <c:pt idx="1985">
                  <c:v>60.074115999999997</c:v>
                </c:pt>
                <c:pt idx="1986">
                  <c:v>60.074100000000001</c:v>
                </c:pt>
                <c:pt idx="1987">
                  <c:v>60.074092999999998</c:v>
                </c:pt>
                <c:pt idx="1988">
                  <c:v>60.074084999999997</c:v>
                </c:pt>
                <c:pt idx="1989">
                  <c:v>60.074078</c:v>
                </c:pt>
                <c:pt idx="1990">
                  <c:v>60.074066000000002</c:v>
                </c:pt>
                <c:pt idx="1991">
                  <c:v>60.074058999999998</c:v>
                </c:pt>
                <c:pt idx="1992">
                  <c:v>60.074050999999997</c:v>
                </c:pt>
                <c:pt idx="1993">
                  <c:v>60.074036</c:v>
                </c:pt>
                <c:pt idx="1994">
                  <c:v>60.074027999999998</c:v>
                </c:pt>
                <c:pt idx="1995">
                  <c:v>60.074019999999997</c:v>
                </c:pt>
                <c:pt idx="1996">
                  <c:v>60.074008999999997</c:v>
                </c:pt>
                <c:pt idx="1997">
                  <c:v>60.074001000000003</c:v>
                </c:pt>
                <c:pt idx="1998">
                  <c:v>60.073985999999998</c:v>
                </c:pt>
                <c:pt idx="1999">
                  <c:v>60.073977999999997</c:v>
                </c:pt>
                <c:pt idx="2000">
                  <c:v>60.073971</c:v>
                </c:pt>
                <c:pt idx="2001">
                  <c:v>60.073959000000002</c:v>
                </c:pt>
                <c:pt idx="2002">
                  <c:v>60.073951999999998</c:v>
                </c:pt>
                <c:pt idx="2003">
                  <c:v>60.073936000000003</c:v>
                </c:pt>
                <c:pt idx="2004">
                  <c:v>60.073920999999999</c:v>
                </c:pt>
                <c:pt idx="2005">
                  <c:v>60.073914000000002</c:v>
                </c:pt>
                <c:pt idx="2006">
                  <c:v>60.073898</c:v>
                </c:pt>
                <c:pt idx="2007">
                  <c:v>60.073886999999999</c:v>
                </c:pt>
                <c:pt idx="2008">
                  <c:v>60.073872000000001</c:v>
                </c:pt>
                <c:pt idx="2009">
                  <c:v>60.073855999999999</c:v>
                </c:pt>
                <c:pt idx="2010">
                  <c:v>60.073844999999999</c:v>
                </c:pt>
                <c:pt idx="2011">
                  <c:v>60.073830000000001</c:v>
                </c:pt>
                <c:pt idx="2012">
                  <c:v>60.073822</c:v>
                </c:pt>
                <c:pt idx="2013">
                  <c:v>60.073799000000001</c:v>
                </c:pt>
                <c:pt idx="2014">
                  <c:v>60.073784000000003</c:v>
                </c:pt>
                <c:pt idx="2015">
                  <c:v>60.073771999999998</c:v>
                </c:pt>
                <c:pt idx="2016">
                  <c:v>60.073757000000001</c:v>
                </c:pt>
                <c:pt idx="2017">
                  <c:v>60.073742000000003</c:v>
                </c:pt>
                <c:pt idx="2018">
                  <c:v>60.073729999999998</c:v>
                </c:pt>
                <c:pt idx="2019">
                  <c:v>60.073715</c:v>
                </c:pt>
                <c:pt idx="2020">
                  <c:v>60.073700000000002</c:v>
                </c:pt>
                <c:pt idx="2021">
                  <c:v>60.073684999999998</c:v>
                </c:pt>
                <c:pt idx="2022">
                  <c:v>60.073669000000002</c:v>
                </c:pt>
                <c:pt idx="2023">
                  <c:v>60.073658000000002</c:v>
                </c:pt>
                <c:pt idx="2024">
                  <c:v>60.073642999999997</c:v>
                </c:pt>
                <c:pt idx="2025">
                  <c:v>60.073627000000002</c:v>
                </c:pt>
                <c:pt idx="2026">
                  <c:v>60.073616000000001</c:v>
                </c:pt>
                <c:pt idx="2027">
                  <c:v>60.073600999999996</c:v>
                </c:pt>
                <c:pt idx="2028">
                  <c:v>60.073585999999999</c:v>
                </c:pt>
                <c:pt idx="2029">
                  <c:v>60.073569999999997</c:v>
                </c:pt>
                <c:pt idx="2030">
                  <c:v>60.073563</c:v>
                </c:pt>
                <c:pt idx="2031">
                  <c:v>60.073551000000002</c:v>
                </c:pt>
                <c:pt idx="2032">
                  <c:v>60.073535999999997</c:v>
                </c:pt>
                <c:pt idx="2033">
                  <c:v>60.073528000000003</c:v>
                </c:pt>
                <c:pt idx="2034">
                  <c:v>60.073512999999998</c:v>
                </c:pt>
                <c:pt idx="2035">
                  <c:v>60.073504999999997</c:v>
                </c:pt>
                <c:pt idx="2036">
                  <c:v>60.073493999999997</c:v>
                </c:pt>
                <c:pt idx="2037">
                  <c:v>60.073486000000003</c:v>
                </c:pt>
                <c:pt idx="2038">
                  <c:v>60.073470999999998</c:v>
                </c:pt>
                <c:pt idx="2039">
                  <c:v>60.073462999999997</c:v>
                </c:pt>
                <c:pt idx="2040">
                  <c:v>60.073456</c:v>
                </c:pt>
                <c:pt idx="2041">
                  <c:v>60.073447999999999</c:v>
                </c:pt>
                <c:pt idx="2042">
                  <c:v>60.073436999999998</c:v>
                </c:pt>
                <c:pt idx="2043">
                  <c:v>60.073428999999997</c:v>
                </c:pt>
                <c:pt idx="2044">
                  <c:v>60.073421000000003</c:v>
                </c:pt>
                <c:pt idx="2045">
                  <c:v>60.073414</c:v>
                </c:pt>
                <c:pt idx="2046">
                  <c:v>60.073405999999999</c:v>
                </c:pt>
                <c:pt idx="2047">
                  <c:v>60.073399000000002</c:v>
                </c:pt>
                <c:pt idx="2048">
                  <c:v>60.073391000000001</c:v>
                </c:pt>
                <c:pt idx="2049">
                  <c:v>60.07338</c:v>
                </c:pt>
                <c:pt idx="2050">
                  <c:v>60.073371999999999</c:v>
                </c:pt>
                <c:pt idx="2051">
                  <c:v>60.073363999999998</c:v>
                </c:pt>
                <c:pt idx="2052">
                  <c:v>60.073357000000001</c:v>
                </c:pt>
                <c:pt idx="2053">
                  <c:v>60.073349</c:v>
                </c:pt>
                <c:pt idx="2054">
                  <c:v>60.073340999999999</c:v>
                </c:pt>
                <c:pt idx="2055">
                  <c:v>60.073326000000002</c:v>
                </c:pt>
                <c:pt idx="2056">
                  <c:v>60.073321999999997</c:v>
                </c:pt>
                <c:pt idx="2057">
                  <c:v>60.073315000000001</c:v>
                </c:pt>
                <c:pt idx="2058">
                  <c:v>60.073307</c:v>
                </c:pt>
                <c:pt idx="2059">
                  <c:v>60.073292000000002</c:v>
                </c:pt>
                <c:pt idx="2060">
                  <c:v>60.073284000000001</c:v>
                </c:pt>
                <c:pt idx="2061">
                  <c:v>60.073276999999997</c:v>
                </c:pt>
                <c:pt idx="2062">
                  <c:v>60.073264999999999</c:v>
                </c:pt>
                <c:pt idx="2063">
                  <c:v>60.073256999999998</c:v>
                </c:pt>
                <c:pt idx="2064">
                  <c:v>60.073250000000002</c:v>
                </c:pt>
                <c:pt idx="2065">
                  <c:v>60.073234999999997</c:v>
                </c:pt>
                <c:pt idx="2066">
                  <c:v>60.073227000000003</c:v>
                </c:pt>
                <c:pt idx="2067">
                  <c:v>60.073211999999998</c:v>
                </c:pt>
                <c:pt idx="2068">
                  <c:v>60.073208000000001</c:v>
                </c:pt>
                <c:pt idx="2069">
                  <c:v>60.073193000000003</c:v>
                </c:pt>
                <c:pt idx="2070">
                  <c:v>60.073185000000002</c:v>
                </c:pt>
                <c:pt idx="2071">
                  <c:v>60.073177000000001</c:v>
                </c:pt>
                <c:pt idx="2072">
                  <c:v>60.073169999999998</c:v>
                </c:pt>
                <c:pt idx="2073">
                  <c:v>60.073157999999999</c:v>
                </c:pt>
                <c:pt idx="2074">
                  <c:v>60.073151000000003</c:v>
                </c:pt>
                <c:pt idx="2075">
                  <c:v>60.073143000000002</c:v>
                </c:pt>
                <c:pt idx="2076">
                  <c:v>60.073135000000001</c:v>
                </c:pt>
                <c:pt idx="2077">
                  <c:v>60.073120000000003</c:v>
                </c:pt>
                <c:pt idx="2078">
                  <c:v>60.073112000000002</c:v>
                </c:pt>
                <c:pt idx="2079">
                  <c:v>60.073104999999998</c:v>
                </c:pt>
                <c:pt idx="2080">
                  <c:v>60.073096999999997</c:v>
                </c:pt>
                <c:pt idx="2081">
                  <c:v>60.073093</c:v>
                </c:pt>
                <c:pt idx="2082">
                  <c:v>60.073086000000004</c:v>
                </c:pt>
                <c:pt idx="2083">
                  <c:v>60.073078000000002</c:v>
                </c:pt>
                <c:pt idx="2084">
                  <c:v>60.073070999999999</c:v>
                </c:pt>
                <c:pt idx="2085">
                  <c:v>60.073070999999999</c:v>
                </c:pt>
                <c:pt idx="2086">
                  <c:v>60.073062999999998</c:v>
                </c:pt>
                <c:pt idx="2087">
                  <c:v>60.073054999999997</c:v>
                </c:pt>
                <c:pt idx="2088">
                  <c:v>60.073048</c:v>
                </c:pt>
                <c:pt idx="2089">
                  <c:v>60.073048</c:v>
                </c:pt>
                <c:pt idx="2090">
                  <c:v>60.073044000000003</c:v>
                </c:pt>
                <c:pt idx="2091">
                  <c:v>60.073036000000002</c:v>
                </c:pt>
                <c:pt idx="2092">
                  <c:v>60.073036000000002</c:v>
                </c:pt>
                <c:pt idx="2093">
                  <c:v>60.073028999999998</c:v>
                </c:pt>
                <c:pt idx="2094">
                  <c:v>60.073028999999998</c:v>
                </c:pt>
                <c:pt idx="2095">
                  <c:v>60.073020999999997</c:v>
                </c:pt>
                <c:pt idx="2096">
                  <c:v>60.073013000000003</c:v>
                </c:pt>
                <c:pt idx="2097">
                  <c:v>60.073013000000003</c:v>
                </c:pt>
                <c:pt idx="2098">
                  <c:v>60.073005999999999</c:v>
                </c:pt>
                <c:pt idx="2099">
                  <c:v>60.072997999999998</c:v>
                </c:pt>
                <c:pt idx="2100">
                  <c:v>60.072989999999997</c:v>
                </c:pt>
                <c:pt idx="2101">
                  <c:v>60.072989999999997</c:v>
                </c:pt>
                <c:pt idx="2102">
                  <c:v>60.072983000000001</c:v>
                </c:pt>
                <c:pt idx="2103">
                  <c:v>60.072978999999997</c:v>
                </c:pt>
                <c:pt idx="2104">
                  <c:v>60.072971000000003</c:v>
                </c:pt>
                <c:pt idx="2105">
                  <c:v>60.072963999999999</c:v>
                </c:pt>
                <c:pt idx="2106">
                  <c:v>60.072955999999998</c:v>
                </c:pt>
                <c:pt idx="2107">
                  <c:v>60.072947999999997</c:v>
                </c:pt>
                <c:pt idx="2108">
                  <c:v>60.072941</c:v>
                </c:pt>
                <c:pt idx="2109">
                  <c:v>60.072932999999999</c:v>
                </c:pt>
                <c:pt idx="2110">
                  <c:v>60.072929000000002</c:v>
                </c:pt>
                <c:pt idx="2111">
                  <c:v>60.072913999999997</c:v>
                </c:pt>
                <c:pt idx="2112">
                  <c:v>60.072906000000003</c:v>
                </c:pt>
                <c:pt idx="2113">
                  <c:v>60.072899</c:v>
                </c:pt>
                <c:pt idx="2114">
                  <c:v>60.072884000000002</c:v>
                </c:pt>
                <c:pt idx="2115">
                  <c:v>60.072876000000001</c:v>
                </c:pt>
                <c:pt idx="2116">
                  <c:v>60.072865</c:v>
                </c:pt>
                <c:pt idx="2117">
                  <c:v>60.072856999999999</c:v>
                </c:pt>
                <c:pt idx="2118">
                  <c:v>60.072842000000001</c:v>
                </c:pt>
                <c:pt idx="2119">
                  <c:v>60.072834</c:v>
                </c:pt>
                <c:pt idx="2120">
                  <c:v>60.072819000000003</c:v>
                </c:pt>
                <c:pt idx="2121">
                  <c:v>60.072814999999999</c:v>
                </c:pt>
                <c:pt idx="2122">
                  <c:v>60.072800000000001</c:v>
                </c:pt>
                <c:pt idx="2123">
                  <c:v>60.072792</c:v>
                </c:pt>
                <c:pt idx="2124">
                  <c:v>60.072777000000002</c:v>
                </c:pt>
                <c:pt idx="2125">
                  <c:v>60.072769000000001</c:v>
                </c:pt>
                <c:pt idx="2126">
                  <c:v>60.072754000000003</c:v>
                </c:pt>
                <c:pt idx="2127">
                  <c:v>60.072749999999999</c:v>
                </c:pt>
                <c:pt idx="2128">
                  <c:v>60.072735000000002</c:v>
                </c:pt>
                <c:pt idx="2129">
                  <c:v>60.072719999999997</c:v>
                </c:pt>
                <c:pt idx="2130">
                  <c:v>60.072712000000003</c:v>
                </c:pt>
                <c:pt idx="2131">
                  <c:v>60.072704000000002</c:v>
                </c:pt>
                <c:pt idx="2132">
                  <c:v>60.072693000000001</c:v>
                </c:pt>
                <c:pt idx="2133">
                  <c:v>60.072685</c:v>
                </c:pt>
                <c:pt idx="2134">
                  <c:v>60.072670000000002</c:v>
                </c:pt>
                <c:pt idx="2135">
                  <c:v>60.072662000000001</c:v>
                </c:pt>
                <c:pt idx="2136">
                  <c:v>60.072654999999997</c:v>
                </c:pt>
                <c:pt idx="2137">
                  <c:v>60.072647000000003</c:v>
                </c:pt>
                <c:pt idx="2138">
                  <c:v>60.072636000000003</c:v>
                </c:pt>
                <c:pt idx="2139">
                  <c:v>60.072628000000002</c:v>
                </c:pt>
                <c:pt idx="2140">
                  <c:v>60.072620000000001</c:v>
                </c:pt>
                <c:pt idx="2141">
                  <c:v>60.072612999999997</c:v>
                </c:pt>
                <c:pt idx="2142">
                  <c:v>60.072597999999999</c:v>
                </c:pt>
                <c:pt idx="2143">
                  <c:v>60.072589999999998</c:v>
                </c:pt>
                <c:pt idx="2144">
                  <c:v>60.072586000000001</c:v>
                </c:pt>
                <c:pt idx="2145">
                  <c:v>60.072578</c:v>
                </c:pt>
                <c:pt idx="2146">
                  <c:v>60.072563000000002</c:v>
                </c:pt>
                <c:pt idx="2147">
                  <c:v>60.072555999999999</c:v>
                </c:pt>
                <c:pt idx="2148">
                  <c:v>60.072547999999998</c:v>
                </c:pt>
                <c:pt idx="2149">
                  <c:v>60.072539999999996</c:v>
                </c:pt>
                <c:pt idx="2150">
                  <c:v>60.072524999999999</c:v>
                </c:pt>
                <c:pt idx="2151">
                  <c:v>60.072521000000002</c:v>
                </c:pt>
                <c:pt idx="2152">
                  <c:v>60.072513999999998</c:v>
                </c:pt>
                <c:pt idx="2153">
                  <c:v>60.072498000000003</c:v>
                </c:pt>
                <c:pt idx="2154">
                  <c:v>60.072490999999999</c:v>
                </c:pt>
                <c:pt idx="2155">
                  <c:v>60.072474999999997</c:v>
                </c:pt>
                <c:pt idx="2156">
                  <c:v>60.072471999999998</c:v>
                </c:pt>
                <c:pt idx="2157">
                  <c:v>60.072456000000003</c:v>
                </c:pt>
                <c:pt idx="2158">
                  <c:v>60.072440999999998</c:v>
                </c:pt>
                <c:pt idx="2159">
                  <c:v>60.072432999999997</c:v>
                </c:pt>
                <c:pt idx="2160">
                  <c:v>60.072417999999999</c:v>
                </c:pt>
                <c:pt idx="2161">
                  <c:v>60.072406999999998</c:v>
                </c:pt>
                <c:pt idx="2162">
                  <c:v>60.072392000000001</c:v>
                </c:pt>
                <c:pt idx="2163">
                  <c:v>60.072384</c:v>
                </c:pt>
                <c:pt idx="2164">
                  <c:v>60.072369000000002</c:v>
                </c:pt>
                <c:pt idx="2165">
                  <c:v>60.072356999999997</c:v>
                </c:pt>
                <c:pt idx="2166">
                  <c:v>60.072341999999999</c:v>
                </c:pt>
                <c:pt idx="2167">
                  <c:v>60.072327000000001</c:v>
                </c:pt>
                <c:pt idx="2168">
                  <c:v>60.072310999999999</c:v>
                </c:pt>
                <c:pt idx="2169">
                  <c:v>60.072304000000003</c:v>
                </c:pt>
                <c:pt idx="2170">
                  <c:v>60.072291999999997</c:v>
                </c:pt>
                <c:pt idx="2171">
                  <c:v>60.072277</c:v>
                </c:pt>
                <c:pt idx="2172">
                  <c:v>60.072262000000002</c:v>
                </c:pt>
                <c:pt idx="2173">
                  <c:v>60.072246999999997</c:v>
                </c:pt>
                <c:pt idx="2174">
                  <c:v>60.072234999999999</c:v>
                </c:pt>
                <c:pt idx="2175">
                  <c:v>60.072226999999998</c:v>
                </c:pt>
                <c:pt idx="2176">
                  <c:v>60.072212</c:v>
                </c:pt>
                <c:pt idx="2177">
                  <c:v>60.072197000000003</c:v>
                </c:pt>
                <c:pt idx="2178">
                  <c:v>60.072189000000002</c:v>
                </c:pt>
                <c:pt idx="2179">
                  <c:v>60.072178000000001</c:v>
                </c:pt>
                <c:pt idx="2180">
                  <c:v>60.072163000000003</c:v>
                </c:pt>
                <c:pt idx="2181">
                  <c:v>60.072155000000002</c:v>
                </c:pt>
                <c:pt idx="2182">
                  <c:v>60.072147000000001</c:v>
                </c:pt>
                <c:pt idx="2183">
                  <c:v>60.072132000000003</c:v>
                </c:pt>
                <c:pt idx="2184">
                  <c:v>60.072127999999999</c:v>
                </c:pt>
                <c:pt idx="2185">
                  <c:v>60.072113000000002</c:v>
                </c:pt>
                <c:pt idx="2186">
                  <c:v>60.072105000000001</c:v>
                </c:pt>
                <c:pt idx="2187">
                  <c:v>60.072097999999997</c:v>
                </c:pt>
                <c:pt idx="2188">
                  <c:v>60.072090000000003</c:v>
                </c:pt>
                <c:pt idx="2189">
                  <c:v>60.072082999999999</c:v>
                </c:pt>
                <c:pt idx="2190">
                  <c:v>60.072074999999998</c:v>
                </c:pt>
                <c:pt idx="2191">
                  <c:v>60.072066999999997</c:v>
                </c:pt>
                <c:pt idx="2192">
                  <c:v>60.072063</c:v>
                </c:pt>
                <c:pt idx="2193">
                  <c:v>60.072056000000003</c:v>
                </c:pt>
                <c:pt idx="2194">
                  <c:v>60.072048000000002</c:v>
                </c:pt>
                <c:pt idx="2195">
                  <c:v>60.072040999999999</c:v>
                </c:pt>
                <c:pt idx="2196">
                  <c:v>60.072032999999998</c:v>
                </c:pt>
                <c:pt idx="2197">
                  <c:v>60.072024999999996</c:v>
                </c:pt>
                <c:pt idx="2198">
                  <c:v>60.072018</c:v>
                </c:pt>
                <c:pt idx="2199">
                  <c:v>60.072014000000003</c:v>
                </c:pt>
                <c:pt idx="2200">
                  <c:v>60.072006000000002</c:v>
                </c:pt>
                <c:pt idx="2201">
                  <c:v>60.071998999999998</c:v>
                </c:pt>
                <c:pt idx="2202">
                  <c:v>60.071990999999997</c:v>
                </c:pt>
                <c:pt idx="2203">
                  <c:v>60.071983000000003</c:v>
                </c:pt>
                <c:pt idx="2204">
                  <c:v>60.071975999999999</c:v>
                </c:pt>
                <c:pt idx="2205">
                  <c:v>60.071967999999998</c:v>
                </c:pt>
                <c:pt idx="2206">
                  <c:v>60.071959999999997</c:v>
                </c:pt>
                <c:pt idx="2207">
                  <c:v>60.071948999999996</c:v>
                </c:pt>
                <c:pt idx="2208">
                  <c:v>60.071941000000002</c:v>
                </c:pt>
                <c:pt idx="2209">
                  <c:v>60.071933999999999</c:v>
                </c:pt>
                <c:pt idx="2210">
                  <c:v>60.071925999999998</c:v>
                </c:pt>
                <c:pt idx="2211">
                  <c:v>60.071917999999997</c:v>
                </c:pt>
                <c:pt idx="2212">
                  <c:v>60.071902999999999</c:v>
                </c:pt>
                <c:pt idx="2213">
                  <c:v>60.071899000000002</c:v>
                </c:pt>
                <c:pt idx="2214">
                  <c:v>60.071891999999998</c:v>
                </c:pt>
                <c:pt idx="2215">
                  <c:v>60.071877000000001</c:v>
                </c:pt>
                <c:pt idx="2216">
                  <c:v>60.071869</c:v>
                </c:pt>
                <c:pt idx="2217">
                  <c:v>60.071860999999998</c:v>
                </c:pt>
                <c:pt idx="2218">
                  <c:v>60.071846000000001</c:v>
                </c:pt>
                <c:pt idx="2219">
                  <c:v>60.071838</c:v>
                </c:pt>
                <c:pt idx="2220">
                  <c:v>60.071826999999999</c:v>
                </c:pt>
                <c:pt idx="2221">
                  <c:v>60.071818999999998</c:v>
                </c:pt>
                <c:pt idx="2222">
                  <c:v>60.071812000000001</c:v>
                </c:pt>
                <c:pt idx="2223">
                  <c:v>60.071795999999999</c:v>
                </c:pt>
                <c:pt idx="2224">
                  <c:v>60.071789000000003</c:v>
                </c:pt>
                <c:pt idx="2225">
                  <c:v>60.071784999999998</c:v>
                </c:pt>
                <c:pt idx="2226">
                  <c:v>60.071776999999997</c:v>
                </c:pt>
                <c:pt idx="2227">
                  <c:v>60.071762</c:v>
                </c:pt>
                <c:pt idx="2228">
                  <c:v>60.071753999999999</c:v>
                </c:pt>
                <c:pt idx="2229">
                  <c:v>60.071747000000002</c:v>
                </c:pt>
                <c:pt idx="2230">
                  <c:v>60.071739000000001</c:v>
                </c:pt>
                <c:pt idx="2231">
                  <c:v>60.071731999999997</c:v>
                </c:pt>
                <c:pt idx="2232">
                  <c:v>60.071719999999999</c:v>
                </c:pt>
                <c:pt idx="2233">
                  <c:v>60.071711999999998</c:v>
                </c:pt>
                <c:pt idx="2234">
                  <c:v>60.071705000000001</c:v>
                </c:pt>
                <c:pt idx="2235">
                  <c:v>60.071697</c:v>
                </c:pt>
                <c:pt idx="2236">
                  <c:v>60.071689999999997</c:v>
                </c:pt>
                <c:pt idx="2237">
                  <c:v>60.071689999999997</c:v>
                </c:pt>
                <c:pt idx="2238">
                  <c:v>60.071682000000003</c:v>
                </c:pt>
                <c:pt idx="2239">
                  <c:v>60.071674000000002</c:v>
                </c:pt>
                <c:pt idx="2240">
                  <c:v>60.071671000000002</c:v>
                </c:pt>
                <c:pt idx="2241">
                  <c:v>60.071663000000001</c:v>
                </c:pt>
                <c:pt idx="2242">
                  <c:v>60.071655</c:v>
                </c:pt>
                <c:pt idx="2243">
                  <c:v>60.071648000000003</c:v>
                </c:pt>
                <c:pt idx="2244">
                  <c:v>60.071648000000003</c:v>
                </c:pt>
                <c:pt idx="2245">
                  <c:v>60.071640000000002</c:v>
                </c:pt>
                <c:pt idx="2246">
                  <c:v>60.071632000000001</c:v>
                </c:pt>
                <c:pt idx="2247">
                  <c:v>60.071624999999997</c:v>
                </c:pt>
                <c:pt idx="2248">
                  <c:v>60.071617000000003</c:v>
                </c:pt>
                <c:pt idx="2249">
                  <c:v>60.071609000000002</c:v>
                </c:pt>
                <c:pt idx="2250">
                  <c:v>60.071606000000003</c:v>
                </c:pt>
                <c:pt idx="2251">
                  <c:v>60.071598000000002</c:v>
                </c:pt>
                <c:pt idx="2252">
                  <c:v>60.07159</c:v>
                </c:pt>
                <c:pt idx="2253">
                  <c:v>60.071582999999997</c:v>
                </c:pt>
                <c:pt idx="2254">
                  <c:v>60.071575000000003</c:v>
                </c:pt>
                <c:pt idx="2255">
                  <c:v>60.071567999999999</c:v>
                </c:pt>
                <c:pt idx="2256">
                  <c:v>60.071559999999998</c:v>
                </c:pt>
                <c:pt idx="2257">
                  <c:v>60.071556000000001</c:v>
                </c:pt>
                <c:pt idx="2258">
                  <c:v>60.071548</c:v>
                </c:pt>
                <c:pt idx="2259">
                  <c:v>60.071533000000002</c:v>
                </c:pt>
                <c:pt idx="2260">
                  <c:v>60.071525999999999</c:v>
                </c:pt>
                <c:pt idx="2261">
                  <c:v>60.071510000000004</c:v>
                </c:pt>
                <c:pt idx="2262">
                  <c:v>60.071503</c:v>
                </c:pt>
                <c:pt idx="2263">
                  <c:v>60.071494999999999</c:v>
                </c:pt>
                <c:pt idx="2264">
                  <c:v>60.071483999999998</c:v>
                </c:pt>
                <c:pt idx="2265">
                  <c:v>60.071468000000003</c:v>
                </c:pt>
                <c:pt idx="2266">
                  <c:v>60.071460999999999</c:v>
                </c:pt>
                <c:pt idx="2267">
                  <c:v>60.071444999999997</c:v>
                </c:pt>
                <c:pt idx="2268">
                  <c:v>60.071434000000004</c:v>
                </c:pt>
                <c:pt idx="2269">
                  <c:v>60.071426000000002</c:v>
                </c:pt>
                <c:pt idx="2270">
                  <c:v>60.071410999999998</c:v>
                </c:pt>
                <c:pt idx="2271">
                  <c:v>60.071396</c:v>
                </c:pt>
                <c:pt idx="2272">
                  <c:v>60.071387999999999</c:v>
                </c:pt>
                <c:pt idx="2273">
                  <c:v>60.071376999999998</c:v>
                </c:pt>
                <c:pt idx="2274">
                  <c:v>60.071362000000001</c:v>
                </c:pt>
                <c:pt idx="2275">
                  <c:v>60.071353999999999</c:v>
                </c:pt>
                <c:pt idx="2276">
                  <c:v>60.071339000000002</c:v>
                </c:pt>
                <c:pt idx="2277">
                  <c:v>60.071326999999997</c:v>
                </c:pt>
                <c:pt idx="2278">
                  <c:v>60.07132</c:v>
                </c:pt>
                <c:pt idx="2279">
                  <c:v>60.071303999999998</c:v>
                </c:pt>
                <c:pt idx="2280">
                  <c:v>60.071297000000001</c:v>
                </c:pt>
                <c:pt idx="2281">
                  <c:v>60.071280999999999</c:v>
                </c:pt>
                <c:pt idx="2282">
                  <c:v>60.071274000000003</c:v>
                </c:pt>
                <c:pt idx="2283">
                  <c:v>60.071261999999997</c:v>
                </c:pt>
                <c:pt idx="2284">
                  <c:v>60.071255000000001</c:v>
                </c:pt>
                <c:pt idx="2285">
                  <c:v>60.071238999999998</c:v>
                </c:pt>
                <c:pt idx="2286">
                  <c:v>60.071232000000002</c:v>
                </c:pt>
                <c:pt idx="2287">
                  <c:v>60.071224000000001</c:v>
                </c:pt>
                <c:pt idx="2288">
                  <c:v>60.071213</c:v>
                </c:pt>
                <c:pt idx="2289">
                  <c:v>60.071204999999999</c:v>
                </c:pt>
                <c:pt idx="2290">
                  <c:v>60.071198000000003</c:v>
                </c:pt>
                <c:pt idx="2291">
                  <c:v>60.071182</c:v>
                </c:pt>
                <c:pt idx="2292">
                  <c:v>60.071174999999997</c:v>
                </c:pt>
                <c:pt idx="2293">
                  <c:v>60.071167000000003</c:v>
                </c:pt>
                <c:pt idx="2294">
                  <c:v>60.071159000000002</c:v>
                </c:pt>
                <c:pt idx="2295">
                  <c:v>60.071151999999998</c:v>
                </c:pt>
                <c:pt idx="2296">
                  <c:v>60.07114</c:v>
                </c:pt>
                <c:pt idx="2297">
                  <c:v>60.071133000000003</c:v>
                </c:pt>
                <c:pt idx="2298">
                  <c:v>60.071125000000002</c:v>
                </c:pt>
                <c:pt idx="2299">
                  <c:v>60.071117000000001</c:v>
                </c:pt>
                <c:pt idx="2300">
                  <c:v>60.071102000000003</c:v>
                </c:pt>
                <c:pt idx="2301">
                  <c:v>60.071097999999999</c:v>
                </c:pt>
                <c:pt idx="2302">
                  <c:v>60.071091000000003</c:v>
                </c:pt>
                <c:pt idx="2303">
                  <c:v>60.071075</c:v>
                </c:pt>
                <c:pt idx="2304">
                  <c:v>60.071067999999997</c:v>
                </c:pt>
                <c:pt idx="2305">
                  <c:v>60.071060000000003</c:v>
                </c:pt>
                <c:pt idx="2306">
                  <c:v>60.071044999999998</c:v>
                </c:pt>
                <c:pt idx="2307">
                  <c:v>60.071036999999997</c:v>
                </c:pt>
                <c:pt idx="2308">
                  <c:v>60.071026000000003</c:v>
                </c:pt>
                <c:pt idx="2309">
                  <c:v>60.071018000000002</c:v>
                </c:pt>
                <c:pt idx="2310">
                  <c:v>60.071002999999997</c:v>
                </c:pt>
                <c:pt idx="2311">
                  <c:v>60.070995000000003</c:v>
                </c:pt>
                <c:pt idx="2312">
                  <c:v>60.070984000000003</c:v>
                </c:pt>
                <c:pt idx="2313">
                  <c:v>60.070968999999998</c:v>
                </c:pt>
                <c:pt idx="2314">
                  <c:v>60.070960999999997</c:v>
                </c:pt>
                <c:pt idx="2315">
                  <c:v>60.070945999999999</c:v>
                </c:pt>
                <c:pt idx="2316">
                  <c:v>60.070929999999997</c:v>
                </c:pt>
                <c:pt idx="2317">
                  <c:v>60.070923000000001</c:v>
                </c:pt>
                <c:pt idx="2318">
                  <c:v>60.070911000000002</c:v>
                </c:pt>
                <c:pt idx="2319">
                  <c:v>60.070895999999998</c:v>
                </c:pt>
                <c:pt idx="2320">
                  <c:v>60.070889000000001</c:v>
                </c:pt>
                <c:pt idx="2321">
                  <c:v>60.070872999999999</c:v>
                </c:pt>
                <c:pt idx="2322">
                  <c:v>60.070861999999998</c:v>
                </c:pt>
                <c:pt idx="2323">
                  <c:v>60.070847000000001</c:v>
                </c:pt>
                <c:pt idx="2324">
                  <c:v>60.070838999999999</c:v>
                </c:pt>
                <c:pt idx="2325">
                  <c:v>60.070824000000002</c:v>
                </c:pt>
                <c:pt idx="2326">
                  <c:v>60.070816000000001</c:v>
                </c:pt>
                <c:pt idx="2327">
                  <c:v>60.070805</c:v>
                </c:pt>
                <c:pt idx="2328">
                  <c:v>60.070788999999998</c:v>
                </c:pt>
                <c:pt idx="2329">
                  <c:v>60.070782000000001</c:v>
                </c:pt>
                <c:pt idx="2330">
                  <c:v>60.070765999999999</c:v>
                </c:pt>
                <c:pt idx="2331">
                  <c:v>60.070759000000002</c:v>
                </c:pt>
                <c:pt idx="2332">
                  <c:v>60.070754999999998</c:v>
                </c:pt>
                <c:pt idx="2333">
                  <c:v>60.070740000000001</c:v>
                </c:pt>
                <c:pt idx="2334">
                  <c:v>60.070732</c:v>
                </c:pt>
                <c:pt idx="2335">
                  <c:v>60.070723999999998</c:v>
                </c:pt>
                <c:pt idx="2336">
                  <c:v>60.070717000000002</c:v>
                </c:pt>
                <c:pt idx="2337">
                  <c:v>60.070709000000001</c:v>
                </c:pt>
                <c:pt idx="2338">
                  <c:v>60.070701999999997</c:v>
                </c:pt>
                <c:pt idx="2339">
                  <c:v>60.070694000000003</c:v>
                </c:pt>
                <c:pt idx="2340">
                  <c:v>60.070689999999999</c:v>
                </c:pt>
                <c:pt idx="2341">
                  <c:v>60.070683000000002</c:v>
                </c:pt>
                <c:pt idx="2342">
                  <c:v>60.070675000000001</c:v>
                </c:pt>
                <c:pt idx="2343">
                  <c:v>60.070667</c:v>
                </c:pt>
                <c:pt idx="2344">
                  <c:v>60.070659999999997</c:v>
                </c:pt>
                <c:pt idx="2345">
                  <c:v>60.070652000000003</c:v>
                </c:pt>
                <c:pt idx="2346">
                  <c:v>60.070644000000001</c:v>
                </c:pt>
                <c:pt idx="2347">
                  <c:v>60.070641000000002</c:v>
                </c:pt>
                <c:pt idx="2348">
                  <c:v>60.070633000000001</c:v>
                </c:pt>
                <c:pt idx="2349">
                  <c:v>60.070633000000001</c:v>
                </c:pt>
                <c:pt idx="2350">
                  <c:v>60.070625</c:v>
                </c:pt>
                <c:pt idx="2351">
                  <c:v>60.070618000000003</c:v>
                </c:pt>
                <c:pt idx="2352">
                  <c:v>60.070610000000002</c:v>
                </c:pt>
                <c:pt idx="2353">
                  <c:v>60.070602000000001</c:v>
                </c:pt>
                <c:pt idx="2354">
                  <c:v>60.070594999999997</c:v>
                </c:pt>
                <c:pt idx="2355">
                  <c:v>60.070587000000003</c:v>
                </c:pt>
                <c:pt idx="2356">
                  <c:v>60.07058</c:v>
                </c:pt>
                <c:pt idx="2357">
                  <c:v>60.070576000000003</c:v>
                </c:pt>
                <c:pt idx="2358">
                  <c:v>60.070568000000002</c:v>
                </c:pt>
                <c:pt idx="2359">
                  <c:v>60.07056</c:v>
                </c:pt>
                <c:pt idx="2360">
                  <c:v>60.070545000000003</c:v>
                </c:pt>
                <c:pt idx="2361">
                  <c:v>60.070537999999999</c:v>
                </c:pt>
                <c:pt idx="2362">
                  <c:v>60.070529999999998</c:v>
                </c:pt>
                <c:pt idx="2363">
                  <c:v>60.070526000000001</c:v>
                </c:pt>
                <c:pt idx="2364">
                  <c:v>60.070511000000003</c:v>
                </c:pt>
                <c:pt idx="2365">
                  <c:v>60.070503000000002</c:v>
                </c:pt>
                <c:pt idx="2366">
                  <c:v>60.070495999999999</c:v>
                </c:pt>
                <c:pt idx="2367">
                  <c:v>60.070480000000003</c:v>
                </c:pt>
                <c:pt idx="2368">
                  <c:v>60.070473</c:v>
                </c:pt>
                <c:pt idx="2369">
                  <c:v>60.070464999999999</c:v>
                </c:pt>
                <c:pt idx="2370">
                  <c:v>60.070453999999998</c:v>
                </c:pt>
                <c:pt idx="2371">
                  <c:v>60.070445999999997</c:v>
                </c:pt>
                <c:pt idx="2372">
                  <c:v>60.070438000000003</c:v>
                </c:pt>
                <c:pt idx="2373">
                  <c:v>60.070422999999998</c:v>
                </c:pt>
                <c:pt idx="2374">
                  <c:v>60.070414999999997</c:v>
                </c:pt>
                <c:pt idx="2375">
                  <c:v>60.070404000000003</c:v>
                </c:pt>
                <c:pt idx="2376">
                  <c:v>60.070396000000002</c:v>
                </c:pt>
                <c:pt idx="2377">
                  <c:v>60.070388999999999</c:v>
                </c:pt>
                <c:pt idx="2378">
                  <c:v>60.070380999999998</c:v>
                </c:pt>
                <c:pt idx="2379">
                  <c:v>60.070366</c:v>
                </c:pt>
                <c:pt idx="2380">
                  <c:v>60.070357999999999</c:v>
                </c:pt>
                <c:pt idx="2381">
                  <c:v>60.070351000000002</c:v>
                </c:pt>
                <c:pt idx="2382">
                  <c:v>60.070346999999998</c:v>
                </c:pt>
                <c:pt idx="2383">
                  <c:v>60.070338999999997</c:v>
                </c:pt>
                <c:pt idx="2384">
                  <c:v>60.070332000000001</c:v>
                </c:pt>
                <c:pt idx="2385">
                  <c:v>60.070323999999999</c:v>
                </c:pt>
                <c:pt idx="2386">
                  <c:v>60.070309000000002</c:v>
                </c:pt>
                <c:pt idx="2387">
                  <c:v>60.070309000000002</c:v>
                </c:pt>
                <c:pt idx="2388">
                  <c:v>60.070301000000001</c:v>
                </c:pt>
                <c:pt idx="2389">
                  <c:v>60.070296999999997</c:v>
                </c:pt>
                <c:pt idx="2390">
                  <c:v>60.07029</c:v>
                </c:pt>
                <c:pt idx="2391">
                  <c:v>60.070281999999999</c:v>
                </c:pt>
                <c:pt idx="2392">
                  <c:v>60.070273999999998</c:v>
                </c:pt>
                <c:pt idx="2393">
                  <c:v>60.070267000000001</c:v>
                </c:pt>
                <c:pt idx="2394">
                  <c:v>60.070259</c:v>
                </c:pt>
                <c:pt idx="2395">
                  <c:v>60.070250999999999</c:v>
                </c:pt>
                <c:pt idx="2396">
                  <c:v>60.070244000000002</c:v>
                </c:pt>
                <c:pt idx="2397">
                  <c:v>60.070244000000002</c:v>
                </c:pt>
                <c:pt idx="2398">
                  <c:v>60.070236000000001</c:v>
                </c:pt>
                <c:pt idx="2399">
                  <c:v>60.070231999999997</c:v>
                </c:pt>
                <c:pt idx="2400">
                  <c:v>60.070225000000001</c:v>
                </c:pt>
                <c:pt idx="2401">
                  <c:v>60.070217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'597 redo'!$D$9</c:f>
              <c:strCache>
                <c:ptCount val="1"/>
                <c:pt idx="0">
                  <c:v>2638 MW LRs Tripped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'597 redo'!$A$10:$A$2411</c:f>
              <c:numCache>
                <c:formatCode>General</c:formatCode>
                <c:ptCount val="2402"/>
                <c:pt idx="0">
                  <c:v>0</c:v>
                </c:pt>
                <c:pt idx="1">
                  <c:v>8.3330000000000001E-3</c:v>
                </c:pt>
                <c:pt idx="2">
                  <c:v>1.6667000000000001E-2</c:v>
                </c:pt>
                <c:pt idx="3">
                  <c:v>2.5000000000000001E-2</c:v>
                </c:pt>
                <c:pt idx="4">
                  <c:v>3.3333000000000002E-2</c:v>
                </c:pt>
                <c:pt idx="5">
                  <c:v>4.1667000000000003E-2</c:v>
                </c:pt>
                <c:pt idx="6">
                  <c:v>0.05</c:v>
                </c:pt>
                <c:pt idx="7">
                  <c:v>5.8333000000000003E-2</c:v>
                </c:pt>
                <c:pt idx="8">
                  <c:v>6.6667000000000004E-2</c:v>
                </c:pt>
                <c:pt idx="9">
                  <c:v>7.4999999999999997E-2</c:v>
                </c:pt>
                <c:pt idx="10">
                  <c:v>8.3333000000000004E-2</c:v>
                </c:pt>
                <c:pt idx="11">
                  <c:v>9.1666999999999998E-2</c:v>
                </c:pt>
                <c:pt idx="12">
                  <c:v>0.1</c:v>
                </c:pt>
                <c:pt idx="13">
                  <c:v>0.108333</c:v>
                </c:pt>
                <c:pt idx="14">
                  <c:v>0.11666700000000001</c:v>
                </c:pt>
                <c:pt idx="15">
                  <c:v>0.125</c:v>
                </c:pt>
                <c:pt idx="16">
                  <c:v>0.13333300000000001</c:v>
                </c:pt>
                <c:pt idx="17">
                  <c:v>0.14166699999999999</c:v>
                </c:pt>
                <c:pt idx="18">
                  <c:v>0.15</c:v>
                </c:pt>
                <c:pt idx="19">
                  <c:v>0.158333</c:v>
                </c:pt>
                <c:pt idx="20">
                  <c:v>0.16666700000000001</c:v>
                </c:pt>
                <c:pt idx="21">
                  <c:v>0.17499999999999999</c:v>
                </c:pt>
                <c:pt idx="22">
                  <c:v>0.183333</c:v>
                </c:pt>
                <c:pt idx="23">
                  <c:v>0.191667</c:v>
                </c:pt>
                <c:pt idx="24">
                  <c:v>0.2</c:v>
                </c:pt>
                <c:pt idx="25">
                  <c:v>0.20833299999999999</c:v>
                </c:pt>
                <c:pt idx="26">
                  <c:v>0.216667</c:v>
                </c:pt>
                <c:pt idx="27">
                  <c:v>0.22500000000000001</c:v>
                </c:pt>
                <c:pt idx="28">
                  <c:v>0.23333300000000001</c:v>
                </c:pt>
                <c:pt idx="29">
                  <c:v>0.24166699999999999</c:v>
                </c:pt>
                <c:pt idx="30">
                  <c:v>0.25</c:v>
                </c:pt>
                <c:pt idx="31">
                  <c:v>0.25833299999999998</c:v>
                </c:pt>
                <c:pt idx="32">
                  <c:v>0.26666699999999999</c:v>
                </c:pt>
                <c:pt idx="33">
                  <c:v>0.27500000000000002</c:v>
                </c:pt>
                <c:pt idx="34">
                  <c:v>0.283333</c:v>
                </c:pt>
                <c:pt idx="35">
                  <c:v>0.29166700000000001</c:v>
                </c:pt>
                <c:pt idx="36">
                  <c:v>0.3</c:v>
                </c:pt>
                <c:pt idx="37">
                  <c:v>0.30833300000000002</c:v>
                </c:pt>
                <c:pt idx="38">
                  <c:v>0.31666699999999998</c:v>
                </c:pt>
                <c:pt idx="39">
                  <c:v>0.32500000000000001</c:v>
                </c:pt>
                <c:pt idx="40">
                  <c:v>0.33333299999999999</c:v>
                </c:pt>
                <c:pt idx="41">
                  <c:v>0.341667</c:v>
                </c:pt>
                <c:pt idx="42">
                  <c:v>0.35</c:v>
                </c:pt>
                <c:pt idx="43">
                  <c:v>0.35833300000000001</c:v>
                </c:pt>
                <c:pt idx="44">
                  <c:v>0.36666700000000002</c:v>
                </c:pt>
                <c:pt idx="45">
                  <c:v>0.375</c:v>
                </c:pt>
                <c:pt idx="46">
                  <c:v>0.38333299999999998</c:v>
                </c:pt>
                <c:pt idx="47">
                  <c:v>0.39166699999999999</c:v>
                </c:pt>
                <c:pt idx="48">
                  <c:v>0.4</c:v>
                </c:pt>
                <c:pt idx="49">
                  <c:v>0.408333</c:v>
                </c:pt>
                <c:pt idx="50">
                  <c:v>0.41666700000000001</c:v>
                </c:pt>
                <c:pt idx="51">
                  <c:v>0.42499999999999999</c:v>
                </c:pt>
                <c:pt idx="52">
                  <c:v>0.43333300000000002</c:v>
                </c:pt>
                <c:pt idx="53">
                  <c:v>0.44166699999999998</c:v>
                </c:pt>
                <c:pt idx="54">
                  <c:v>0.45</c:v>
                </c:pt>
                <c:pt idx="55">
                  <c:v>0.45833299999999999</c:v>
                </c:pt>
                <c:pt idx="56">
                  <c:v>0.466667</c:v>
                </c:pt>
                <c:pt idx="57">
                  <c:v>0.47499999999999998</c:v>
                </c:pt>
                <c:pt idx="58">
                  <c:v>0.48333300000000001</c:v>
                </c:pt>
                <c:pt idx="59">
                  <c:v>0.49166700000000002</c:v>
                </c:pt>
                <c:pt idx="60">
                  <c:v>0.5</c:v>
                </c:pt>
                <c:pt idx="61">
                  <c:v>0.5</c:v>
                </c:pt>
                <c:pt idx="62">
                  <c:v>0.50833300000000003</c:v>
                </c:pt>
                <c:pt idx="63">
                  <c:v>0.51666699999999999</c:v>
                </c:pt>
                <c:pt idx="64">
                  <c:v>0.52500000000000002</c:v>
                </c:pt>
                <c:pt idx="65">
                  <c:v>0.53333299999999995</c:v>
                </c:pt>
                <c:pt idx="66">
                  <c:v>0.54166700000000001</c:v>
                </c:pt>
                <c:pt idx="67">
                  <c:v>0.55000000000000004</c:v>
                </c:pt>
                <c:pt idx="68">
                  <c:v>0.55833299999999997</c:v>
                </c:pt>
                <c:pt idx="69">
                  <c:v>0.56666700000000003</c:v>
                </c:pt>
                <c:pt idx="70">
                  <c:v>0.57499999999999996</c:v>
                </c:pt>
                <c:pt idx="71">
                  <c:v>0.58333299999999999</c:v>
                </c:pt>
                <c:pt idx="72">
                  <c:v>0.59166700000000005</c:v>
                </c:pt>
                <c:pt idx="73">
                  <c:v>0.6</c:v>
                </c:pt>
                <c:pt idx="74">
                  <c:v>0.60833300000000001</c:v>
                </c:pt>
                <c:pt idx="75">
                  <c:v>0.61666699999999997</c:v>
                </c:pt>
                <c:pt idx="76">
                  <c:v>0.625</c:v>
                </c:pt>
                <c:pt idx="77">
                  <c:v>0.63333300000000003</c:v>
                </c:pt>
                <c:pt idx="78">
                  <c:v>0.64166699999999999</c:v>
                </c:pt>
                <c:pt idx="79">
                  <c:v>0.65</c:v>
                </c:pt>
                <c:pt idx="80">
                  <c:v>0.65833299999999995</c:v>
                </c:pt>
                <c:pt idx="81">
                  <c:v>0.66666700000000001</c:v>
                </c:pt>
                <c:pt idx="82">
                  <c:v>0.67500000000000004</c:v>
                </c:pt>
                <c:pt idx="83">
                  <c:v>0.68333299999999997</c:v>
                </c:pt>
                <c:pt idx="84">
                  <c:v>0.69166700000000003</c:v>
                </c:pt>
                <c:pt idx="85">
                  <c:v>0.7</c:v>
                </c:pt>
                <c:pt idx="86">
                  <c:v>0.70833299999999999</c:v>
                </c:pt>
                <c:pt idx="87">
                  <c:v>0.71666700000000005</c:v>
                </c:pt>
                <c:pt idx="88">
                  <c:v>0.72499999999999998</c:v>
                </c:pt>
                <c:pt idx="89">
                  <c:v>0.73333300000000001</c:v>
                </c:pt>
                <c:pt idx="90">
                  <c:v>0.74166699999999997</c:v>
                </c:pt>
                <c:pt idx="91">
                  <c:v>0.75</c:v>
                </c:pt>
                <c:pt idx="92">
                  <c:v>0.75833300000000003</c:v>
                </c:pt>
                <c:pt idx="93">
                  <c:v>0.76666699999999999</c:v>
                </c:pt>
                <c:pt idx="94">
                  <c:v>0.77500000000000002</c:v>
                </c:pt>
                <c:pt idx="95">
                  <c:v>0.78333299999999995</c:v>
                </c:pt>
                <c:pt idx="96">
                  <c:v>0.79166700000000001</c:v>
                </c:pt>
                <c:pt idx="97">
                  <c:v>0.8</c:v>
                </c:pt>
                <c:pt idx="98">
                  <c:v>0.80833299999999997</c:v>
                </c:pt>
                <c:pt idx="99">
                  <c:v>0.81666700000000003</c:v>
                </c:pt>
                <c:pt idx="100">
                  <c:v>0.82499999999999996</c:v>
                </c:pt>
                <c:pt idx="101">
                  <c:v>0.83333299999999999</c:v>
                </c:pt>
                <c:pt idx="102">
                  <c:v>0.84166700000000005</c:v>
                </c:pt>
                <c:pt idx="103">
                  <c:v>0.85</c:v>
                </c:pt>
                <c:pt idx="104">
                  <c:v>0.85833300000000001</c:v>
                </c:pt>
                <c:pt idx="105">
                  <c:v>0.86666699999999997</c:v>
                </c:pt>
                <c:pt idx="106">
                  <c:v>0.875</c:v>
                </c:pt>
                <c:pt idx="107">
                  <c:v>0.88333300000000003</c:v>
                </c:pt>
                <c:pt idx="108">
                  <c:v>0.89166699999999999</c:v>
                </c:pt>
                <c:pt idx="109">
                  <c:v>0.9</c:v>
                </c:pt>
                <c:pt idx="110">
                  <c:v>0.90833299999999995</c:v>
                </c:pt>
                <c:pt idx="111">
                  <c:v>0.91666700000000001</c:v>
                </c:pt>
                <c:pt idx="112">
                  <c:v>0.92500000000000004</c:v>
                </c:pt>
                <c:pt idx="113">
                  <c:v>0.93333299999999997</c:v>
                </c:pt>
                <c:pt idx="114">
                  <c:v>0.94166700000000003</c:v>
                </c:pt>
                <c:pt idx="115">
                  <c:v>0.95</c:v>
                </c:pt>
                <c:pt idx="116">
                  <c:v>0.95833299999999999</c:v>
                </c:pt>
                <c:pt idx="117">
                  <c:v>0.96666700000000005</c:v>
                </c:pt>
                <c:pt idx="118">
                  <c:v>0.97499999999999998</c:v>
                </c:pt>
                <c:pt idx="119">
                  <c:v>0.98333300000000001</c:v>
                </c:pt>
                <c:pt idx="120">
                  <c:v>0.99166699999999997</c:v>
                </c:pt>
                <c:pt idx="121">
                  <c:v>1</c:v>
                </c:pt>
                <c:pt idx="122">
                  <c:v>1.0083329999999999</c:v>
                </c:pt>
                <c:pt idx="123">
                  <c:v>1.016667</c:v>
                </c:pt>
                <c:pt idx="124">
                  <c:v>1.0249999999999999</c:v>
                </c:pt>
                <c:pt idx="125">
                  <c:v>1.0333330000000001</c:v>
                </c:pt>
                <c:pt idx="126">
                  <c:v>1.0416669999999999</c:v>
                </c:pt>
                <c:pt idx="127">
                  <c:v>1.05</c:v>
                </c:pt>
                <c:pt idx="128">
                  <c:v>1.058333</c:v>
                </c:pt>
                <c:pt idx="129">
                  <c:v>1.066667</c:v>
                </c:pt>
                <c:pt idx="130">
                  <c:v>1.075</c:v>
                </c:pt>
                <c:pt idx="131">
                  <c:v>1.0833330000000001</c:v>
                </c:pt>
                <c:pt idx="132">
                  <c:v>1.0916669999999999</c:v>
                </c:pt>
                <c:pt idx="133">
                  <c:v>1.1000000000000001</c:v>
                </c:pt>
                <c:pt idx="134">
                  <c:v>1.108333</c:v>
                </c:pt>
                <c:pt idx="135">
                  <c:v>1.1166670000000001</c:v>
                </c:pt>
                <c:pt idx="136">
                  <c:v>1.125</c:v>
                </c:pt>
                <c:pt idx="137">
                  <c:v>1.1333329999999999</c:v>
                </c:pt>
                <c:pt idx="138">
                  <c:v>1.141667</c:v>
                </c:pt>
                <c:pt idx="139">
                  <c:v>1.1499999999999999</c:v>
                </c:pt>
                <c:pt idx="140">
                  <c:v>1.1583330000000001</c:v>
                </c:pt>
                <c:pt idx="141">
                  <c:v>1.1666669999999999</c:v>
                </c:pt>
                <c:pt idx="142">
                  <c:v>1.175</c:v>
                </c:pt>
                <c:pt idx="143">
                  <c:v>1.183333</c:v>
                </c:pt>
                <c:pt idx="144">
                  <c:v>1.191667</c:v>
                </c:pt>
                <c:pt idx="145">
                  <c:v>1.2</c:v>
                </c:pt>
                <c:pt idx="146">
                  <c:v>1.2083330000000001</c:v>
                </c:pt>
                <c:pt idx="147">
                  <c:v>1.2166669999999999</c:v>
                </c:pt>
                <c:pt idx="148">
                  <c:v>1.2250000000000001</c:v>
                </c:pt>
                <c:pt idx="149">
                  <c:v>1.233333</c:v>
                </c:pt>
                <c:pt idx="150">
                  <c:v>1.2416670000000001</c:v>
                </c:pt>
                <c:pt idx="151">
                  <c:v>1.25</c:v>
                </c:pt>
                <c:pt idx="152">
                  <c:v>1.2583329999999999</c:v>
                </c:pt>
                <c:pt idx="153">
                  <c:v>1.266667</c:v>
                </c:pt>
                <c:pt idx="154">
                  <c:v>1.2749999999999999</c:v>
                </c:pt>
                <c:pt idx="155">
                  <c:v>1.2833330000000001</c:v>
                </c:pt>
                <c:pt idx="156">
                  <c:v>1.2916669999999999</c:v>
                </c:pt>
                <c:pt idx="157">
                  <c:v>1.3</c:v>
                </c:pt>
                <c:pt idx="158">
                  <c:v>1.308333</c:v>
                </c:pt>
                <c:pt idx="159">
                  <c:v>1.316667</c:v>
                </c:pt>
                <c:pt idx="160">
                  <c:v>1.325</c:v>
                </c:pt>
                <c:pt idx="161">
                  <c:v>1.3333330000000001</c:v>
                </c:pt>
                <c:pt idx="162">
                  <c:v>1.3416669999999999</c:v>
                </c:pt>
                <c:pt idx="163">
                  <c:v>1.35</c:v>
                </c:pt>
                <c:pt idx="164">
                  <c:v>1.358333</c:v>
                </c:pt>
                <c:pt idx="165">
                  <c:v>1.3666670000000001</c:v>
                </c:pt>
                <c:pt idx="166">
                  <c:v>1.375</c:v>
                </c:pt>
                <c:pt idx="167">
                  <c:v>1.3833329999999999</c:v>
                </c:pt>
                <c:pt idx="168">
                  <c:v>1.391667</c:v>
                </c:pt>
                <c:pt idx="169">
                  <c:v>1.4</c:v>
                </c:pt>
                <c:pt idx="170">
                  <c:v>1.4083330000000001</c:v>
                </c:pt>
                <c:pt idx="171">
                  <c:v>1.4166669999999999</c:v>
                </c:pt>
                <c:pt idx="172">
                  <c:v>1.425</c:v>
                </c:pt>
                <c:pt idx="173">
                  <c:v>1.433333</c:v>
                </c:pt>
                <c:pt idx="174">
                  <c:v>1.441667</c:v>
                </c:pt>
                <c:pt idx="175">
                  <c:v>1.45</c:v>
                </c:pt>
                <c:pt idx="176">
                  <c:v>1.4583330000000001</c:v>
                </c:pt>
                <c:pt idx="177">
                  <c:v>1.4666669999999999</c:v>
                </c:pt>
                <c:pt idx="178">
                  <c:v>1.4750000000000001</c:v>
                </c:pt>
                <c:pt idx="179">
                  <c:v>1.483333</c:v>
                </c:pt>
                <c:pt idx="180">
                  <c:v>1.4916670000000001</c:v>
                </c:pt>
                <c:pt idx="181">
                  <c:v>1.5</c:v>
                </c:pt>
                <c:pt idx="182">
                  <c:v>1.5083329999999999</c:v>
                </c:pt>
                <c:pt idx="183">
                  <c:v>1.516667</c:v>
                </c:pt>
                <c:pt idx="184">
                  <c:v>1.5249999999999999</c:v>
                </c:pt>
                <c:pt idx="185">
                  <c:v>1.5333330000000001</c:v>
                </c:pt>
                <c:pt idx="186">
                  <c:v>1.5416669999999999</c:v>
                </c:pt>
                <c:pt idx="187">
                  <c:v>1.55</c:v>
                </c:pt>
                <c:pt idx="188">
                  <c:v>1.558333</c:v>
                </c:pt>
                <c:pt idx="189">
                  <c:v>1.566667</c:v>
                </c:pt>
                <c:pt idx="190">
                  <c:v>1.575</c:v>
                </c:pt>
                <c:pt idx="191">
                  <c:v>1.5833330000000001</c:v>
                </c:pt>
                <c:pt idx="192">
                  <c:v>1.5916669999999999</c:v>
                </c:pt>
                <c:pt idx="193">
                  <c:v>1.6</c:v>
                </c:pt>
                <c:pt idx="194">
                  <c:v>1.608333</c:v>
                </c:pt>
                <c:pt idx="195">
                  <c:v>1.6166670000000001</c:v>
                </c:pt>
                <c:pt idx="196">
                  <c:v>1.625</c:v>
                </c:pt>
                <c:pt idx="197">
                  <c:v>1.6333329999999999</c:v>
                </c:pt>
                <c:pt idx="198">
                  <c:v>1.641667</c:v>
                </c:pt>
                <c:pt idx="199">
                  <c:v>1.65</c:v>
                </c:pt>
                <c:pt idx="200">
                  <c:v>1.6583330000000001</c:v>
                </c:pt>
                <c:pt idx="201">
                  <c:v>1.6666669999999999</c:v>
                </c:pt>
                <c:pt idx="202">
                  <c:v>1.675</c:v>
                </c:pt>
                <c:pt idx="203">
                  <c:v>1.683333</c:v>
                </c:pt>
                <c:pt idx="204">
                  <c:v>1.691667</c:v>
                </c:pt>
                <c:pt idx="205">
                  <c:v>1.7</c:v>
                </c:pt>
                <c:pt idx="206">
                  <c:v>1.7083330000000001</c:v>
                </c:pt>
                <c:pt idx="207">
                  <c:v>1.7166669999999999</c:v>
                </c:pt>
                <c:pt idx="208">
                  <c:v>1.7250000000000001</c:v>
                </c:pt>
                <c:pt idx="209">
                  <c:v>1.733333</c:v>
                </c:pt>
                <c:pt idx="210">
                  <c:v>1.7416670000000001</c:v>
                </c:pt>
                <c:pt idx="211">
                  <c:v>1.75</c:v>
                </c:pt>
                <c:pt idx="212">
                  <c:v>1.7583329999999999</c:v>
                </c:pt>
                <c:pt idx="213">
                  <c:v>1.766667</c:v>
                </c:pt>
                <c:pt idx="214">
                  <c:v>1.7749999999999999</c:v>
                </c:pt>
                <c:pt idx="215">
                  <c:v>1.7833330000000001</c:v>
                </c:pt>
                <c:pt idx="216">
                  <c:v>1.7916669999999999</c:v>
                </c:pt>
                <c:pt idx="217">
                  <c:v>1.8</c:v>
                </c:pt>
                <c:pt idx="218">
                  <c:v>1.808333</c:v>
                </c:pt>
                <c:pt idx="219">
                  <c:v>1.816667</c:v>
                </c:pt>
                <c:pt idx="220">
                  <c:v>1.825</c:v>
                </c:pt>
                <c:pt idx="221">
                  <c:v>1.8333330000000001</c:v>
                </c:pt>
                <c:pt idx="222">
                  <c:v>1.8416669999999999</c:v>
                </c:pt>
                <c:pt idx="223">
                  <c:v>1.85</c:v>
                </c:pt>
                <c:pt idx="224">
                  <c:v>1.858333</c:v>
                </c:pt>
                <c:pt idx="225">
                  <c:v>1.8666670000000001</c:v>
                </c:pt>
                <c:pt idx="226">
                  <c:v>1.875</c:v>
                </c:pt>
                <c:pt idx="227">
                  <c:v>1.8833329999999999</c:v>
                </c:pt>
                <c:pt idx="228">
                  <c:v>1.891667</c:v>
                </c:pt>
                <c:pt idx="229">
                  <c:v>1.9</c:v>
                </c:pt>
                <c:pt idx="230">
                  <c:v>1.9083330000000001</c:v>
                </c:pt>
                <c:pt idx="231">
                  <c:v>1.9166669999999999</c:v>
                </c:pt>
                <c:pt idx="232">
                  <c:v>1.925</c:v>
                </c:pt>
                <c:pt idx="233">
                  <c:v>1.933333</c:v>
                </c:pt>
                <c:pt idx="234">
                  <c:v>1.941667</c:v>
                </c:pt>
                <c:pt idx="235">
                  <c:v>1.95</c:v>
                </c:pt>
                <c:pt idx="236">
                  <c:v>1.9583330000000001</c:v>
                </c:pt>
                <c:pt idx="237">
                  <c:v>1.9666669999999999</c:v>
                </c:pt>
                <c:pt idx="238">
                  <c:v>1.9750000000000001</c:v>
                </c:pt>
                <c:pt idx="239">
                  <c:v>1.983333</c:v>
                </c:pt>
                <c:pt idx="240">
                  <c:v>1.9916670000000001</c:v>
                </c:pt>
                <c:pt idx="241">
                  <c:v>2</c:v>
                </c:pt>
                <c:pt idx="242">
                  <c:v>2.0083329999999999</c:v>
                </c:pt>
                <c:pt idx="243">
                  <c:v>2.016667</c:v>
                </c:pt>
                <c:pt idx="244">
                  <c:v>2.0249999999999999</c:v>
                </c:pt>
                <c:pt idx="245">
                  <c:v>2.0333329999999998</c:v>
                </c:pt>
                <c:pt idx="246">
                  <c:v>2.0416669999999999</c:v>
                </c:pt>
                <c:pt idx="247">
                  <c:v>2.0499999999999998</c:v>
                </c:pt>
                <c:pt idx="248">
                  <c:v>2.0583330000000002</c:v>
                </c:pt>
                <c:pt idx="249">
                  <c:v>2.0666669999999998</c:v>
                </c:pt>
                <c:pt idx="250">
                  <c:v>2.0750000000000002</c:v>
                </c:pt>
                <c:pt idx="251">
                  <c:v>2.0833330000000001</c:v>
                </c:pt>
                <c:pt idx="252">
                  <c:v>2.0916670000000002</c:v>
                </c:pt>
                <c:pt idx="253">
                  <c:v>2.1</c:v>
                </c:pt>
                <c:pt idx="254">
                  <c:v>2.108333</c:v>
                </c:pt>
                <c:pt idx="255">
                  <c:v>2.1166670000000001</c:v>
                </c:pt>
                <c:pt idx="256">
                  <c:v>2.125</c:v>
                </c:pt>
                <c:pt idx="257">
                  <c:v>2.1333329999999999</c:v>
                </c:pt>
                <c:pt idx="258">
                  <c:v>2.141667</c:v>
                </c:pt>
                <c:pt idx="259">
                  <c:v>2.15</c:v>
                </c:pt>
                <c:pt idx="260">
                  <c:v>2.1583329999999998</c:v>
                </c:pt>
                <c:pt idx="261">
                  <c:v>2.1666669999999999</c:v>
                </c:pt>
                <c:pt idx="262">
                  <c:v>2.1749999999999998</c:v>
                </c:pt>
                <c:pt idx="263">
                  <c:v>2.1833330000000002</c:v>
                </c:pt>
                <c:pt idx="264">
                  <c:v>2.1916669999999998</c:v>
                </c:pt>
                <c:pt idx="265">
                  <c:v>2.2000000000000002</c:v>
                </c:pt>
                <c:pt idx="266">
                  <c:v>2.2083330000000001</c:v>
                </c:pt>
                <c:pt idx="267">
                  <c:v>2.2166670000000002</c:v>
                </c:pt>
                <c:pt idx="268">
                  <c:v>2.2250000000000001</c:v>
                </c:pt>
                <c:pt idx="269">
                  <c:v>2.233333</c:v>
                </c:pt>
                <c:pt idx="270">
                  <c:v>2.2416670000000001</c:v>
                </c:pt>
                <c:pt idx="271">
                  <c:v>2.25</c:v>
                </c:pt>
                <c:pt idx="272">
                  <c:v>2.2583329999999999</c:v>
                </c:pt>
                <c:pt idx="273">
                  <c:v>2.266667</c:v>
                </c:pt>
                <c:pt idx="274">
                  <c:v>2.2749999999999999</c:v>
                </c:pt>
                <c:pt idx="275">
                  <c:v>2.2833329999999998</c:v>
                </c:pt>
                <c:pt idx="276">
                  <c:v>2.2916669999999999</c:v>
                </c:pt>
                <c:pt idx="277">
                  <c:v>2.2999999999999998</c:v>
                </c:pt>
                <c:pt idx="278">
                  <c:v>2.3083330000000002</c:v>
                </c:pt>
                <c:pt idx="279">
                  <c:v>2.3166669999999998</c:v>
                </c:pt>
                <c:pt idx="280">
                  <c:v>2.3250000000000002</c:v>
                </c:pt>
                <c:pt idx="281">
                  <c:v>2.3333330000000001</c:v>
                </c:pt>
                <c:pt idx="282">
                  <c:v>2.3416670000000002</c:v>
                </c:pt>
                <c:pt idx="283">
                  <c:v>2.35</c:v>
                </c:pt>
                <c:pt idx="284">
                  <c:v>2.358333</c:v>
                </c:pt>
                <c:pt idx="285">
                  <c:v>2.3666670000000001</c:v>
                </c:pt>
                <c:pt idx="286">
                  <c:v>2.375</c:v>
                </c:pt>
                <c:pt idx="287">
                  <c:v>2.3833329999999999</c:v>
                </c:pt>
                <c:pt idx="288">
                  <c:v>2.391667</c:v>
                </c:pt>
                <c:pt idx="289">
                  <c:v>2.4</c:v>
                </c:pt>
                <c:pt idx="290">
                  <c:v>2.4083329999999998</c:v>
                </c:pt>
                <c:pt idx="291">
                  <c:v>2.4166669999999999</c:v>
                </c:pt>
                <c:pt idx="292">
                  <c:v>2.4249999999999998</c:v>
                </c:pt>
                <c:pt idx="293">
                  <c:v>2.4333330000000002</c:v>
                </c:pt>
                <c:pt idx="294">
                  <c:v>2.4416669999999998</c:v>
                </c:pt>
                <c:pt idx="295">
                  <c:v>2.4500000000000002</c:v>
                </c:pt>
                <c:pt idx="296">
                  <c:v>2.4583330000000001</c:v>
                </c:pt>
                <c:pt idx="297">
                  <c:v>2.4666670000000002</c:v>
                </c:pt>
                <c:pt idx="298">
                  <c:v>2.4750000000000001</c:v>
                </c:pt>
                <c:pt idx="299">
                  <c:v>2.483333</c:v>
                </c:pt>
                <c:pt idx="300">
                  <c:v>2.4916670000000001</c:v>
                </c:pt>
                <c:pt idx="301">
                  <c:v>2.5</c:v>
                </c:pt>
                <c:pt idx="302">
                  <c:v>2.5083329999999999</c:v>
                </c:pt>
                <c:pt idx="303">
                  <c:v>2.516667</c:v>
                </c:pt>
                <c:pt idx="304">
                  <c:v>2.5249999999999999</c:v>
                </c:pt>
                <c:pt idx="305">
                  <c:v>2.5333329999999998</c:v>
                </c:pt>
                <c:pt idx="306">
                  <c:v>2.5416669999999999</c:v>
                </c:pt>
                <c:pt idx="307">
                  <c:v>2.5499999999999998</c:v>
                </c:pt>
                <c:pt idx="308">
                  <c:v>2.5583330000000002</c:v>
                </c:pt>
                <c:pt idx="309">
                  <c:v>2.5666669999999998</c:v>
                </c:pt>
                <c:pt idx="310">
                  <c:v>2.5750000000000002</c:v>
                </c:pt>
                <c:pt idx="311">
                  <c:v>2.5833330000000001</c:v>
                </c:pt>
                <c:pt idx="312">
                  <c:v>2.5916670000000002</c:v>
                </c:pt>
                <c:pt idx="313">
                  <c:v>2.6</c:v>
                </c:pt>
                <c:pt idx="314">
                  <c:v>2.608333</c:v>
                </c:pt>
                <c:pt idx="315">
                  <c:v>2.6166670000000001</c:v>
                </c:pt>
                <c:pt idx="316">
                  <c:v>2.625</c:v>
                </c:pt>
                <c:pt idx="317">
                  <c:v>2.6333329999999999</c:v>
                </c:pt>
                <c:pt idx="318">
                  <c:v>2.641667</c:v>
                </c:pt>
                <c:pt idx="319">
                  <c:v>2.65</c:v>
                </c:pt>
                <c:pt idx="320">
                  <c:v>2.658334</c:v>
                </c:pt>
                <c:pt idx="321">
                  <c:v>2.6666669999999999</c:v>
                </c:pt>
                <c:pt idx="322">
                  <c:v>2.6749999999999998</c:v>
                </c:pt>
                <c:pt idx="323">
                  <c:v>2.6833339999999999</c:v>
                </c:pt>
                <c:pt idx="324">
                  <c:v>2.6916669999999998</c:v>
                </c:pt>
                <c:pt idx="325">
                  <c:v>2.7000009999999999</c:v>
                </c:pt>
                <c:pt idx="326">
                  <c:v>2.7083339999999998</c:v>
                </c:pt>
                <c:pt idx="327">
                  <c:v>2.7166679999999999</c:v>
                </c:pt>
                <c:pt idx="328">
                  <c:v>2.7250009999999998</c:v>
                </c:pt>
                <c:pt idx="329">
                  <c:v>2.7333340000000002</c:v>
                </c:pt>
                <c:pt idx="330">
                  <c:v>2.7416680000000002</c:v>
                </c:pt>
                <c:pt idx="331">
                  <c:v>2.7500010000000001</c:v>
                </c:pt>
                <c:pt idx="332">
                  <c:v>2.7583340000000001</c:v>
                </c:pt>
                <c:pt idx="333">
                  <c:v>2.7666680000000001</c:v>
                </c:pt>
                <c:pt idx="334">
                  <c:v>2.7750010000000001</c:v>
                </c:pt>
                <c:pt idx="335">
                  <c:v>2.783334</c:v>
                </c:pt>
                <c:pt idx="336">
                  <c:v>2.791668</c:v>
                </c:pt>
                <c:pt idx="337">
                  <c:v>2.800001</c:v>
                </c:pt>
                <c:pt idx="338">
                  <c:v>2.8083339999999999</c:v>
                </c:pt>
                <c:pt idx="339">
                  <c:v>2.8166679999999999</c:v>
                </c:pt>
                <c:pt idx="340">
                  <c:v>2.8250009999999999</c:v>
                </c:pt>
                <c:pt idx="341">
                  <c:v>2.8333339999999998</c:v>
                </c:pt>
                <c:pt idx="342">
                  <c:v>2.8416679999999999</c:v>
                </c:pt>
                <c:pt idx="343">
                  <c:v>2.8500009999999998</c:v>
                </c:pt>
                <c:pt idx="344">
                  <c:v>2.8583340000000002</c:v>
                </c:pt>
                <c:pt idx="345">
                  <c:v>2.8666680000000002</c:v>
                </c:pt>
                <c:pt idx="346">
                  <c:v>2.8750010000000001</c:v>
                </c:pt>
                <c:pt idx="347">
                  <c:v>2.8833340000000001</c:v>
                </c:pt>
                <c:pt idx="348">
                  <c:v>2.8916680000000001</c:v>
                </c:pt>
                <c:pt idx="349">
                  <c:v>2.9000010000000001</c:v>
                </c:pt>
                <c:pt idx="350">
                  <c:v>2.908334</c:v>
                </c:pt>
                <c:pt idx="351">
                  <c:v>2.916668</c:v>
                </c:pt>
                <c:pt idx="352">
                  <c:v>2.925001</c:v>
                </c:pt>
                <c:pt idx="353">
                  <c:v>2.9333339999999999</c:v>
                </c:pt>
                <c:pt idx="354">
                  <c:v>2.9416679999999999</c:v>
                </c:pt>
                <c:pt idx="355">
                  <c:v>2.9500009999999999</c:v>
                </c:pt>
                <c:pt idx="356">
                  <c:v>2.9583339999999998</c:v>
                </c:pt>
                <c:pt idx="357">
                  <c:v>2.9666679999999999</c:v>
                </c:pt>
                <c:pt idx="358">
                  <c:v>2.9750009999999998</c:v>
                </c:pt>
                <c:pt idx="359">
                  <c:v>2.9833340000000002</c:v>
                </c:pt>
                <c:pt idx="360">
                  <c:v>2.9916680000000002</c:v>
                </c:pt>
                <c:pt idx="361">
                  <c:v>3.0000010000000001</c:v>
                </c:pt>
                <c:pt idx="362">
                  <c:v>3.0083340000000001</c:v>
                </c:pt>
                <c:pt idx="363">
                  <c:v>3.0166680000000001</c:v>
                </c:pt>
                <c:pt idx="364">
                  <c:v>3.0250010000000001</c:v>
                </c:pt>
                <c:pt idx="365">
                  <c:v>3.033334</c:v>
                </c:pt>
                <c:pt idx="366">
                  <c:v>3.041668</c:v>
                </c:pt>
                <c:pt idx="367">
                  <c:v>3.050001</c:v>
                </c:pt>
                <c:pt idx="368">
                  <c:v>3.0583339999999999</c:v>
                </c:pt>
                <c:pt idx="369">
                  <c:v>3.0666679999999999</c:v>
                </c:pt>
                <c:pt idx="370">
                  <c:v>3.0750009999999999</c:v>
                </c:pt>
                <c:pt idx="371">
                  <c:v>3.0833339999999998</c:v>
                </c:pt>
                <c:pt idx="372">
                  <c:v>3.0916679999999999</c:v>
                </c:pt>
                <c:pt idx="373">
                  <c:v>3.1000009999999998</c:v>
                </c:pt>
                <c:pt idx="374">
                  <c:v>3.1083340000000002</c:v>
                </c:pt>
                <c:pt idx="375">
                  <c:v>3.1166680000000002</c:v>
                </c:pt>
                <c:pt idx="376">
                  <c:v>3.1250010000000001</c:v>
                </c:pt>
                <c:pt idx="377">
                  <c:v>3.1333340000000001</c:v>
                </c:pt>
                <c:pt idx="378">
                  <c:v>3.1416680000000001</c:v>
                </c:pt>
                <c:pt idx="379">
                  <c:v>3.1500010000000001</c:v>
                </c:pt>
                <c:pt idx="380">
                  <c:v>3.158334</c:v>
                </c:pt>
                <c:pt idx="381">
                  <c:v>3.166668</c:v>
                </c:pt>
                <c:pt idx="382">
                  <c:v>3.175001</c:v>
                </c:pt>
                <c:pt idx="383">
                  <c:v>3.1833339999999999</c:v>
                </c:pt>
                <c:pt idx="384">
                  <c:v>3.1916679999999999</c:v>
                </c:pt>
                <c:pt idx="385">
                  <c:v>3.2000009999999999</c:v>
                </c:pt>
                <c:pt idx="386">
                  <c:v>3.2083339999999998</c:v>
                </c:pt>
                <c:pt idx="387">
                  <c:v>3.2166679999999999</c:v>
                </c:pt>
                <c:pt idx="388">
                  <c:v>3.2250009999999998</c:v>
                </c:pt>
                <c:pt idx="389">
                  <c:v>3.2333340000000002</c:v>
                </c:pt>
                <c:pt idx="390">
                  <c:v>3.2416680000000002</c:v>
                </c:pt>
                <c:pt idx="391">
                  <c:v>3.2500010000000001</c:v>
                </c:pt>
                <c:pt idx="392">
                  <c:v>3.2583340000000001</c:v>
                </c:pt>
                <c:pt idx="393">
                  <c:v>3.2666680000000001</c:v>
                </c:pt>
                <c:pt idx="394">
                  <c:v>3.2750010000000001</c:v>
                </c:pt>
                <c:pt idx="395">
                  <c:v>3.283334</c:v>
                </c:pt>
                <c:pt idx="396">
                  <c:v>3.2916669999999999</c:v>
                </c:pt>
                <c:pt idx="397">
                  <c:v>3.300001</c:v>
                </c:pt>
                <c:pt idx="398">
                  <c:v>3.3083339999999999</c:v>
                </c:pt>
                <c:pt idx="399">
                  <c:v>3.3166679999999999</c:v>
                </c:pt>
                <c:pt idx="400">
                  <c:v>3.3250009999999999</c:v>
                </c:pt>
                <c:pt idx="401">
                  <c:v>3.3333339999999998</c:v>
                </c:pt>
                <c:pt idx="402">
                  <c:v>3.3416679999999999</c:v>
                </c:pt>
                <c:pt idx="403">
                  <c:v>3.3500009999999998</c:v>
                </c:pt>
                <c:pt idx="404">
                  <c:v>3.3583340000000002</c:v>
                </c:pt>
                <c:pt idx="405">
                  <c:v>3.3666680000000002</c:v>
                </c:pt>
                <c:pt idx="406">
                  <c:v>3.3750010000000001</c:v>
                </c:pt>
                <c:pt idx="407">
                  <c:v>3.3833340000000001</c:v>
                </c:pt>
                <c:pt idx="408">
                  <c:v>3.3916680000000001</c:v>
                </c:pt>
                <c:pt idx="409">
                  <c:v>3.4000010000000001</c:v>
                </c:pt>
                <c:pt idx="410">
                  <c:v>3.408334</c:v>
                </c:pt>
                <c:pt idx="411">
                  <c:v>3.4166669999999999</c:v>
                </c:pt>
                <c:pt idx="412">
                  <c:v>3.425001</c:v>
                </c:pt>
                <c:pt idx="413">
                  <c:v>3.4333339999999999</c:v>
                </c:pt>
                <c:pt idx="414">
                  <c:v>3.4416679999999999</c:v>
                </c:pt>
                <c:pt idx="415">
                  <c:v>3.4500009999999999</c:v>
                </c:pt>
                <c:pt idx="416">
                  <c:v>3.4583339999999998</c:v>
                </c:pt>
                <c:pt idx="417">
                  <c:v>3.4666679999999999</c:v>
                </c:pt>
                <c:pt idx="418">
                  <c:v>3.4750009999999998</c:v>
                </c:pt>
                <c:pt idx="419">
                  <c:v>3.4833340000000002</c:v>
                </c:pt>
                <c:pt idx="420">
                  <c:v>3.4916680000000002</c:v>
                </c:pt>
                <c:pt idx="421">
                  <c:v>3.5000010000000001</c:v>
                </c:pt>
                <c:pt idx="422">
                  <c:v>3.5083340000000001</c:v>
                </c:pt>
                <c:pt idx="423">
                  <c:v>3.5166680000000001</c:v>
                </c:pt>
                <c:pt idx="424">
                  <c:v>3.5250010000000001</c:v>
                </c:pt>
                <c:pt idx="425">
                  <c:v>3.533334</c:v>
                </c:pt>
                <c:pt idx="426">
                  <c:v>3.5416669999999999</c:v>
                </c:pt>
                <c:pt idx="427">
                  <c:v>3.550001</c:v>
                </c:pt>
                <c:pt idx="428">
                  <c:v>3.5583339999999999</c:v>
                </c:pt>
                <c:pt idx="429">
                  <c:v>3.5666679999999999</c:v>
                </c:pt>
                <c:pt idx="430">
                  <c:v>3.5750009999999999</c:v>
                </c:pt>
                <c:pt idx="431">
                  <c:v>3.5833339999999998</c:v>
                </c:pt>
                <c:pt idx="432">
                  <c:v>3.5916679999999999</c:v>
                </c:pt>
                <c:pt idx="433">
                  <c:v>3.6000009999999998</c:v>
                </c:pt>
                <c:pt idx="434">
                  <c:v>3.6083340000000002</c:v>
                </c:pt>
                <c:pt idx="435">
                  <c:v>3.6166680000000002</c:v>
                </c:pt>
                <c:pt idx="436">
                  <c:v>3.6250010000000001</c:v>
                </c:pt>
                <c:pt idx="437">
                  <c:v>3.6333340000000001</c:v>
                </c:pt>
                <c:pt idx="438">
                  <c:v>3.6416680000000001</c:v>
                </c:pt>
                <c:pt idx="439">
                  <c:v>3.6500010000000001</c:v>
                </c:pt>
                <c:pt idx="440">
                  <c:v>3.658334</c:v>
                </c:pt>
                <c:pt idx="441">
                  <c:v>3.6666669999999999</c:v>
                </c:pt>
                <c:pt idx="442">
                  <c:v>3.675001</c:v>
                </c:pt>
                <c:pt idx="443">
                  <c:v>3.6833339999999999</c:v>
                </c:pt>
                <c:pt idx="444">
                  <c:v>3.6916679999999999</c:v>
                </c:pt>
                <c:pt idx="445">
                  <c:v>3.7000009999999999</c:v>
                </c:pt>
                <c:pt idx="446">
                  <c:v>3.7083339999999998</c:v>
                </c:pt>
                <c:pt idx="447">
                  <c:v>3.7166679999999999</c:v>
                </c:pt>
                <c:pt idx="448">
                  <c:v>3.7250009999999998</c:v>
                </c:pt>
                <c:pt idx="449">
                  <c:v>3.7333340000000002</c:v>
                </c:pt>
                <c:pt idx="450">
                  <c:v>3.7416680000000002</c:v>
                </c:pt>
                <c:pt idx="451">
                  <c:v>3.7500010000000001</c:v>
                </c:pt>
                <c:pt idx="452">
                  <c:v>3.7583340000000001</c:v>
                </c:pt>
                <c:pt idx="453">
                  <c:v>3.7666680000000001</c:v>
                </c:pt>
                <c:pt idx="454">
                  <c:v>3.7750010000000001</c:v>
                </c:pt>
                <c:pt idx="455">
                  <c:v>3.783334</c:v>
                </c:pt>
                <c:pt idx="456">
                  <c:v>3.7916669999999999</c:v>
                </c:pt>
                <c:pt idx="457">
                  <c:v>3.800001</c:v>
                </c:pt>
                <c:pt idx="458">
                  <c:v>3.8083339999999999</c:v>
                </c:pt>
                <c:pt idx="459">
                  <c:v>3.8166679999999999</c:v>
                </c:pt>
                <c:pt idx="460">
                  <c:v>3.8250009999999999</c:v>
                </c:pt>
                <c:pt idx="461">
                  <c:v>3.8333339999999998</c:v>
                </c:pt>
                <c:pt idx="462">
                  <c:v>3.8416679999999999</c:v>
                </c:pt>
                <c:pt idx="463">
                  <c:v>3.8500009999999998</c:v>
                </c:pt>
                <c:pt idx="464">
                  <c:v>3.8583340000000002</c:v>
                </c:pt>
                <c:pt idx="465">
                  <c:v>3.8666680000000002</c:v>
                </c:pt>
                <c:pt idx="466">
                  <c:v>3.8750010000000001</c:v>
                </c:pt>
                <c:pt idx="467">
                  <c:v>3.8833340000000001</c:v>
                </c:pt>
                <c:pt idx="468">
                  <c:v>3.8916680000000001</c:v>
                </c:pt>
                <c:pt idx="469">
                  <c:v>3.9000010000000001</c:v>
                </c:pt>
                <c:pt idx="470">
                  <c:v>3.908334</c:v>
                </c:pt>
                <c:pt idx="471">
                  <c:v>3.9166669999999999</c:v>
                </c:pt>
                <c:pt idx="472">
                  <c:v>3.925001</c:v>
                </c:pt>
                <c:pt idx="473">
                  <c:v>3.9333339999999999</c:v>
                </c:pt>
                <c:pt idx="474">
                  <c:v>3.9416679999999999</c:v>
                </c:pt>
                <c:pt idx="475">
                  <c:v>3.9500009999999999</c:v>
                </c:pt>
                <c:pt idx="476">
                  <c:v>3.9583339999999998</c:v>
                </c:pt>
                <c:pt idx="477">
                  <c:v>3.9666679999999999</c:v>
                </c:pt>
                <c:pt idx="478">
                  <c:v>3.9750009999999998</c:v>
                </c:pt>
                <c:pt idx="479">
                  <c:v>3.9833340000000002</c:v>
                </c:pt>
                <c:pt idx="480">
                  <c:v>3.9916680000000002</c:v>
                </c:pt>
                <c:pt idx="481">
                  <c:v>4.0000010000000001</c:v>
                </c:pt>
                <c:pt idx="482">
                  <c:v>4.0083339999999996</c:v>
                </c:pt>
                <c:pt idx="483">
                  <c:v>4.016667</c:v>
                </c:pt>
                <c:pt idx="484">
                  <c:v>4.0250009999999996</c:v>
                </c:pt>
                <c:pt idx="485">
                  <c:v>4.033334</c:v>
                </c:pt>
                <c:pt idx="486">
                  <c:v>4.0416670000000003</c:v>
                </c:pt>
                <c:pt idx="487">
                  <c:v>4.050001</c:v>
                </c:pt>
                <c:pt idx="488">
                  <c:v>4.0583340000000003</c:v>
                </c:pt>
                <c:pt idx="489">
                  <c:v>4.0666679999999999</c:v>
                </c:pt>
                <c:pt idx="490">
                  <c:v>4.0750010000000003</c:v>
                </c:pt>
                <c:pt idx="491">
                  <c:v>4.0833339999999998</c:v>
                </c:pt>
                <c:pt idx="492">
                  <c:v>4.0916680000000003</c:v>
                </c:pt>
                <c:pt idx="493">
                  <c:v>4.1000009999999998</c:v>
                </c:pt>
                <c:pt idx="494">
                  <c:v>4.1083340000000002</c:v>
                </c:pt>
                <c:pt idx="495">
                  <c:v>4.1166679999999998</c:v>
                </c:pt>
                <c:pt idx="496">
                  <c:v>4.1250010000000001</c:v>
                </c:pt>
                <c:pt idx="497">
                  <c:v>4.1333339999999996</c:v>
                </c:pt>
                <c:pt idx="498">
                  <c:v>4.141667</c:v>
                </c:pt>
                <c:pt idx="499">
                  <c:v>4.1500009999999996</c:v>
                </c:pt>
                <c:pt idx="500">
                  <c:v>4.158334</c:v>
                </c:pt>
                <c:pt idx="501">
                  <c:v>4.1666670000000003</c:v>
                </c:pt>
                <c:pt idx="502">
                  <c:v>4.175001</c:v>
                </c:pt>
                <c:pt idx="503">
                  <c:v>4.1833340000000003</c:v>
                </c:pt>
                <c:pt idx="504">
                  <c:v>4.1916679999999999</c:v>
                </c:pt>
                <c:pt idx="505">
                  <c:v>4.2000010000000003</c:v>
                </c:pt>
                <c:pt idx="506">
                  <c:v>4.2083339999999998</c:v>
                </c:pt>
                <c:pt idx="507">
                  <c:v>4.2166680000000003</c:v>
                </c:pt>
                <c:pt idx="508">
                  <c:v>4.2250009999999998</c:v>
                </c:pt>
                <c:pt idx="509">
                  <c:v>4.2333340000000002</c:v>
                </c:pt>
                <c:pt idx="510">
                  <c:v>4.2416679999999998</c:v>
                </c:pt>
                <c:pt idx="511">
                  <c:v>4.2500010000000001</c:v>
                </c:pt>
                <c:pt idx="512">
                  <c:v>4.2583339999999996</c:v>
                </c:pt>
                <c:pt idx="513">
                  <c:v>4.266667</c:v>
                </c:pt>
                <c:pt idx="514">
                  <c:v>4.2750009999999996</c:v>
                </c:pt>
                <c:pt idx="515">
                  <c:v>4.283334</c:v>
                </c:pt>
                <c:pt idx="516">
                  <c:v>4.2916670000000003</c:v>
                </c:pt>
                <c:pt idx="517">
                  <c:v>4.300001</c:v>
                </c:pt>
                <c:pt idx="518">
                  <c:v>4.3083340000000003</c:v>
                </c:pt>
                <c:pt idx="519">
                  <c:v>4.3166679999999999</c:v>
                </c:pt>
                <c:pt idx="520">
                  <c:v>4.3250010000000003</c:v>
                </c:pt>
                <c:pt idx="521">
                  <c:v>4.3333339999999998</c:v>
                </c:pt>
                <c:pt idx="522">
                  <c:v>4.3416680000000003</c:v>
                </c:pt>
                <c:pt idx="523">
                  <c:v>4.3500009999999998</c:v>
                </c:pt>
                <c:pt idx="524">
                  <c:v>4.3583340000000002</c:v>
                </c:pt>
                <c:pt idx="525">
                  <c:v>4.3666679999999998</c:v>
                </c:pt>
                <c:pt idx="526">
                  <c:v>4.3750010000000001</c:v>
                </c:pt>
                <c:pt idx="527">
                  <c:v>4.3833339999999996</c:v>
                </c:pt>
                <c:pt idx="528">
                  <c:v>4.391667</c:v>
                </c:pt>
                <c:pt idx="529">
                  <c:v>4.4000009999999996</c:v>
                </c:pt>
                <c:pt idx="530">
                  <c:v>4.408334</c:v>
                </c:pt>
                <c:pt idx="531">
                  <c:v>4.4166670000000003</c:v>
                </c:pt>
                <c:pt idx="532">
                  <c:v>4.425001</c:v>
                </c:pt>
                <c:pt idx="533">
                  <c:v>4.4333340000000003</c:v>
                </c:pt>
                <c:pt idx="534">
                  <c:v>4.4416679999999999</c:v>
                </c:pt>
                <c:pt idx="535">
                  <c:v>4.4500010000000003</c:v>
                </c:pt>
                <c:pt idx="536">
                  <c:v>4.4583339999999998</c:v>
                </c:pt>
                <c:pt idx="537">
                  <c:v>4.4666680000000003</c:v>
                </c:pt>
                <c:pt idx="538">
                  <c:v>4.4750009999999998</c:v>
                </c:pt>
                <c:pt idx="539">
                  <c:v>4.4833340000000002</c:v>
                </c:pt>
                <c:pt idx="540">
                  <c:v>4.4916679999999998</c:v>
                </c:pt>
                <c:pt idx="541">
                  <c:v>4.5000010000000001</c:v>
                </c:pt>
                <c:pt idx="542">
                  <c:v>4.5083339999999996</c:v>
                </c:pt>
                <c:pt idx="543">
                  <c:v>4.516667</c:v>
                </c:pt>
                <c:pt idx="544">
                  <c:v>4.5250009999999996</c:v>
                </c:pt>
                <c:pt idx="545">
                  <c:v>4.533334</c:v>
                </c:pt>
                <c:pt idx="546">
                  <c:v>4.5416670000000003</c:v>
                </c:pt>
                <c:pt idx="547">
                  <c:v>4.550001</c:v>
                </c:pt>
                <c:pt idx="548">
                  <c:v>4.5583340000000003</c:v>
                </c:pt>
                <c:pt idx="549">
                  <c:v>4.5666679999999999</c:v>
                </c:pt>
                <c:pt idx="550">
                  <c:v>4.5750010000000003</c:v>
                </c:pt>
                <c:pt idx="551">
                  <c:v>4.5833339999999998</c:v>
                </c:pt>
                <c:pt idx="552">
                  <c:v>4.5916680000000003</c:v>
                </c:pt>
                <c:pt idx="553">
                  <c:v>4.6000009999999998</c:v>
                </c:pt>
                <c:pt idx="554">
                  <c:v>4.6083340000000002</c:v>
                </c:pt>
                <c:pt idx="555">
                  <c:v>4.6166679999999998</c:v>
                </c:pt>
                <c:pt idx="556">
                  <c:v>4.6250010000000001</c:v>
                </c:pt>
                <c:pt idx="557">
                  <c:v>4.6333339999999996</c:v>
                </c:pt>
                <c:pt idx="558">
                  <c:v>4.641667</c:v>
                </c:pt>
                <c:pt idx="559">
                  <c:v>4.6500009999999996</c:v>
                </c:pt>
                <c:pt idx="560">
                  <c:v>4.658334</c:v>
                </c:pt>
                <c:pt idx="561">
                  <c:v>4.6666670000000003</c:v>
                </c:pt>
                <c:pt idx="562">
                  <c:v>4.675001</c:v>
                </c:pt>
                <c:pt idx="563">
                  <c:v>4.6833340000000003</c:v>
                </c:pt>
                <c:pt idx="564">
                  <c:v>4.6916679999999999</c:v>
                </c:pt>
                <c:pt idx="565">
                  <c:v>4.7000010000000003</c:v>
                </c:pt>
                <c:pt idx="566">
                  <c:v>4.7083339999999998</c:v>
                </c:pt>
                <c:pt idx="567">
                  <c:v>4.7166680000000003</c:v>
                </c:pt>
                <c:pt idx="568">
                  <c:v>4.7250009999999998</c:v>
                </c:pt>
                <c:pt idx="569">
                  <c:v>4.7333340000000002</c:v>
                </c:pt>
                <c:pt idx="570">
                  <c:v>4.7416679999999998</c:v>
                </c:pt>
                <c:pt idx="571">
                  <c:v>4.7500010000000001</c:v>
                </c:pt>
                <c:pt idx="572">
                  <c:v>4.7583339999999996</c:v>
                </c:pt>
                <c:pt idx="573">
                  <c:v>4.766667</c:v>
                </c:pt>
                <c:pt idx="574">
                  <c:v>4.7750009999999996</c:v>
                </c:pt>
                <c:pt idx="575">
                  <c:v>4.783334</c:v>
                </c:pt>
                <c:pt idx="576">
                  <c:v>4.7916670000000003</c:v>
                </c:pt>
                <c:pt idx="577">
                  <c:v>4.800001</c:v>
                </c:pt>
                <c:pt idx="578">
                  <c:v>4.8083340000000003</c:v>
                </c:pt>
                <c:pt idx="579">
                  <c:v>4.8166679999999999</c:v>
                </c:pt>
                <c:pt idx="580">
                  <c:v>4.8250010000000003</c:v>
                </c:pt>
                <c:pt idx="581">
                  <c:v>4.8333339999999998</c:v>
                </c:pt>
                <c:pt idx="582">
                  <c:v>4.8416670000000002</c:v>
                </c:pt>
                <c:pt idx="583">
                  <c:v>4.8500009999999998</c:v>
                </c:pt>
                <c:pt idx="584">
                  <c:v>4.8583340000000002</c:v>
                </c:pt>
                <c:pt idx="585">
                  <c:v>4.8666679999999998</c:v>
                </c:pt>
                <c:pt idx="586">
                  <c:v>4.8750010000000001</c:v>
                </c:pt>
                <c:pt idx="587">
                  <c:v>4.8833339999999996</c:v>
                </c:pt>
                <c:pt idx="588">
                  <c:v>4.891667</c:v>
                </c:pt>
                <c:pt idx="589">
                  <c:v>4.9000009999999996</c:v>
                </c:pt>
                <c:pt idx="590">
                  <c:v>4.908334</c:v>
                </c:pt>
                <c:pt idx="591">
                  <c:v>4.9166670000000003</c:v>
                </c:pt>
                <c:pt idx="592">
                  <c:v>4.925001</c:v>
                </c:pt>
                <c:pt idx="593">
                  <c:v>4.9333340000000003</c:v>
                </c:pt>
                <c:pt idx="594">
                  <c:v>4.9416679999999999</c:v>
                </c:pt>
                <c:pt idx="595">
                  <c:v>4.9500010000000003</c:v>
                </c:pt>
                <c:pt idx="596">
                  <c:v>4.9583339999999998</c:v>
                </c:pt>
                <c:pt idx="597">
                  <c:v>4.9666670000000002</c:v>
                </c:pt>
                <c:pt idx="598">
                  <c:v>4.9750009999999998</c:v>
                </c:pt>
                <c:pt idx="599">
                  <c:v>4.9833340000000002</c:v>
                </c:pt>
                <c:pt idx="600">
                  <c:v>4.9916679999999998</c:v>
                </c:pt>
                <c:pt idx="601">
                  <c:v>5.0000010000000001</c:v>
                </c:pt>
                <c:pt idx="602">
                  <c:v>5.0083339999999996</c:v>
                </c:pt>
                <c:pt idx="603">
                  <c:v>5.016667</c:v>
                </c:pt>
                <c:pt idx="604">
                  <c:v>5.0250009999999996</c:v>
                </c:pt>
                <c:pt idx="605">
                  <c:v>5.033334</c:v>
                </c:pt>
                <c:pt idx="606">
                  <c:v>5.0416670000000003</c:v>
                </c:pt>
                <c:pt idx="607">
                  <c:v>5.050001</c:v>
                </c:pt>
                <c:pt idx="608">
                  <c:v>5.0583340000000003</c:v>
                </c:pt>
                <c:pt idx="609">
                  <c:v>5.0666679999999999</c:v>
                </c:pt>
                <c:pt idx="610">
                  <c:v>5.0750010000000003</c:v>
                </c:pt>
                <c:pt idx="611">
                  <c:v>5.0833339999999998</c:v>
                </c:pt>
                <c:pt idx="612">
                  <c:v>5.0916670000000002</c:v>
                </c:pt>
                <c:pt idx="613">
                  <c:v>5.1000009999999998</c:v>
                </c:pt>
                <c:pt idx="614">
                  <c:v>5.1083340000000002</c:v>
                </c:pt>
                <c:pt idx="615">
                  <c:v>5.1166679999999998</c:v>
                </c:pt>
                <c:pt idx="616">
                  <c:v>5.1250010000000001</c:v>
                </c:pt>
                <c:pt idx="617">
                  <c:v>5.1333339999999996</c:v>
                </c:pt>
                <c:pt idx="618">
                  <c:v>5.141667</c:v>
                </c:pt>
                <c:pt idx="619">
                  <c:v>5.1500009999999996</c:v>
                </c:pt>
                <c:pt idx="620">
                  <c:v>5.158334</c:v>
                </c:pt>
                <c:pt idx="621">
                  <c:v>5.1666670000000003</c:v>
                </c:pt>
                <c:pt idx="622">
                  <c:v>5.175001</c:v>
                </c:pt>
                <c:pt idx="623">
                  <c:v>5.1833340000000003</c:v>
                </c:pt>
                <c:pt idx="624">
                  <c:v>5.1916679999999999</c:v>
                </c:pt>
                <c:pt idx="625">
                  <c:v>5.2000010000000003</c:v>
                </c:pt>
                <c:pt idx="626">
                  <c:v>5.2083339999999998</c:v>
                </c:pt>
                <c:pt idx="627">
                  <c:v>5.2166670000000002</c:v>
                </c:pt>
                <c:pt idx="628">
                  <c:v>5.2250009999999998</c:v>
                </c:pt>
                <c:pt idx="629">
                  <c:v>5.2333340000000002</c:v>
                </c:pt>
                <c:pt idx="630">
                  <c:v>5.2416679999999998</c:v>
                </c:pt>
                <c:pt idx="631">
                  <c:v>5.2500010000000001</c:v>
                </c:pt>
                <c:pt idx="632">
                  <c:v>5.2583339999999996</c:v>
                </c:pt>
                <c:pt idx="633">
                  <c:v>5.266667</c:v>
                </c:pt>
                <c:pt idx="634">
                  <c:v>5.2750009999999996</c:v>
                </c:pt>
                <c:pt idx="635">
                  <c:v>5.283334</c:v>
                </c:pt>
                <c:pt idx="636">
                  <c:v>5.2916670000000003</c:v>
                </c:pt>
                <c:pt idx="637">
                  <c:v>5.300001</c:v>
                </c:pt>
                <c:pt idx="638">
                  <c:v>5.3083340000000003</c:v>
                </c:pt>
                <c:pt idx="639">
                  <c:v>5.3166679999999999</c:v>
                </c:pt>
                <c:pt idx="640">
                  <c:v>5.3250010000000003</c:v>
                </c:pt>
                <c:pt idx="641">
                  <c:v>5.3333339999999998</c:v>
                </c:pt>
                <c:pt idx="642">
                  <c:v>5.3416670000000002</c:v>
                </c:pt>
                <c:pt idx="643">
                  <c:v>5.3500009999999998</c:v>
                </c:pt>
                <c:pt idx="644">
                  <c:v>5.3583340000000002</c:v>
                </c:pt>
                <c:pt idx="645">
                  <c:v>5.3666679999999998</c:v>
                </c:pt>
                <c:pt idx="646">
                  <c:v>5.3750010000000001</c:v>
                </c:pt>
                <c:pt idx="647">
                  <c:v>5.3833339999999996</c:v>
                </c:pt>
                <c:pt idx="648">
                  <c:v>5.391667</c:v>
                </c:pt>
                <c:pt idx="649">
                  <c:v>5.4000009999999996</c:v>
                </c:pt>
                <c:pt idx="650">
                  <c:v>5.408334</c:v>
                </c:pt>
                <c:pt idx="651">
                  <c:v>5.4166670000000003</c:v>
                </c:pt>
                <c:pt idx="652">
                  <c:v>5.425001</c:v>
                </c:pt>
                <c:pt idx="653">
                  <c:v>5.4333340000000003</c:v>
                </c:pt>
                <c:pt idx="654">
                  <c:v>5.4416679999999999</c:v>
                </c:pt>
                <c:pt idx="655">
                  <c:v>5.4500010000000003</c:v>
                </c:pt>
                <c:pt idx="656">
                  <c:v>5.4583339999999998</c:v>
                </c:pt>
                <c:pt idx="657">
                  <c:v>5.4666670000000002</c:v>
                </c:pt>
                <c:pt idx="658">
                  <c:v>5.4750009999999998</c:v>
                </c:pt>
                <c:pt idx="659">
                  <c:v>5.4833340000000002</c:v>
                </c:pt>
                <c:pt idx="660">
                  <c:v>5.4916679999999998</c:v>
                </c:pt>
                <c:pt idx="661">
                  <c:v>5.5000010000000001</c:v>
                </c:pt>
                <c:pt idx="662">
                  <c:v>5.5083339999999996</c:v>
                </c:pt>
                <c:pt idx="663">
                  <c:v>5.516667</c:v>
                </c:pt>
                <c:pt idx="664">
                  <c:v>5.5250009999999996</c:v>
                </c:pt>
                <c:pt idx="665">
                  <c:v>5.533334</c:v>
                </c:pt>
                <c:pt idx="666">
                  <c:v>5.5416670000000003</c:v>
                </c:pt>
                <c:pt idx="667">
                  <c:v>5.550001</c:v>
                </c:pt>
                <c:pt idx="668">
                  <c:v>5.5583340000000003</c:v>
                </c:pt>
                <c:pt idx="669">
                  <c:v>5.5666679999999999</c:v>
                </c:pt>
                <c:pt idx="670">
                  <c:v>5.5750010000000003</c:v>
                </c:pt>
                <c:pt idx="671">
                  <c:v>5.5833339999999998</c:v>
                </c:pt>
                <c:pt idx="672">
                  <c:v>5.5916670000000002</c:v>
                </c:pt>
                <c:pt idx="673">
                  <c:v>5.6000009999999998</c:v>
                </c:pt>
                <c:pt idx="674">
                  <c:v>5.6083340000000002</c:v>
                </c:pt>
                <c:pt idx="675">
                  <c:v>5.6166679999999998</c:v>
                </c:pt>
                <c:pt idx="676">
                  <c:v>5.6250010000000001</c:v>
                </c:pt>
                <c:pt idx="677">
                  <c:v>5.6333339999999996</c:v>
                </c:pt>
                <c:pt idx="678">
                  <c:v>5.641667</c:v>
                </c:pt>
                <c:pt idx="679">
                  <c:v>5.6500009999999996</c:v>
                </c:pt>
                <c:pt idx="680">
                  <c:v>5.658334</c:v>
                </c:pt>
                <c:pt idx="681">
                  <c:v>5.6666670000000003</c:v>
                </c:pt>
                <c:pt idx="682">
                  <c:v>5.675001</c:v>
                </c:pt>
                <c:pt idx="683">
                  <c:v>5.6833340000000003</c:v>
                </c:pt>
                <c:pt idx="684">
                  <c:v>5.6916679999999999</c:v>
                </c:pt>
                <c:pt idx="685">
                  <c:v>5.7000010000000003</c:v>
                </c:pt>
                <c:pt idx="686">
                  <c:v>5.7083339999999998</c:v>
                </c:pt>
                <c:pt idx="687">
                  <c:v>5.7166670000000002</c:v>
                </c:pt>
                <c:pt idx="688">
                  <c:v>5.7250009999999998</c:v>
                </c:pt>
                <c:pt idx="689">
                  <c:v>5.7333340000000002</c:v>
                </c:pt>
                <c:pt idx="690">
                  <c:v>5.7416679999999998</c:v>
                </c:pt>
                <c:pt idx="691">
                  <c:v>5.7500010000000001</c:v>
                </c:pt>
                <c:pt idx="692">
                  <c:v>5.7583339999999996</c:v>
                </c:pt>
                <c:pt idx="693">
                  <c:v>5.766667</c:v>
                </c:pt>
                <c:pt idx="694">
                  <c:v>5.7750009999999996</c:v>
                </c:pt>
                <c:pt idx="695">
                  <c:v>5.783334</c:v>
                </c:pt>
                <c:pt idx="696">
                  <c:v>5.7916670000000003</c:v>
                </c:pt>
                <c:pt idx="697">
                  <c:v>5.800001</c:v>
                </c:pt>
                <c:pt idx="698">
                  <c:v>5.8083340000000003</c:v>
                </c:pt>
                <c:pt idx="699">
                  <c:v>5.8166679999999999</c:v>
                </c:pt>
                <c:pt idx="700">
                  <c:v>5.8250010000000003</c:v>
                </c:pt>
                <c:pt idx="701">
                  <c:v>5.8333339999999998</c:v>
                </c:pt>
                <c:pt idx="702">
                  <c:v>5.8416670000000002</c:v>
                </c:pt>
                <c:pt idx="703">
                  <c:v>5.8500009999999998</c:v>
                </c:pt>
                <c:pt idx="704">
                  <c:v>5.8583340000000002</c:v>
                </c:pt>
                <c:pt idx="705">
                  <c:v>5.8666679999999998</c:v>
                </c:pt>
                <c:pt idx="706">
                  <c:v>5.8750010000000001</c:v>
                </c:pt>
                <c:pt idx="707">
                  <c:v>5.8833339999999996</c:v>
                </c:pt>
                <c:pt idx="708">
                  <c:v>5.891667</c:v>
                </c:pt>
                <c:pt idx="709">
                  <c:v>5.9000009999999996</c:v>
                </c:pt>
                <c:pt idx="710">
                  <c:v>5.908334</c:v>
                </c:pt>
                <c:pt idx="711">
                  <c:v>5.9166670000000003</c:v>
                </c:pt>
                <c:pt idx="712">
                  <c:v>5.925001</c:v>
                </c:pt>
                <c:pt idx="713">
                  <c:v>5.9333340000000003</c:v>
                </c:pt>
                <c:pt idx="714">
                  <c:v>5.9416679999999999</c:v>
                </c:pt>
                <c:pt idx="715">
                  <c:v>5.9500010000000003</c:v>
                </c:pt>
                <c:pt idx="716">
                  <c:v>5.9583339999999998</c:v>
                </c:pt>
                <c:pt idx="717">
                  <c:v>5.9666670000000002</c:v>
                </c:pt>
                <c:pt idx="718">
                  <c:v>5.9750009999999998</c:v>
                </c:pt>
                <c:pt idx="719">
                  <c:v>5.9833340000000002</c:v>
                </c:pt>
                <c:pt idx="720">
                  <c:v>5.9916679999999998</c:v>
                </c:pt>
                <c:pt idx="721">
                  <c:v>6.0000010000000001</c:v>
                </c:pt>
                <c:pt idx="722">
                  <c:v>6.0083339999999996</c:v>
                </c:pt>
                <c:pt idx="723">
                  <c:v>6.016667</c:v>
                </c:pt>
                <c:pt idx="724">
                  <c:v>6.0250009999999996</c:v>
                </c:pt>
                <c:pt idx="725">
                  <c:v>6.033334</c:v>
                </c:pt>
                <c:pt idx="726">
                  <c:v>6.0416670000000003</c:v>
                </c:pt>
                <c:pt idx="727">
                  <c:v>6.050001</c:v>
                </c:pt>
                <c:pt idx="728">
                  <c:v>6.0583340000000003</c:v>
                </c:pt>
                <c:pt idx="729">
                  <c:v>6.0666679999999999</c:v>
                </c:pt>
                <c:pt idx="730">
                  <c:v>6.0750010000000003</c:v>
                </c:pt>
                <c:pt idx="731">
                  <c:v>6.0833339999999998</c:v>
                </c:pt>
                <c:pt idx="732">
                  <c:v>6.0916670000000002</c:v>
                </c:pt>
                <c:pt idx="733">
                  <c:v>6.1000009999999998</c:v>
                </c:pt>
                <c:pt idx="734">
                  <c:v>6.1083340000000002</c:v>
                </c:pt>
                <c:pt idx="735">
                  <c:v>6.1166679999999998</c:v>
                </c:pt>
                <c:pt idx="736">
                  <c:v>6.1250010000000001</c:v>
                </c:pt>
                <c:pt idx="737">
                  <c:v>6.1333339999999996</c:v>
                </c:pt>
                <c:pt idx="738">
                  <c:v>6.141667</c:v>
                </c:pt>
                <c:pt idx="739">
                  <c:v>6.1500009999999996</c:v>
                </c:pt>
                <c:pt idx="740">
                  <c:v>6.158334</c:v>
                </c:pt>
                <c:pt idx="741">
                  <c:v>6.1666670000000003</c:v>
                </c:pt>
                <c:pt idx="742">
                  <c:v>6.175001</c:v>
                </c:pt>
                <c:pt idx="743">
                  <c:v>6.1833340000000003</c:v>
                </c:pt>
                <c:pt idx="744">
                  <c:v>6.1916679999999999</c:v>
                </c:pt>
                <c:pt idx="745">
                  <c:v>6.2000010000000003</c:v>
                </c:pt>
                <c:pt idx="746">
                  <c:v>6.2083339999999998</c:v>
                </c:pt>
                <c:pt idx="747">
                  <c:v>6.2166670000000002</c:v>
                </c:pt>
                <c:pt idx="748">
                  <c:v>6.2250009999999998</c:v>
                </c:pt>
                <c:pt idx="749">
                  <c:v>6.2333340000000002</c:v>
                </c:pt>
                <c:pt idx="750">
                  <c:v>6.2416679999999998</c:v>
                </c:pt>
                <c:pt idx="751">
                  <c:v>6.2500010000000001</c:v>
                </c:pt>
                <c:pt idx="752">
                  <c:v>6.2583339999999996</c:v>
                </c:pt>
                <c:pt idx="753">
                  <c:v>6.266667</c:v>
                </c:pt>
                <c:pt idx="754">
                  <c:v>6.2750009999999996</c:v>
                </c:pt>
                <c:pt idx="755">
                  <c:v>6.283334</c:v>
                </c:pt>
                <c:pt idx="756">
                  <c:v>6.2916670000000003</c:v>
                </c:pt>
                <c:pt idx="757">
                  <c:v>6.300001</c:v>
                </c:pt>
                <c:pt idx="758">
                  <c:v>6.3083340000000003</c:v>
                </c:pt>
                <c:pt idx="759">
                  <c:v>6.3166679999999999</c:v>
                </c:pt>
                <c:pt idx="760">
                  <c:v>6.3250010000000003</c:v>
                </c:pt>
                <c:pt idx="761">
                  <c:v>6.3333339999999998</c:v>
                </c:pt>
                <c:pt idx="762">
                  <c:v>6.3416670000000002</c:v>
                </c:pt>
                <c:pt idx="763">
                  <c:v>6.3500009999999998</c:v>
                </c:pt>
                <c:pt idx="764">
                  <c:v>6.3583340000000002</c:v>
                </c:pt>
                <c:pt idx="765">
                  <c:v>6.3666679999999998</c:v>
                </c:pt>
                <c:pt idx="766">
                  <c:v>6.3750010000000001</c:v>
                </c:pt>
                <c:pt idx="767">
                  <c:v>6.3833339999999996</c:v>
                </c:pt>
                <c:pt idx="768">
                  <c:v>6.391667</c:v>
                </c:pt>
                <c:pt idx="769">
                  <c:v>6.4000009999999996</c:v>
                </c:pt>
                <c:pt idx="770">
                  <c:v>6.408334</c:v>
                </c:pt>
                <c:pt idx="771">
                  <c:v>6.4166670000000003</c:v>
                </c:pt>
                <c:pt idx="772">
                  <c:v>6.425001</c:v>
                </c:pt>
                <c:pt idx="773">
                  <c:v>6.4333340000000003</c:v>
                </c:pt>
                <c:pt idx="774">
                  <c:v>6.4416679999999999</c:v>
                </c:pt>
                <c:pt idx="775">
                  <c:v>6.4500010000000003</c:v>
                </c:pt>
                <c:pt idx="776">
                  <c:v>6.4583339999999998</c:v>
                </c:pt>
                <c:pt idx="777">
                  <c:v>6.4666670000000002</c:v>
                </c:pt>
                <c:pt idx="778">
                  <c:v>6.4750009999999998</c:v>
                </c:pt>
                <c:pt idx="779">
                  <c:v>6.4833340000000002</c:v>
                </c:pt>
                <c:pt idx="780">
                  <c:v>6.4916679999999998</c:v>
                </c:pt>
                <c:pt idx="781">
                  <c:v>6.5000010000000001</c:v>
                </c:pt>
                <c:pt idx="782">
                  <c:v>6.5083339999999996</c:v>
                </c:pt>
                <c:pt idx="783">
                  <c:v>6.516667</c:v>
                </c:pt>
                <c:pt idx="784">
                  <c:v>6.5250009999999996</c:v>
                </c:pt>
                <c:pt idx="785">
                  <c:v>6.533334</c:v>
                </c:pt>
                <c:pt idx="786">
                  <c:v>6.5416670000000003</c:v>
                </c:pt>
                <c:pt idx="787">
                  <c:v>6.550001</c:v>
                </c:pt>
                <c:pt idx="788">
                  <c:v>6.5583340000000003</c:v>
                </c:pt>
                <c:pt idx="789">
                  <c:v>6.5666679999999999</c:v>
                </c:pt>
                <c:pt idx="790">
                  <c:v>6.5750010000000003</c:v>
                </c:pt>
                <c:pt idx="791">
                  <c:v>6.5833339999999998</c:v>
                </c:pt>
                <c:pt idx="792">
                  <c:v>6.5916670000000002</c:v>
                </c:pt>
                <c:pt idx="793">
                  <c:v>6.6</c:v>
                </c:pt>
                <c:pt idx="794">
                  <c:v>6.6083340000000002</c:v>
                </c:pt>
                <c:pt idx="795">
                  <c:v>6.6166679999999998</c:v>
                </c:pt>
                <c:pt idx="796">
                  <c:v>6.6250010000000001</c:v>
                </c:pt>
                <c:pt idx="797">
                  <c:v>6.6333339999999996</c:v>
                </c:pt>
                <c:pt idx="798">
                  <c:v>6.641667</c:v>
                </c:pt>
                <c:pt idx="799">
                  <c:v>6.6500009999999996</c:v>
                </c:pt>
                <c:pt idx="800">
                  <c:v>6.658334</c:v>
                </c:pt>
                <c:pt idx="801">
                  <c:v>6.6666670000000003</c:v>
                </c:pt>
                <c:pt idx="802">
                  <c:v>6.675001</c:v>
                </c:pt>
                <c:pt idx="803">
                  <c:v>6.6833340000000003</c:v>
                </c:pt>
                <c:pt idx="804">
                  <c:v>6.6916679999999999</c:v>
                </c:pt>
                <c:pt idx="805">
                  <c:v>6.7000010000000003</c:v>
                </c:pt>
                <c:pt idx="806">
                  <c:v>6.7083339999999998</c:v>
                </c:pt>
                <c:pt idx="807">
                  <c:v>6.7166670000000002</c:v>
                </c:pt>
                <c:pt idx="808">
                  <c:v>6.7249999999999996</c:v>
                </c:pt>
                <c:pt idx="809">
                  <c:v>6.7333340000000002</c:v>
                </c:pt>
                <c:pt idx="810">
                  <c:v>6.7416679999999998</c:v>
                </c:pt>
                <c:pt idx="811">
                  <c:v>6.7500010000000001</c:v>
                </c:pt>
                <c:pt idx="812">
                  <c:v>6.7583339999999996</c:v>
                </c:pt>
                <c:pt idx="813">
                  <c:v>6.766667</c:v>
                </c:pt>
                <c:pt idx="814">
                  <c:v>6.7750009999999996</c:v>
                </c:pt>
                <c:pt idx="815">
                  <c:v>6.783334</c:v>
                </c:pt>
                <c:pt idx="816">
                  <c:v>6.7916670000000003</c:v>
                </c:pt>
                <c:pt idx="817">
                  <c:v>6.800001</c:v>
                </c:pt>
                <c:pt idx="818">
                  <c:v>6.8083340000000003</c:v>
                </c:pt>
                <c:pt idx="819">
                  <c:v>6.8166679999999999</c:v>
                </c:pt>
                <c:pt idx="820">
                  <c:v>6.8250010000000003</c:v>
                </c:pt>
                <c:pt idx="821">
                  <c:v>6.8333339999999998</c:v>
                </c:pt>
                <c:pt idx="822">
                  <c:v>6.8416670000000002</c:v>
                </c:pt>
                <c:pt idx="823">
                  <c:v>6.85</c:v>
                </c:pt>
                <c:pt idx="824">
                  <c:v>6.8583340000000002</c:v>
                </c:pt>
                <c:pt idx="825">
                  <c:v>6.8666679999999998</c:v>
                </c:pt>
                <c:pt idx="826">
                  <c:v>6.8750010000000001</c:v>
                </c:pt>
                <c:pt idx="827">
                  <c:v>6.8833339999999996</c:v>
                </c:pt>
                <c:pt idx="828">
                  <c:v>6.891667</c:v>
                </c:pt>
                <c:pt idx="829">
                  <c:v>6.9000009999999996</c:v>
                </c:pt>
                <c:pt idx="830">
                  <c:v>6.908334</c:v>
                </c:pt>
                <c:pt idx="831">
                  <c:v>6.9166670000000003</c:v>
                </c:pt>
                <c:pt idx="832">
                  <c:v>6.925001</c:v>
                </c:pt>
                <c:pt idx="833">
                  <c:v>6.9333340000000003</c:v>
                </c:pt>
                <c:pt idx="834">
                  <c:v>6.9416679999999999</c:v>
                </c:pt>
                <c:pt idx="835">
                  <c:v>6.9500010000000003</c:v>
                </c:pt>
                <c:pt idx="836">
                  <c:v>6.9583339999999998</c:v>
                </c:pt>
                <c:pt idx="837">
                  <c:v>6.9666670000000002</c:v>
                </c:pt>
                <c:pt idx="838">
                  <c:v>6.9749999999999996</c:v>
                </c:pt>
                <c:pt idx="839">
                  <c:v>6.9833340000000002</c:v>
                </c:pt>
                <c:pt idx="840">
                  <c:v>6.9916679999999998</c:v>
                </c:pt>
                <c:pt idx="841">
                  <c:v>7.0000010000000001</c:v>
                </c:pt>
                <c:pt idx="842">
                  <c:v>7.0083339999999996</c:v>
                </c:pt>
                <c:pt idx="843">
                  <c:v>7.016667</c:v>
                </c:pt>
                <c:pt idx="844">
                  <c:v>7.0250009999999996</c:v>
                </c:pt>
                <c:pt idx="845">
                  <c:v>7.033334</c:v>
                </c:pt>
                <c:pt idx="846">
                  <c:v>7.0416670000000003</c:v>
                </c:pt>
                <c:pt idx="847">
                  <c:v>7.050001</c:v>
                </c:pt>
                <c:pt idx="848">
                  <c:v>7.0583340000000003</c:v>
                </c:pt>
                <c:pt idx="849">
                  <c:v>7.0666679999999999</c:v>
                </c:pt>
                <c:pt idx="850">
                  <c:v>7.0750010000000003</c:v>
                </c:pt>
                <c:pt idx="851">
                  <c:v>7.0833339999999998</c:v>
                </c:pt>
                <c:pt idx="852">
                  <c:v>7.0916670000000002</c:v>
                </c:pt>
                <c:pt idx="853">
                  <c:v>7.1</c:v>
                </c:pt>
                <c:pt idx="854">
                  <c:v>7.1083340000000002</c:v>
                </c:pt>
                <c:pt idx="855">
                  <c:v>7.1166679999999998</c:v>
                </c:pt>
                <c:pt idx="856">
                  <c:v>7.1250010000000001</c:v>
                </c:pt>
                <c:pt idx="857">
                  <c:v>7.1333339999999996</c:v>
                </c:pt>
                <c:pt idx="858">
                  <c:v>7.141667</c:v>
                </c:pt>
                <c:pt idx="859">
                  <c:v>7.1500009999999996</c:v>
                </c:pt>
                <c:pt idx="860">
                  <c:v>7.158334</c:v>
                </c:pt>
                <c:pt idx="861">
                  <c:v>7.1666670000000003</c:v>
                </c:pt>
                <c:pt idx="862">
                  <c:v>7.175001</c:v>
                </c:pt>
                <c:pt idx="863">
                  <c:v>7.1833340000000003</c:v>
                </c:pt>
                <c:pt idx="864">
                  <c:v>7.1916679999999999</c:v>
                </c:pt>
                <c:pt idx="865">
                  <c:v>7.2000010000000003</c:v>
                </c:pt>
                <c:pt idx="866">
                  <c:v>7.2083339999999998</c:v>
                </c:pt>
                <c:pt idx="867">
                  <c:v>7.2166670000000002</c:v>
                </c:pt>
                <c:pt idx="868">
                  <c:v>7.2249999999999996</c:v>
                </c:pt>
                <c:pt idx="869">
                  <c:v>7.2333340000000002</c:v>
                </c:pt>
                <c:pt idx="870">
                  <c:v>7.2416679999999998</c:v>
                </c:pt>
                <c:pt idx="871">
                  <c:v>7.2500010000000001</c:v>
                </c:pt>
                <c:pt idx="872">
                  <c:v>7.2583339999999996</c:v>
                </c:pt>
                <c:pt idx="873">
                  <c:v>7.266667</c:v>
                </c:pt>
                <c:pt idx="874">
                  <c:v>7.2750009999999996</c:v>
                </c:pt>
                <c:pt idx="875">
                  <c:v>7.283334</c:v>
                </c:pt>
                <c:pt idx="876">
                  <c:v>7.2916670000000003</c:v>
                </c:pt>
                <c:pt idx="877">
                  <c:v>7.300001</c:v>
                </c:pt>
                <c:pt idx="878">
                  <c:v>7.3083340000000003</c:v>
                </c:pt>
                <c:pt idx="879">
                  <c:v>7.3166679999999999</c:v>
                </c:pt>
                <c:pt idx="880">
                  <c:v>7.3250010000000003</c:v>
                </c:pt>
                <c:pt idx="881">
                  <c:v>7.3333339999999998</c:v>
                </c:pt>
                <c:pt idx="882">
                  <c:v>7.3416670000000002</c:v>
                </c:pt>
                <c:pt idx="883">
                  <c:v>7.35</c:v>
                </c:pt>
                <c:pt idx="884">
                  <c:v>7.3583340000000002</c:v>
                </c:pt>
                <c:pt idx="885">
                  <c:v>7.3666679999999998</c:v>
                </c:pt>
                <c:pt idx="886">
                  <c:v>7.3750010000000001</c:v>
                </c:pt>
                <c:pt idx="887">
                  <c:v>7.3833339999999996</c:v>
                </c:pt>
                <c:pt idx="888">
                  <c:v>7.391667</c:v>
                </c:pt>
                <c:pt idx="889">
                  <c:v>7.4000009999999996</c:v>
                </c:pt>
                <c:pt idx="890">
                  <c:v>7.408334</c:v>
                </c:pt>
                <c:pt idx="891">
                  <c:v>7.4166670000000003</c:v>
                </c:pt>
                <c:pt idx="892">
                  <c:v>7.425001</c:v>
                </c:pt>
                <c:pt idx="893">
                  <c:v>7.4333340000000003</c:v>
                </c:pt>
                <c:pt idx="894">
                  <c:v>7.4416679999999999</c:v>
                </c:pt>
                <c:pt idx="895">
                  <c:v>7.4500010000000003</c:v>
                </c:pt>
                <c:pt idx="896">
                  <c:v>7.4583339999999998</c:v>
                </c:pt>
                <c:pt idx="897">
                  <c:v>7.4666670000000002</c:v>
                </c:pt>
                <c:pt idx="898">
                  <c:v>7.4749999999999996</c:v>
                </c:pt>
                <c:pt idx="899">
                  <c:v>7.4833340000000002</c:v>
                </c:pt>
                <c:pt idx="900">
                  <c:v>7.4916679999999998</c:v>
                </c:pt>
                <c:pt idx="901">
                  <c:v>7.5000010000000001</c:v>
                </c:pt>
                <c:pt idx="902">
                  <c:v>7.5083339999999996</c:v>
                </c:pt>
                <c:pt idx="903">
                  <c:v>7.516667</c:v>
                </c:pt>
                <c:pt idx="904">
                  <c:v>7.5250009999999996</c:v>
                </c:pt>
                <c:pt idx="905">
                  <c:v>7.533334</c:v>
                </c:pt>
                <c:pt idx="906">
                  <c:v>7.5416670000000003</c:v>
                </c:pt>
                <c:pt idx="907">
                  <c:v>7.550001</c:v>
                </c:pt>
                <c:pt idx="908">
                  <c:v>7.5583340000000003</c:v>
                </c:pt>
                <c:pt idx="909">
                  <c:v>7.5666679999999999</c:v>
                </c:pt>
                <c:pt idx="910">
                  <c:v>7.5750010000000003</c:v>
                </c:pt>
                <c:pt idx="911">
                  <c:v>7.5833339999999998</c:v>
                </c:pt>
                <c:pt idx="912">
                  <c:v>7.5916670000000002</c:v>
                </c:pt>
                <c:pt idx="913">
                  <c:v>7.6</c:v>
                </c:pt>
                <c:pt idx="914">
                  <c:v>7.6083340000000002</c:v>
                </c:pt>
                <c:pt idx="915">
                  <c:v>7.6166679999999998</c:v>
                </c:pt>
                <c:pt idx="916">
                  <c:v>7.6250010000000001</c:v>
                </c:pt>
                <c:pt idx="917">
                  <c:v>7.6333339999999996</c:v>
                </c:pt>
                <c:pt idx="918">
                  <c:v>7.641667</c:v>
                </c:pt>
                <c:pt idx="919">
                  <c:v>7.6500009999999996</c:v>
                </c:pt>
                <c:pt idx="920">
                  <c:v>7.658334</c:v>
                </c:pt>
                <c:pt idx="921">
                  <c:v>7.6666670000000003</c:v>
                </c:pt>
                <c:pt idx="922">
                  <c:v>7.675001</c:v>
                </c:pt>
                <c:pt idx="923">
                  <c:v>7.6833340000000003</c:v>
                </c:pt>
                <c:pt idx="924">
                  <c:v>7.6916679999999999</c:v>
                </c:pt>
                <c:pt idx="925">
                  <c:v>7.7000010000000003</c:v>
                </c:pt>
                <c:pt idx="926">
                  <c:v>7.7083339999999998</c:v>
                </c:pt>
                <c:pt idx="927">
                  <c:v>7.7166670000000002</c:v>
                </c:pt>
                <c:pt idx="928">
                  <c:v>7.7249999999999996</c:v>
                </c:pt>
                <c:pt idx="929">
                  <c:v>7.7333340000000002</c:v>
                </c:pt>
                <c:pt idx="930">
                  <c:v>7.7416679999999998</c:v>
                </c:pt>
                <c:pt idx="931">
                  <c:v>7.7500010000000001</c:v>
                </c:pt>
                <c:pt idx="932">
                  <c:v>7.7583339999999996</c:v>
                </c:pt>
                <c:pt idx="933">
                  <c:v>7.766667</c:v>
                </c:pt>
                <c:pt idx="934">
                  <c:v>7.7750009999999996</c:v>
                </c:pt>
                <c:pt idx="935">
                  <c:v>7.783334</c:v>
                </c:pt>
                <c:pt idx="936">
                  <c:v>7.7916670000000003</c:v>
                </c:pt>
                <c:pt idx="937">
                  <c:v>7.800001</c:v>
                </c:pt>
                <c:pt idx="938">
                  <c:v>7.8083340000000003</c:v>
                </c:pt>
                <c:pt idx="939">
                  <c:v>7.8166679999999999</c:v>
                </c:pt>
                <c:pt idx="940">
                  <c:v>7.8250010000000003</c:v>
                </c:pt>
                <c:pt idx="941">
                  <c:v>7.8333339999999998</c:v>
                </c:pt>
                <c:pt idx="942">
                  <c:v>7.8416670000000002</c:v>
                </c:pt>
                <c:pt idx="943">
                  <c:v>7.85</c:v>
                </c:pt>
                <c:pt idx="944">
                  <c:v>7.8583340000000002</c:v>
                </c:pt>
                <c:pt idx="945">
                  <c:v>7.8666679999999998</c:v>
                </c:pt>
                <c:pt idx="946">
                  <c:v>7.8750010000000001</c:v>
                </c:pt>
                <c:pt idx="947">
                  <c:v>7.8833339999999996</c:v>
                </c:pt>
                <c:pt idx="948">
                  <c:v>7.891667</c:v>
                </c:pt>
                <c:pt idx="949">
                  <c:v>7.9000009999999996</c:v>
                </c:pt>
                <c:pt idx="950">
                  <c:v>7.908334</c:v>
                </c:pt>
                <c:pt idx="951">
                  <c:v>7.9166670000000003</c:v>
                </c:pt>
                <c:pt idx="952">
                  <c:v>7.9249999999999998</c:v>
                </c:pt>
                <c:pt idx="953">
                  <c:v>7.9333340000000003</c:v>
                </c:pt>
                <c:pt idx="954">
                  <c:v>7.9416679999999999</c:v>
                </c:pt>
                <c:pt idx="955">
                  <c:v>7.9500010000000003</c:v>
                </c:pt>
                <c:pt idx="956">
                  <c:v>7.9583339999999998</c:v>
                </c:pt>
                <c:pt idx="957">
                  <c:v>7.9666670000000002</c:v>
                </c:pt>
                <c:pt idx="958">
                  <c:v>7.9749999999999996</c:v>
                </c:pt>
                <c:pt idx="959">
                  <c:v>7.9833340000000002</c:v>
                </c:pt>
                <c:pt idx="960">
                  <c:v>7.9916679999999998</c:v>
                </c:pt>
                <c:pt idx="961">
                  <c:v>8.0000009999999993</c:v>
                </c:pt>
                <c:pt idx="962">
                  <c:v>8.0083339999999996</c:v>
                </c:pt>
                <c:pt idx="963">
                  <c:v>8.016667</c:v>
                </c:pt>
                <c:pt idx="964">
                  <c:v>8.0250009999999996</c:v>
                </c:pt>
                <c:pt idx="965">
                  <c:v>8.033334</c:v>
                </c:pt>
                <c:pt idx="966">
                  <c:v>8.0416670000000003</c:v>
                </c:pt>
                <c:pt idx="967">
                  <c:v>8.0500000000000007</c:v>
                </c:pt>
                <c:pt idx="968">
                  <c:v>8.0583340000000003</c:v>
                </c:pt>
                <c:pt idx="969">
                  <c:v>8.0666679999999999</c:v>
                </c:pt>
                <c:pt idx="970">
                  <c:v>8.0750010000000003</c:v>
                </c:pt>
                <c:pt idx="971">
                  <c:v>8.0833340000000007</c:v>
                </c:pt>
                <c:pt idx="972">
                  <c:v>8.0916669999999993</c:v>
                </c:pt>
                <c:pt idx="973">
                  <c:v>8.1</c:v>
                </c:pt>
                <c:pt idx="974">
                  <c:v>8.1083339999999993</c:v>
                </c:pt>
                <c:pt idx="975">
                  <c:v>8.1166680000000007</c:v>
                </c:pt>
                <c:pt idx="976">
                  <c:v>8.1250009999999993</c:v>
                </c:pt>
                <c:pt idx="977">
                  <c:v>8.1333339999999996</c:v>
                </c:pt>
                <c:pt idx="978">
                  <c:v>8.141667</c:v>
                </c:pt>
                <c:pt idx="979">
                  <c:v>8.1500009999999996</c:v>
                </c:pt>
                <c:pt idx="980">
                  <c:v>8.158334</c:v>
                </c:pt>
                <c:pt idx="981">
                  <c:v>8.1666670000000003</c:v>
                </c:pt>
                <c:pt idx="982">
                  <c:v>8.1750000000000007</c:v>
                </c:pt>
                <c:pt idx="983">
                  <c:v>8.1833340000000003</c:v>
                </c:pt>
                <c:pt idx="984">
                  <c:v>8.1916679999999999</c:v>
                </c:pt>
                <c:pt idx="985">
                  <c:v>8.2000010000000003</c:v>
                </c:pt>
                <c:pt idx="986">
                  <c:v>8.2083340000000007</c:v>
                </c:pt>
                <c:pt idx="987">
                  <c:v>8.2166669999999993</c:v>
                </c:pt>
                <c:pt idx="988">
                  <c:v>8.2249999999999996</c:v>
                </c:pt>
                <c:pt idx="989">
                  <c:v>8.2333339999999993</c:v>
                </c:pt>
                <c:pt idx="990">
                  <c:v>8.2416680000000007</c:v>
                </c:pt>
                <c:pt idx="991">
                  <c:v>8.2500009999999993</c:v>
                </c:pt>
                <c:pt idx="992">
                  <c:v>8.2583339999999996</c:v>
                </c:pt>
                <c:pt idx="993">
                  <c:v>8.266667</c:v>
                </c:pt>
                <c:pt idx="994">
                  <c:v>8.2750009999999996</c:v>
                </c:pt>
                <c:pt idx="995">
                  <c:v>8.283334</c:v>
                </c:pt>
                <c:pt idx="996">
                  <c:v>8.2916670000000003</c:v>
                </c:pt>
                <c:pt idx="997">
                  <c:v>8.3000000000000007</c:v>
                </c:pt>
                <c:pt idx="998">
                  <c:v>8.3083340000000003</c:v>
                </c:pt>
                <c:pt idx="999">
                  <c:v>8.3166679999999999</c:v>
                </c:pt>
                <c:pt idx="1000">
                  <c:v>8.3250010000000003</c:v>
                </c:pt>
                <c:pt idx="1001">
                  <c:v>8.3333340000000007</c:v>
                </c:pt>
                <c:pt idx="1002">
                  <c:v>8.3416669999999993</c:v>
                </c:pt>
                <c:pt idx="1003">
                  <c:v>8.35</c:v>
                </c:pt>
                <c:pt idx="1004">
                  <c:v>8.3583339999999993</c:v>
                </c:pt>
                <c:pt idx="1005">
                  <c:v>8.3666680000000007</c:v>
                </c:pt>
                <c:pt idx="1006">
                  <c:v>8.3750009999999993</c:v>
                </c:pt>
                <c:pt idx="1007">
                  <c:v>8.3833339999999996</c:v>
                </c:pt>
                <c:pt idx="1008">
                  <c:v>8.391667</c:v>
                </c:pt>
                <c:pt idx="1009">
                  <c:v>8.4000009999999996</c:v>
                </c:pt>
                <c:pt idx="1010">
                  <c:v>8.408334</c:v>
                </c:pt>
                <c:pt idx="1011">
                  <c:v>8.4166670000000003</c:v>
                </c:pt>
                <c:pt idx="1012">
                  <c:v>8.4250000000000007</c:v>
                </c:pt>
                <c:pt idx="1013">
                  <c:v>8.4333340000000003</c:v>
                </c:pt>
                <c:pt idx="1014">
                  <c:v>8.4416679999999999</c:v>
                </c:pt>
                <c:pt idx="1015">
                  <c:v>8.4500010000000003</c:v>
                </c:pt>
                <c:pt idx="1016">
                  <c:v>8.4583340000000007</c:v>
                </c:pt>
                <c:pt idx="1017">
                  <c:v>8.4666669999999993</c:v>
                </c:pt>
                <c:pt idx="1018">
                  <c:v>8.4749999999999996</c:v>
                </c:pt>
                <c:pt idx="1019">
                  <c:v>8.4833339999999993</c:v>
                </c:pt>
                <c:pt idx="1020">
                  <c:v>8.4916680000000007</c:v>
                </c:pt>
                <c:pt idx="1021">
                  <c:v>8.5000009999999993</c:v>
                </c:pt>
                <c:pt idx="1022">
                  <c:v>8.5083339999999996</c:v>
                </c:pt>
                <c:pt idx="1023">
                  <c:v>8.516667</c:v>
                </c:pt>
                <c:pt idx="1024">
                  <c:v>8.5250009999999996</c:v>
                </c:pt>
                <c:pt idx="1025">
                  <c:v>8.533334</c:v>
                </c:pt>
                <c:pt idx="1026">
                  <c:v>8.5416670000000003</c:v>
                </c:pt>
                <c:pt idx="1027">
                  <c:v>8.5500000000000007</c:v>
                </c:pt>
                <c:pt idx="1028">
                  <c:v>8.5583340000000003</c:v>
                </c:pt>
                <c:pt idx="1029">
                  <c:v>8.5666679999999999</c:v>
                </c:pt>
                <c:pt idx="1030">
                  <c:v>8.5750010000000003</c:v>
                </c:pt>
                <c:pt idx="1031">
                  <c:v>8.5833340000000007</c:v>
                </c:pt>
                <c:pt idx="1032">
                  <c:v>8.5916669999999993</c:v>
                </c:pt>
                <c:pt idx="1033">
                  <c:v>8.6</c:v>
                </c:pt>
                <c:pt idx="1034">
                  <c:v>8.6083339999999993</c:v>
                </c:pt>
                <c:pt idx="1035">
                  <c:v>8.6166680000000007</c:v>
                </c:pt>
                <c:pt idx="1036">
                  <c:v>8.6250009999999993</c:v>
                </c:pt>
                <c:pt idx="1037">
                  <c:v>8.6333339999999996</c:v>
                </c:pt>
                <c:pt idx="1038">
                  <c:v>8.641667</c:v>
                </c:pt>
                <c:pt idx="1039">
                  <c:v>8.6500009999999996</c:v>
                </c:pt>
                <c:pt idx="1040">
                  <c:v>8.658334</c:v>
                </c:pt>
                <c:pt idx="1041">
                  <c:v>8.6666670000000003</c:v>
                </c:pt>
                <c:pt idx="1042">
                  <c:v>8.6750000000000007</c:v>
                </c:pt>
                <c:pt idx="1043">
                  <c:v>8.6833340000000003</c:v>
                </c:pt>
                <c:pt idx="1044">
                  <c:v>8.6916679999999999</c:v>
                </c:pt>
                <c:pt idx="1045">
                  <c:v>8.7000010000000003</c:v>
                </c:pt>
                <c:pt idx="1046">
                  <c:v>8.7083340000000007</c:v>
                </c:pt>
                <c:pt idx="1047">
                  <c:v>8.7166669999999993</c:v>
                </c:pt>
                <c:pt idx="1048">
                  <c:v>8.7249999999999996</c:v>
                </c:pt>
                <c:pt idx="1049">
                  <c:v>8.7333339999999993</c:v>
                </c:pt>
                <c:pt idx="1050">
                  <c:v>8.7416680000000007</c:v>
                </c:pt>
                <c:pt idx="1051">
                  <c:v>8.7500009999999993</c:v>
                </c:pt>
                <c:pt idx="1052">
                  <c:v>8.7583339999999996</c:v>
                </c:pt>
                <c:pt idx="1053">
                  <c:v>8.766667</c:v>
                </c:pt>
                <c:pt idx="1054">
                  <c:v>8.7750009999999996</c:v>
                </c:pt>
                <c:pt idx="1055">
                  <c:v>8.783334</c:v>
                </c:pt>
                <c:pt idx="1056">
                  <c:v>8.7916670000000003</c:v>
                </c:pt>
                <c:pt idx="1057">
                  <c:v>8.8000000000000007</c:v>
                </c:pt>
                <c:pt idx="1058">
                  <c:v>8.8083340000000003</c:v>
                </c:pt>
                <c:pt idx="1059">
                  <c:v>8.8166679999999999</c:v>
                </c:pt>
                <c:pt idx="1060">
                  <c:v>8.8250010000000003</c:v>
                </c:pt>
                <c:pt idx="1061">
                  <c:v>8.8333340000000007</c:v>
                </c:pt>
                <c:pt idx="1062">
                  <c:v>8.8416669999999993</c:v>
                </c:pt>
                <c:pt idx="1063">
                  <c:v>8.85</c:v>
                </c:pt>
                <c:pt idx="1064">
                  <c:v>8.8583339999999993</c:v>
                </c:pt>
                <c:pt idx="1065">
                  <c:v>8.8666680000000007</c:v>
                </c:pt>
                <c:pt idx="1066">
                  <c:v>8.8750009999999993</c:v>
                </c:pt>
                <c:pt idx="1067">
                  <c:v>8.8833339999999996</c:v>
                </c:pt>
                <c:pt idx="1068">
                  <c:v>8.891667</c:v>
                </c:pt>
                <c:pt idx="1069">
                  <c:v>8.9000009999999996</c:v>
                </c:pt>
                <c:pt idx="1070">
                  <c:v>8.908334</c:v>
                </c:pt>
                <c:pt idx="1071">
                  <c:v>8.9166670000000003</c:v>
                </c:pt>
                <c:pt idx="1072">
                  <c:v>8.9250000000000007</c:v>
                </c:pt>
                <c:pt idx="1073">
                  <c:v>8.9333340000000003</c:v>
                </c:pt>
                <c:pt idx="1074">
                  <c:v>8.9416679999999999</c:v>
                </c:pt>
                <c:pt idx="1075">
                  <c:v>8.9500010000000003</c:v>
                </c:pt>
                <c:pt idx="1076">
                  <c:v>8.9583340000000007</c:v>
                </c:pt>
                <c:pt idx="1077">
                  <c:v>8.9666669999999993</c:v>
                </c:pt>
                <c:pt idx="1078">
                  <c:v>8.9749999999999996</c:v>
                </c:pt>
                <c:pt idx="1079">
                  <c:v>8.9833339999999993</c:v>
                </c:pt>
                <c:pt idx="1080">
                  <c:v>8.9916669999999996</c:v>
                </c:pt>
                <c:pt idx="1081">
                  <c:v>9.0000009999999993</c:v>
                </c:pt>
                <c:pt idx="1082">
                  <c:v>9.0083339999999996</c:v>
                </c:pt>
                <c:pt idx="1083">
                  <c:v>9.016667</c:v>
                </c:pt>
                <c:pt idx="1084">
                  <c:v>9.0250009999999996</c:v>
                </c:pt>
                <c:pt idx="1085">
                  <c:v>9.033334</c:v>
                </c:pt>
                <c:pt idx="1086">
                  <c:v>9.0416670000000003</c:v>
                </c:pt>
                <c:pt idx="1087">
                  <c:v>9.0500000000000007</c:v>
                </c:pt>
                <c:pt idx="1088">
                  <c:v>9.0583340000000003</c:v>
                </c:pt>
                <c:pt idx="1089">
                  <c:v>9.0666679999999999</c:v>
                </c:pt>
                <c:pt idx="1090">
                  <c:v>9.0750010000000003</c:v>
                </c:pt>
                <c:pt idx="1091">
                  <c:v>9.0833340000000007</c:v>
                </c:pt>
                <c:pt idx="1092">
                  <c:v>9.0916669999999993</c:v>
                </c:pt>
                <c:pt idx="1093">
                  <c:v>9.1</c:v>
                </c:pt>
                <c:pt idx="1094">
                  <c:v>9.1083339999999993</c:v>
                </c:pt>
                <c:pt idx="1095">
                  <c:v>9.1166669999999996</c:v>
                </c:pt>
                <c:pt idx="1096">
                  <c:v>9.1250009999999993</c:v>
                </c:pt>
                <c:pt idx="1097">
                  <c:v>9.1333339999999996</c:v>
                </c:pt>
                <c:pt idx="1098">
                  <c:v>9.141667</c:v>
                </c:pt>
                <c:pt idx="1099">
                  <c:v>9.1500009999999996</c:v>
                </c:pt>
                <c:pt idx="1100">
                  <c:v>9.158334</c:v>
                </c:pt>
                <c:pt idx="1101">
                  <c:v>9.1666670000000003</c:v>
                </c:pt>
                <c:pt idx="1102">
                  <c:v>9.1750000000000007</c:v>
                </c:pt>
                <c:pt idx="1103">
                  <c:v>9.1833340000000003</c:v>
                </c:pt>
                <c:pt idx="1104">
                  <c:v>9.1916679999999999</c:v>
                </c:pt>
                <c:pt idx="1105">
                  <c:v>9.2000010000000003</c:v>
                </c:pt>
                <c:pt idx="1106">
                  <c:v>9.2083340000000007</c:v>
                </c:pt>
                <c:pt idx="1107">
                  <c:v>9.2166669999999993</c:v>
                </c:pt>
                <c:pt idx="1108">
                  <c:v>9.2249999999999996</c:v>
                </c:pt>
                <c:pt idx="1109">
                  <c:v>9.2333339999999993</c:v>
                </c:pt>
                <c:pt idx="1110">
                  <c:v>9.2416669999999996</c:v>
                </c:pt>
                <c:pt idx="1111">
                  <c:v>9.2500009999999993</c:v>
                </c:pt>
                <c:pt idx="1112">
                  <c:v>9.2583339999999996</c:v>
                </c:pt>
                <c:pt idx="1113">
                  <c:v>9.266667</c:v>
                </c:pt>
                <c:pt idx="1114">
                  <c:v>9.2750009999999996</c:v>
                </c:pt>
                <c:pt idx="1115">
                  <c:v>9.283334</c:v>
                </c:pt>
                <c:pt idx="1116">
                  <c:v>9.2916670000000003</c:v>
                </c:pt>
                <c:pt idx="1117">
                  <c:v>9.3000000000000007</c:v>
                </c:pt>
                <c:pt idx="1118">
                  <c:v>9.3083340000000003</c:v>
                </c:pt>
                <c:pt idx="1119">
                  <c:v>9.3166679999999999</c:v>
                </c:pt>
                <c:pt idx="1120">
                  <c:v>9.3250010000000003</c:v>
                </c:pt>
                <c:pt idx="1121">
                  <c:v>9.3333340000000007</c:v>
                </c:pt>
                <c:pt idx="1122">
                  <c:v>9.3416669999999993</c:v>
                </c:pt>
                <c:pt idx="1123">
                  <c:v>9.35</c:v>
                </c:pt>
                <c:pt idx="1124">
                  <c:v>9.3583339999999993</c:v>
                </c:pt>
                <c:pt idx="1125">
                  <c:v>9.3666669999999996</c:v>
                </c:pt>
                <c:pt idx="1126">
                  <c:v>9.3750009999999993</c:v>
                </c:pt>
                <c:pt idx="1127">
                  <c:v>9.3833339999999996</c:v>
                </c:pt>
                <c:pt idx="1128">
                  <c:v>9.391667</c:v>
                </c:pt>
                <c:pt idx="1129">
                  <c:v>9.4000009999999996</c:v>
                </c:pt>
                <c:pt idx="1130">
                  <c:v>9.408334</c:v>
                </c:pt>
                <c:pt idx="1131">
                  <c:v>9.4166670000000003</c:v>
                </c:pt>
                <c:pt idx="1132">
                  <c:v>9.4250000000000007</c:v>
                </c:pt>
                <c:pt idx="1133">
                  <c:v>9.4333340000000003</c:v>
                </c:pt>
                <c:pt idx="1134">
                  <c:v>9.4416679999999999</c:v>
                </c:pt>
                <c:pt idx="1135">
                  <c:v>9.4500010000000003</c:v>
                </c:pt>
                <c:pt idx="1136">
                  <c:v>9.4583340000000007</c:v>
                </c:pt>
                <c:pt idx="1137">
                  <c:v>9.4666669999999993</c:v>
                </c:pt>
                <c:pt idx="1138">
                  <c:v>9.4749999999999996</c:v>
                </c:pt>
                <c:pt idx="1139">
                  <c:v>9.4833339999999993</c:v>
                </c:pt>
                <c:pt idx="1140">
                  <c:v>9.4916669999999996</c:v>
                </c:pt>
                <c:pt idx="1141">
                  <c:v>9.5000009999999993</c:v>
                </c:pt>
                <c:pt idx="1142">
                  <c:v>9.5083339999999996</c:v>
                </c:pt>
                <c:pt idx="1143">
                  <c:v>9.516667</c:v>
                </c:pt>
                <c:pt idx="1144">
                  <c:v>9.5250009999999996</c:v>
                </c:pt>
                <c:pt idx="1145">
                  <c:v>9.533334</c:v>
                </c:pt>
                <c:pt idx="1146">
                  <c:v>9.5416670000000003</c:v>
                </c:pt>
                <c:pt idx="1147">
                  <c:v>9.5500000000000007</c:v>
                </c:pt>
                <c:pt idx="1148">
                  <c:v>9.5583340000000003</c:v>
                </c:pt>
                <c:pt idx="1149">
                  <c:v>9.5666679999999999</c:v>
                </c:pt>
                <c:pt idx="1150">
                  <c:v>9.5750010000000003</c:v>
                </c:pt>
                <c:pt idx="1151">
                  <c:v>9.5833340000000007</c:v>
                </c:pt>
                <c:pt idx="1152">
                  <c:v>9.5916669999999993</c:v>
                </c:pt>
                <c:pt idx="1153">
                  <c:v>9.6</c:v>
                </c:pt>
                <c:pt idx="1154">
                  <c:v>9.6083339999999993</c:v>
                </c:pt>
                <c:pt idx="1155">
                  <c:v>9.6166669999999996</c:v>
                </c:pt>
                <c:pt idx="1156">
                  <c:v>9.6250009999999993</c:v>
                </c:pt>
                <c:pt idx="1157">
                  <c:v>9.6333339999999996</c:v>
                </c:pt>
                <c:pt idx="1158">
                  <c:v>9.641667</c:v>
                </c:pt>
                <c:pt idx="1159">
                  <c:v>9.6500009999999996</c:v>
                </c:pt>
                <c:pt idx="1160">
                  <c:v>9.658334</c:v>
                </c:pt>
                <c:pt idx="1161">
                  <c:v>9.6666670000000003</c:v>
                </c:pt>
                <c:pt idx="1162">
                  <c:v>9.6750000000000007</c:v>
                </c:pt>
                <c:pt idx="1163">
                  <c:v>9.6833340000000003</c:v>
                </c:pt>
                <c:pt idx="1164">
                  <c:v>9.6916679999999999</c:v>
                </c:pt>
                <c:pt idx="1165">
                  <c:v>9.7000010000000003</c:v>
                </c:pt>
                <c:pt idx="1166">
                  <c:v>9.7083340000000007</c:v>
                </c:pt>
                <c:pt idx="1167">
                  <c:v>9.7166669999999993</c:v>
                </c:pt>
                <c:pt idx="1168">
                  <c:v>9.7249999999999996</c:v>
                </c:pt>
                <c:pt idx="1169">
                  <c:v>9.7333339999999993</c:v>
                </c:pt>
                <c:pt idx="1170">
                  <c:v>9.7416669999999996</c:v>
                </c:pt>
                <c:pt idx="1171">
                  <c:v>9.7500009999999993</c:v>
                </c:pt>
                <c:pt idx="1172">
                  <c:v>9.7583339999999996</c:v>
                </c:pt>
                <c:pt idx="1173">
                  <c:v>9.766667</c:v>
                </c:pt>
                <c:pt idx="1174">
                  <c:v>9.7750009999999996</c:v>
                </c:pt>
                <c:pt idx="1175">
                  <c:v>9.783334</c:v>
                </c:pt>
                <c:pt idx="1176">
                  <c:v>9.7916670000000003</c:v>
                </c:pt>
                <c:pt idx="1177">
                  <c:v>9.8000000000000007</c:v>
                </c:pt>
                <c:pt idx="1178">
                  <c:v>9.8083340000000003</c:v>
                </c:pt>
                <c:pt idx="1179">
                  <c:v>9.8166679999999999</c:v>
                </c:pt>
                <c:pt idx="1180">
                  <c:v>9.8250010000000003</c:v>
                </c:pt>
                <c:pt idx="1181">
                  <c:v>9.8333340000000007</c:v>
                </c:pt>
                <c:pt idx="1182">
                  <c:v>9.8416669999999993</c:v>
                </c:pt>
                <c:pt idx="1183">
                  <c:v>9.85</c:v>
                </c:pt>
                <c:pt idx="1184">
                  <c:v>9.8583339999999993</c:v>
                </c:pt>
                <c:pt idx="1185">
                  <c:v>9.8666669999999996</c:v>
                </c:pt>
                <c:pt idx="1186">
                  <c:v>9.8750009999999993</c:v>
                </c:pt>
                <c:pt idx="1187">
                  <c:v>9.8833339999999996</c:v>
                </c:pt>
                <c:pt idx="1188">
                  <c:v>9.891667</c:v>
                </c:pt>
                <c:pt idx="1189">
                  <c:v>9.9000009999999996</c:v>
                </c:pt>
                <c:pt idx="1190">
                  <c:v>9.908334</c:v>
                </c:pt>
                <c:pt idx="1191">
                  <c:v>9.9166670000000003</c:v>
                </c:pt>
                <c:pt idx="1192">
                  <c:v>9.9250000000000007</c:v>
                </c:pt>
                <c:pt idx="1193">
                  <c:v>9.9333340000000003</c:v>
                </c:pt>
                <c:pt idx="1194">
                  <c:v>9.9416679999999999</c:v>
                </c:pt>
                <c:pt idx="1195">
                  <c:v>9.9500010000000003</c:v>
                </c:pt>
                <c:pt idx="1196">
                  <c:v>9.9583340000000007</c:v>
                </c:pt>
                <c:pt idx="1197">
                  <c:v>9.9666669999999993</c:v>
                </c:pt>
                <c:pt idx="1198">
                  <c:v>9.9749999999999996</c:v>
                </c:pt>
                <c:pt idx="1199">
                  <c:v>9.9833339999999993</c:v>
                </c:pt>
                <c:pt idx="1200">
                  <c:v>9.9916669999999996</c:v>
                </c:pt>
                <c:pt idx="1201">
                  <c:v>10.000000999999999</c:v>
                </c:pt>
                <c:pt idx="1202">
                  <c:v>10.008334</c:v>
                </c:pt>
                <c:pt idx="1203">
                  <c:v>10.016667</c:v>
                </c:pt>
                <c:pt idx="1204">
                  <c:v>10.025001</c:v>
                </c:pt>
                <c:pt idx="1205">
                  <c:v>10.033334</c:v>
                </c:pt>
                <c:pt idx="1206">
                  <c:v>10.041667</c:v>
                </c:pt>
                <c:pt idx="1207">
                  <c:v>10.050000000000001</c:v>
                </c:pt>
                <c:pt idx="1208">
                  <c:v>10.058332999999999</c:v>
                </c:pt>
                <c:pt idx="1209">
                  <c:v>10.066668</c:v>
                </c:pt>
                <c:pt idx="1210">
                  <c:v>10.075001</c:v>
                </c:pt>
                <c:pt idx="1211">
                  <c:v>10.083334000000001</c:v>
                </c:pt>
                <c:pt idx="1212">
                  <c:v>10.091666999999999</c:v>
                </c:pt>
                <c:pt idx="1213">
                  <c:v>10.1</c:v>
                </c:pt>
                <c:pt idx="1214">
                  <c:v>10.108333999999999</c:v>
                </c:pt>
                <c:pt idx="1215">
                  <c:v>10.116667</c:v>
                </c:pt>
                <c:pt idx="1216">
                  <c:v>10.125000999999999</c:v>
                </c:pt>
                <c:pt idx="1217">
                  <c:v>10.133334</c:v>
                </c:pt>
                <c:pt idx="1218">
                  <c:v>10.141667</c:v>
                </c:pt>
                <c:pt idx="1219">
                  <c:v>10.150001</c:v>
                </c:pt>
                <c:pt idx="1220">
                  <c:v>10.158334</c:v>
                </c:pt>
                <c:pt idx="1221">
                  <c:v>10.166667</c:v>
                </c:pt>
                <c:pt idx="1222">
                  <c:v>10.175000000000001</c:v>
                </c:pt>
                <c:pt idx="1223">
                  <c:v>10.183332999999999</c:v>
                </c:pt>
                <c:pt idx="1224">
                  <c:v>10.191668</c:v>
                </c:pt>
                <c:pt idx="1225">
                  <c:v>10.200001</c:v>
                </c:pt>
                <c:pt idx="1226">
                  <c:v>10.208334000000001</c:v>
                </c:pt>
                <c:pt idx="1227">
                  <c:v>10.216666999999999</c:v>
                </c:pt>
                <c:pt idx="1228">
                  <c:v>10.225</c:v>
                </c:pt>
                <c:pt idx="1229">
                  <c:v>10.233333999999999</c:v>
                </c:pt>
                <c:pt idx="1230">
                  <c:v>10.241667</c:v>
                </c:pt>
                <c:pt idx="1231">
                  <c:v>10.250000999999999</c:v>
                </c:pt>
                <c:pt idx="1232">
                  <c:v>10.258334</c:v>
                </c:pt>
                <c:pt idx="1233">
                  <c:v>10.266667</c:v>
                </c:pt>
                <c:pt idx="1234">
                  <c:v>10.275001</c:v>
                </c:pt>
                <c:pt idx="1235">
                  <c:v>10.283334</c:v>
                </c:pt>
                <c:pt idx="1236">
                  <c:v>10.291667</c:v>
                </c:pt>
                <c:pt idx="1237">
                  <c:v>10.3</c:v>
                </c:pt>
                <c:pt idx="1238">
                  <c:v>10.308332999999999</c:v>
                </c:pt>
                <c:pt idx="1239">
                  <c:v>10.316668</c:v>
                </c:pt>
                <c:pt idx="1240">
                  <c:v>10.325001</c:v>
                </c:pt>
                <c:pt idx="1241">
                  <c:v>10.333334000000001</c:v>
                </c:pt>
                <c:pt idx="1242">
                  <c:v>10.341666999999999</c:v>
                </c:pt>
                <c:pt idx="1243">
                  <c:v>10.35</c:v>
                </c:pt>
                <c:pt idx="1244">
                  <c:v>10.358333999999999</c:v>
                </c:pt>
                <c:pt idx="1245">
                  <c:v>10.366667</c:v>
                </c:pt>
                <c:pt idx="1246">
                  <c:v>10.375000999999999</c:v>
                </c:pt>
                <c:pt idx="1247">
                  <c:v>10.383334</c:v>
                </c:pt>
                <c:pt idx="1248">
                  <c:v>10.391667</c:v>
                </c:pt>
                <c:pt idx="1249">
                  <c:v>10.400001</c:v>
                </c:pt>
                <c:pt idx="1250">
                  <c:v>10.408334</c:v>
                </c:pt>
                <c:pt idx="1251">
                  <c:v>10.416667</c:v>
                </c:pt>
                <c:pt idx="1252">
                  <c:v>10.425000000000001</c:v>
                </c:pt>
                <c:pt idx="1253">
                  <c:v>10.433332999999999</c:v>
                </c:pt>
                <c:pt idx="1254">
                  <c:v>10.441668</c:v>
                </c:pt>
                <c:pt idx="1255">
                  <c:v>10.450001</c:v>
                </c:pt>
                <c:pt idx="1256">
                  <c:v>10.458334000000001</c:v>
                </c:pt>
                <c:pt idx="1257">
                  <c:v>10.466666999999999</c:v>
                </c:pt>
                <c:pt idx="1258">
                  <c:v>10.475</c:v>
                </c:pt>
                <c:pt idx="1259">
                  <c:v>10.483333999999999</c:v>
                </c:pt>
                <c:pt idx="1260">
                  <c:v>10.491667</c:v>
                </c:pt>
                <c:pt idx="1261">
                  <c:v>10.500000999999999</c:v>
                </c:pt>
                <c:pt idx="1262">
                  <c:v>10.508334</c:v>
                </c:pt>
                <c:pt idx="1263">
                  <c:v>10.516667</c:v>
                </c:pt>
                <c:pt idx="1264">
                  <c:v>10.525001</c:v>
                </c:pt>
                <c:pt idx="1265">
                  <c:v>10.533334</c:v>
                </c:pt>
                <c:pt idx="1266">
                  <c:v>10.541667</c:v>
                </c:pt>
                <c:pt idx="1267">
                  <c:v>10.55</c:v>
                </c:pt>
                <c:pt idx="1268">
                  <c:v>10.558332999999999</c:v>
                </c:pt>
                <c:pt idx="1269">
                  <c:v>10.566668</c:v>
                </c:pt>
                <c:pt idx="1270">
                  <c:v>10.575001</c:v>
                </c:pt>
                <c:pt idx="1271">
                  <c:v>10.583334000000001</c:v>
                </c:pt>
                <c:pt idx="1272">
                  <c:v>10.591666999999999</c:v>
                </c:pt>
                <c:pt idx="1273">
                  <c:v>10.6</c:v>
                </c:pt>
                <c:pt idx="1274">
                  <c:v>10.608333999999999</c:v>
                </c:pt>
                <c:pt idx="1275">
                  <c:v>10.616667</c:v>
                </c:pt>
                <c:pt idx="1276">
                  <c:v>10.625000999999999</c:v>
                </c:pt>
                <c:pt idx="1277">
                  <c:v>10.633334</c:v>
                </c:pt>
                <c:pt idx="1278">
                  <c:v>10.641667</c:v>
                </c:pt>
                <c:pt idx="1279">
                  <c:v>10.650001</c:v>
                </c:pt>
                <c:pt idx="1280">
                  <c:v>10.658334</c:v>
                </c:pt>
                <c:pt idx="1281">
                  <c:v>10.666667</c:v>
                </c:pt>
                <c:pt idx="1282">
                  <c:v>10.675000000000001</c:v>
                </c:pt>
                <c:pt idx="1283">
                  <c:v>10.683332999999999</c:v>
                </c:pt>
                <c:pt idx="1284">
                  <c:v>10.691668</c:v>
                </c:pt>
                <c:pt idx="1285">
                  <c:v>10.700001</c:v>
                </c:pt>
                <c:pt idx="1286">
                  <c:v>10.708334000000001</c:v>
                </c:pt>
                <c:pt idx="1287">
                  <c:v>10.716666999999999</c:v>
                </c:pt>
                <c:pt idx="1288">
                  <c:v>10.725</c:v>
                </c:pt>
                <c:pt idx="1289">
                  <c:v>10.733333999999999</c:v>
                </c:pt>
                <c:pt idx="1290">
                  <c:v>10.741668000000001</c:v>
                </c:pt>
                <c:pt idx="1291">
                  <c:v>10.750000999999999</c:v>
                </c:pt>
                <c:pt idx="1292">
                  <c:v>10.758334</c:v>
                </c:pt>
                <c:pt idx="1293">
                  <c:v>10.766667</c:v>
                </c:pt>
                <c:pt idx="1294">
                  <c:v>10.775001</c:v>
                </c:pt>
                <c:pt idx="1295">
                  <c:v>10.783334</c:v>
                </c:pt>
                <c:pt idx="1296">
                  <c:v>10.791667</c:v>
                </c:pt>
                <c:pt idx="1297">
                  <c:v>10.800001</c:v>
                </c:pt>
                <c:pt idx="1298">
                  <c:v>10.808334</c:v>
                </c:pt>
                <c:pt idx="1299">
                  <c:v>10.816668</c:v>
                </c:pt>
                <c:pt idx="1300">
                  <c:v>10.825001</c:v>
                </c:pt>
                <c:pt idx="1301">
                  <c:v>10.833334000000001</c:v>
                </c:pt>
                <c:pt idx="1302">
                  <c:v>10.841666999999999</c:v>
                </c:pt>
                <c:pt idx="1303">
                  <c:v>10.85</c:v>
                </c:pt>
                <c:pt idx="1304">
                  <c:v>10.858333999999999</c:v>
                </c:pt>
                <c:pt idx="1305">
                  <c:v>10.866668000000001</c:v>
                </c:pt>
                <c:pt idx="1306">
                  <c:v>10.875000999999999</c:v>
                </c:pt>
                <c:pt idx="1307">
                  <c:v>10.883334</c:v>
                </c:pt>
                <c:pt idx="1308">
                  <c:v>10.891667</c:v>
                </c:pt>
                <c:pt idx="1309">
                  <c:v>10.900001</c:v>
                </c:pt>
                <c:pt idx="1310">
                  <c:v>10.908334</c:v>
                </c:pt>
                <c:pt idx="1311">
                  <c:v>10.916667</c:v>
                </c:pt>
                <c:pt idx="1312">
                  <c:v>10.925001</c:v>
                </c:pt>
                <c:pt idx="1313">
                  <c:v>10.933334</c:v>
                </c:pt>
                <c:pt idx="1314">
                  <c:v>10.941668</c:v>
                </c:pt>
                <c:pt idx="1315">
                  <c:v>10.950001</c:v>
                </c:pt>
                <c:pt idx="1316">
                  <c:v>10.958334000000001</c:v>
                </c:pt>
                <c:pt idx="1317">
                  <c:v>10.966666999999999</c:v>
                </c:pt>
                <c:pt idx="1318">
                  <c:v>10.975</c:v>
                </c:pt>
                <c:pt idx="1319">
                  <c:v>10.983333999999999</c:v>
                </c:pt>
                <c:pt idx="1320">
                  <c:v>10.991668000000001</c:v>
                </c:pt>
                <c:pt idx="1321">
                  <c:v>11.000000999999999</c:v>
                </c:pt>
                <c:pt idx="1322">
                  <c:v>11.008334</c:v>
                </c:pt>
                <c:pt idx="1323">
                  <c:v>11.016667</c:v>
                </c:pt>
                <c:pt idx="1324">
                  <c:v>11.025001</c:v>
                </c:pt>
                <c:pt idx="1325">
                  <c:v>11.033334</c:v>
                </c:pt>
                <c:pt idx="1326">
                  <c:v>11.041667</c:v>
                </c:pt>
                <c:pt idx="1327">
                  <c:v>11.050001</c:v>
                </c:pt>
                <c:pt idx="1328">
                  <c:v>11.058334</c:v>
                </c:pt>
                <c:pt idx="1329">
                  <c:v>11.066668</c:v>
                </c:pt>
                <c:pt idx="1330">
                  <c:v>11.075001</c:v>
                </c:pt>
                <c:pt idx="1331">
                  <c:v>11.083334000000001</c:v>
                </c:pt>
                <c:pt idx="1332">
                  <c:v>11.091666999999999</c:v>
                </c:pt>
                <c:pt idx="1333">
                  <c:v>11.1</c:v>
                </c:pt>
                <c:pt idx="1334">
                  <c:v>11.108333999999999</c:v>
                </c:pt>
                <c:pt idx="1335">
                  <c:v>11.116668000000001</c:v>
                </c:pt>
                <c:pt idx="1336">
                  <c:v>11.125000999999999</c:v>
                </c:pt>
                <c:pt idx="1337">
                  <c:v>11.133334</c:v>
                </c:pt>
                <c:pt idx="1338">
                  <c:v>11.141667</c:v>
                </c:pt>
                <c:pt idx="1339">
                  <c:v>11.150001</c:v>
                </c:pt>
                <c:pt idx="1340">
                  <c:v>11.158334</c:v>
                </c:pt>
                <c:pt idx="1341">
                  <c:v>11.166667</c:v>
                </c:pt>
                <c:pt idx="1342">
                  <c:v>11.175001</c:v>
                </c:pt>
                <c:pt idx="1343">
                  <c:v>11.183334</c:v>
                </c:pt>
                <c:pt idx="1344">
                  <c:v>11.191668</c:v>
                </c:pt>
                <c:pt idx="1345">
                  <c:v>11.200001</c:v>
                </c:pt>
                <c:pt idx="1346">
                  <c:v>11.208334000000001</c:v>
                </c:pt>
                <c:pt idx="1347">
                  <c:v>11.216666999999999</c:v>
                </c:pt>
                <c:pt idx="1348">
                  <c:v>11.225</c:v>
                </c:pt>
                <c:pt idx="1349">
                  <c:v>11.233333999999999</c:v>
                </c:pt>
                <c:pt idx="1350">
                  <c:v>11.241668000000001</c:v>
                </c:pt>
                <c:pt idx="1351">
                  <c:v>11.250000999999999</c:v>
                </c:pt>
                <c:pt idx="1352">
                  <c:v>11.258334</c:v>
                </c:pt>
                <c:pt idx="1353">
                  <c:v>11.266667</c:v>
                </c:pt>
                <c:pt idx="1354">
                  <c:v>11.275001</c:v>
                </c:pt>
                <c:pt idx="1355">
                  <c:v>11.283334</c:v>
                </c:pt>
                <c:pt idx="1356">
                  <c:v>11.291667</c:v>
                </c:pt>
                <c:pt idx="1357">
                  <c:v>11.300001</c:v>
                </c:pt>
                <c:pt idx="1358">
                  <c:v>11.308334</c:v>
                </c:pt>
                <c:pt idx="1359">
                  <c:v>11.316668</c:v>
                </c:pt>
                <c:pt idx="1360">
                  <c:v>11.325001</c:v>
                </c:pt>
                <c:pt idx="1361">
                  <c:v>11.333334000000001</c:v>
                </c:pt>
                <c:pt idx="1362">
                  <c:v>11.341666999999999</c:v>
                </c:pt>
                <c:pt idx="1363">
                  <c:v>11.35</c:v>
                </c:pt>
                <c:pt idx="1364">
                  <c:v>11.358333999999999</c:v>
                </c:pt>
                <c:pt idx="1365">
                  <c:v>11.366668000000001</c:v>
                </c:pt>
                <c:pt idx="1366">
                  <c:v>11.375000999999999</c:v>
                </c:pt>
                <c:pt idx="1367">
                  <c:v>11.383334</c:v>
                </c:pt>
                <c:pt idx="1368">
                  <c:v>11.391667</c:v>
                </c:pt>
                <c:pt idx="1369">
                  <c:v>11.400001</c:v>
                </c:pt>
                <c:pt idx="1370">
                  <c:v>11.408334</c:v>
                </c:pt>
                <c:pt idx="1371">
                  <c:v>11.416667</c:v>
                </c:pt>
                <c:pt idx="1372">
                  <c:v>11.425001</c:v>
                </c:pt>
                <c:pt idx="1373">
                  <c:v>11.433334</c:v>
                </c:pt>
                <c:pt idx="1374">
                  <c:v>11.441668</c:v>
                </c:pt>
                <c:pt idx="1375">
                  <c:v>11.450001</c:v>
                </c:pt>
                <c:pt idx="1376">
                  <c:v>11.458334000000001</c:v>
                </c:pt>
                <c:pt idx="1377">
                  <c:v>11.466666999999999</c:v>
                </c:pt>
                <c:pt idx="1378">
                  <c:v>11.475</c:v>
                </c:pt>
                <c:pt idx="1379">
                  <c:v>11.483333999999999</c:v>
                </c:pt>
                <c:pt idx="1380">
                  <c:v>11.491668000000001</c:v>
                </c:pt>
                <c:pt idx="1381">
                  <c:v>11.500000999999999</c:v>
                </c:pt>
                <c:pt idx="1382">
                  <c:v>11.508334</c:v>
                </c:pt>
                <c:pt idx="1383">
                  <c:v>11.516667</c:v>
                </c:pt>
                <c:pt idx="1384">
                  <c:v>11.525001</c:v>
                </c:pt>
                <c:pt idx="1385">
                  <c:v>11.533334</c:v>
                </c:pt>
                <c:pt idx="1386">
                  <c:v>11.541667</c:v>
                </c:pt>
                <c:pt idx="1387">
                  <c:v>11.550001</c:v>
                </c:pt>
                <c:pt idx="1388">
                  <c:v>11.558334</c:v>
                </c:pt>
                <c:pt idx="1389">
                  <c:v>11.566668</c:v>
                </c:pt>
                <c:pt idx="1390">
                  <c:v>11.575001</c:v>
                </c:pt>
                <c:pt idx="1391">
                  <c:v>11.583334000000001</c:v>
                </c:pt>
                <c:pt idx="1392">
                  <c:v>11.591666999999999</c:v>
                </c:pt>
                <c:pt idx="1393">
                  <c:v>11.6</c:v>
                </c:pt>
                <c:pt idx="1394">
                  <c:v>11.608333999999999</c:v>
                </c:pt>
                <c:pt idx="1395">
                  <c:v>11.616668000000001</c:v>
                </c:pt>
                <c:pt idx="1396">
                  <c:v>11.625000999999999</c:v>
                </c:pt>
                <c:pt idx="1397">
                  <c:v>11.633334</c:v>
                </c:pt>
                <c:pt idx="1398">
                  <c:v>11.641667</c:v>
                </c:pt>
                <c:pt idx="1399">
                  <c:v>11.650001</c:v>
                </c:pt>
                <c:pt idx="1400">
                  <c:v>11.658334</c:v>
                </c:pt>
                <c:pt idx="1401">
                  <c:v>11.666667</c:v>
                </c:pt>
                <c:pt idx="1402">
                  <c:v>11.675001</c:v>
                </c:pt>
                <c:pt idx="1403">
                  <c:v>11.683334</c:v>
                </c:pt>
                <c:pt idx="1404">
                  <c:v>11.691668</c:v>
                </c:pt>
                <c:pt idx="1405">
                  <c:v>11.700001</c:v>
                </c:pt>
                <c:pt idx="1406">
                  <c:v>11.708334000000001</c:v>
                </c:pt>
                <c:pt idx="1407">
                  <c:v>11.716666999999999</c:v>
                </c:pt>
                <c:pt idx="1408">
                  <c:v>11.725</c:v>
                </c:pt>
                <c:pt idx="1409">
                  <c:v>11.733333999999999</c:v>
                </c:pt>
                <c:pt idx="1410">
                  <c:v>11.741668000000001</c:v>
                </c:pt>
                <c:pt idx="1411">
                  <c:v>11.750000999999999</c:v>
                </c:pt>
                <c:pt idx="1412">
                  <c:v>11.758334</c:v>
                </c:pt>
                <c:pt idx="1413">
                  <c:v>11.766667</c:v>
                </c:pt>
                <c:pt idx="1414">
                  <c:v>11.775001</c:v>
                </c:pt>
                <c:pt idx="1415">
                  <c:v>11.783334</c:v>
                </c:pt>
                <c:pt idx="1416">
                  <c:v>11.791667</c:v>
                </c:pt>
                <c:pt idx="1417">
                  <c:v>11.8</c:v>
                </c:pt>
                <c:pt idx="1418">
                  <c:v>11.808334</c:v>
                </c:pt>
                <c:pt idx="1419">
                  <c:v>11.816668</c:v>
                </c:pt>
                <c:pt idx="1420">
                  <c:v>11.825001</c:v>
                </c:pt>
                <c:pt idx="1421">
                  <c:v>11.833334000000001</c:v>
                </c:pt>
                <c:pt idx="1422">
                  <c:v>11.841666999999999</c:v>
                </c:pt>
                <c:pt idx="1423">
                  <c:v>11.85</c:v>
                </c:pt>
                <c:pt idx="1424">
                  <c:v>11.858333999999999</c:v>
                </c:pt>
                <c:pt idx="1425">
                  <c:v>11.866668000000001</c:v>
                </c:pt>
                <c:pt idx="1426">
                  <c:v>11.875000999999999</c:v>
                </c:pt>
                <c:pt idx="1427">
                  <c:v>11.883334</c:v>
                </c:pt>
                <c:pt idx="1428">
                  <c:v>11.891667</c:v>
                </c:pt>
                <c:pt idx="1429">
                  <c:v>11.900001</c:v>
                </c:pt>
                <c:pt idx="1430">
                  <c:v>11.908334</c:v>
                </c:pt>
                <c:pt idx="1431">
                  <c:v>11.916667</c:v>
                </c:pt>
                <c:pt idx="1432">
                  <c:v>11.925000000000001</c:v>
                </c:pt>
                <c:pt idx="1433">
                  <c:v>11.933334</c:v>
                </c:pt>
                <c:pt idx="1434">
                  <c:v>11.941668</c:v>
                </c:pt>
                <c:pt idx="1435">
                  <c:v>11.950001</c:v>
                </c:pt>
                <c:pt idx="1436">
                  <c:v>11.958334000000001</c:v>
                </c:pt>
                <c:pt idx="1437">
                  <c:v>11.966666999999999</c:v>
                </c:pt>
                <c:pt idx="1438">
                  <c:v>11.975</c:v>
                </c:pt>
                <c:pt idx="1439">
                  <c:v>11.983333999999999</c:v>
                </c:pt>
                <c:pt idx="1440">
                  <c:v>11.991668000000001</c:v>
                </c:pt>
                <c:pt idx="1441">
                  <c:v>12.000000999999999</c:v>
                </c:pt>
                <c:pt idx="1442">
                  <c:v>12.008334</c:v>
                </c:pt>
                <c:pt idx="1443">
                  <c:v>12.016667</c:v>
                </c:pt>
                <c:pt idx="1444">
                  <c:v>12.025001</c:v>
                </c:pt>
                <c:pt idx="1445">
                  <c:v>12.033334</c:v>
                </c:pt>
                <c:pt idx="1446">
                  <c:v>12.041667</c:v>
                </c:pt>
                <c:pt idx="1447">
                  <c:v>12.05</c:v>
                </c:pt>
                <c:pt idx="1448">
                  <c:v>12.058334</c:v>
                </c:pt>
                <c:pt idx="1449">
                  <c:v>12.066668</c:v>
                </c:pt>
                <c:pt idx="1450">
                  <c:v>12.075001</c:v>
                </c:pt>
                <c:pt idx="1451">
                  <c:v>12.083334000000001</c:v>
                </c:pt>
                <c:pt idx="1452">
                  <c:v>12.091666999999999</c:v>
                </c:pt>
                <c:pt idx="1453">
                  <c:v>12.1</c:v>
                </c:pt>
                <c:pt idx="1454">
                  <c:v>12.108333999999999</c:v>
                </c:pt>
                <c:pt idx="1455">
                  <c:v>12.116668000000001</c:v>
                </c:pt>
                <c:pt idx="1456">
                  <c:v>12.125000999999999</c:v>
                </c:pt>
                <c:pt idx="1457">
                  <c:v>12.133334</c:v>
                </c:pt>
                <c:pt idx="1458">
                  <c:v>12.141667</c:v>
                </c:pt>
                <c:pt idx="1459">
                  <c:v>12.150001</c:v>
                </c:pt>
                <c:pt idx="1460">
                  <c:v>12.158334</c:v>
                </c:pt>
                <c:pt idx="1461">
                  <c:v>12.166667</c:v>
                </c:pt>
                <c:pt idx="1462">
                  <c:v>12.175000000000001</c:v>
                </c:pt>
                <c:pt idx="1463">
                  <c:v>12.183334</c:v>
                </c:pt>
                <c:pt idx="1464">
                  <c:v>12.191668</c:v>
                </c:pt>
                <c:pt idx="1465">
                  <c:v>12.200001</c:v>
                </c:pt>
                <c:pt idx="1466">
                  <c:v>12.208334000000001</c:v>
                </c:pt>
                <c:pt idx="1467">
                  <c:v>12.216666999999999</c:v>
                </c:pt>
                <c:pt idx="1468">
                  <c:v>12.225</c:v>
                </c:pt>
                <c:pt idx="1469">
                  <c:v>12.233333999999999</c:v>
                </c:pt>
                <c:pt idx="1470">
                  <c:v>12.241668000000001</c:v>
                </c:pt>
                <c:pt idx="1471">
                  <c:v>12.250000999999999</c:v>
                </c:pt>
                <c:pt idx="1472">
                  <c:v>12.258334</c:v>
                </c:pt>
                <c:pt idx="1473">
                  <c:v>12.266667</c:v>
                </c:pt>
                <c:pt idx="1474">
                  <c:v>12.275001</c:v>
                </c:pt>
                <c:pt idx="1475">
                  <c:v>12.283334</c:v>
                </c:pt>
                <c:pt idx="1476">
                  <c:v>12.291667</c:v>
                </c:pt>
                <c:pt idx="1477">
                  <c:v>12.3</c:v>
                </c:pt>
                <c:pt idx="1478">
                  <c:v>12.308334</c:v>
                </c:pt>
                <c:pt idx="1479">
                  <c:v>12.316668</c:v>
                </c:pt>
                <c:pt idx="1480">
                  <c:v>12.325001</c:v>
                </c:pt>
                <c:pt idx="1481">
                  <c:v>12.333334000000001</c:v>
                </c:pt>
                <c:pt idx="1482">
                  <c:v>12.341666999999999</c:v>
                </c:pt>
                <c:pt idx="1483">
                  <c:v>12.35</c:v>
                </c:pt>
                <c:pt idx="1484">
                  <c:v>12.358333999999999</c:v>
                </c:pt>
                <c:pt idx="1485">
                  <c:v>12.366668000000001</c:v>
                </c:pt>
                <c:pt idx="1486">
                  <c:v>12.375000999999999</c:v>
                </c:pt>
                <c:pt idx="1487">
                  <c:v>12.383334</c:v>
                </c:pt>
                <c:pt idx="1488">
                  <c:v>12.391667</c:v>
                </c:pt>
                <c:pt idx="1489">
                  <c:v>12.400001</c:v>
                </c:pt>
                <c:pt idx="1490">
                  <c:v>12.408334</c:v>
                </c:pt>
                <c:pt idx="1491">
                  <c:v>12.416667</c:v>
                </c:pt>
                <c:pt idx="1492">
                  <c:v>12.425000000000001</c:v>
                </c:pt>
                <c:pt idx="1493">
                  <c:v>12.433334</c:v>
                </c:pt>
                <c:pt idx="1494">
                  <c:v>12.441668</c:v>
                </c:pt>
                <c:pt idx="1495">
                  <c:v>12.450001</c:v>
                </c:pt>
                <c:pt idx="1496">
                  <c:v>12.458334000000001</c:v>
                </c:pt>
                <c:pt idx="1497">
                  <c:v>12.466666999999999</c:v>
                </c:pt>
                <c:pt idx="1498">
                  <c:v>12.475</c:v>
                </c:pt>
                <c:pt idx="1499">
                  <c:v>12.483333999999999</c:v>
                </c:pt>
                <c:pt idx="1500">
                  <c:v>12.491668000000001</c:v>
                </c:pt>
                <c:pt idx="1501">
                  <c:v>12.500000999999999</c:v>
                </c:pt>
                <c:pt idx="1502">
                  <c:v>12.508334</c:v>
                </c:pt>
                <c:pt idx="1503">
                  <c:v>12.516667</c:v>
                </c:pt>
                <c:pt idx="1504">
                  <c:v>12.525001</c:v>
                </c:pt>
                <c:pt idx="1505">
                  <c:v>12.533334</c:v>
                </c:pt>
                <c:pt idx="1506">
                  <c:v>12.541667</c:v>
                </c:pt>
                <c:pt idx="1507">
                  <c:v>12.55</c:v>
                </c:pt>
                <c:pt idx="1508">
                  <c:v>12.558334</c:v>
                </c:pt>
                <c:pt idx="1509">
                  <c:v>12.566668</c:v>
                </c:pt>
                <c:pt idx="1510">
                  <c:v>12.575001</c:v>
                </c:pt>
                <c:pt idx="1511">
                  <c:v>12.583334000000001</c:v>
                </c:pt>
                <c:pt idx="1512">
                  <c:v>12.591666999999999</c:v>
                </c:pt>
                <c:pt idx="1513">
                  <c:v>12.6</c:v>
                </c:pt>
                <c:pt idx="1514">
                  <c:v>12.608333999999999</c:v>
                </c:pt>
                <c:pt idx="1515">
                  <c:v>12.616668000000001</c:v>
                </c:pt>
                <c:pt idx="1516">
                  <c:v>12.625000999999999</c:v>
                </c:pt>
                <c:pt idx="1517">
                  <c:v>12.633334</c:v>
                </c:pt>
                <c:pt idx="1518">
                  <c:v>12.641667</c:v>
                </c:pt>
                <c:pt idx="1519">
                  <c:v>12.650001</c:v>
                </c:pt>
                <c:pt idx="1520">
                  <c:v>12.658334</c:v>
                </c:pt>
                <c:pt idx="1521">
                  <c:v>12.666667</c:v>
                </c:pt>
                <c:pt idx="1522">
                  <c:v>12.675000000000001</c:v>
                </c:pt>
                <c:pt idx="1523">
                  <c:v>12.683334</c:v>
                </c:pt>
                <c:pt idx="1524">
                  <c:v>12.691668</c:v>
                </c:pt>
                <c:pt idx="1525">
                  <c:v>12.700001</c:v>
                </c:pt>
                <c:pt idx="1526">
                  <c:v>12.708334000000001</c:v>
                </c:pt>
                <c:pt idx="1527">
                  <c:v>12.716666999999999</c:v>
                </c:pt>
                <c:pt idx="1528">
                  <c:v>12.725</c:v>
                </c:pt>
                <c:pt idx="1529">
                  <c:v>12.733333999999999</c:v>
                </c:pt>
                <c:pt idx="1530">
                  <c:v>12.741668000000001</c:v>
                </c:pt>
                <c:pt idx="1531">
                  <c:v>12.750000999999999</c:v>
                </c:pt>
                <c:pt idx="1532">
                  <c:v>12.758334</c:v>
                </c:pt>
                <c:pt idx="1533">
                  <c:v>12.766667</c:v>
                </c:pt>
                <c:pt idx="1534">
                  <c:v>12.775001</c:v>
                </c:pt>
                <c:pt idx="1535">
                  <c:v>12.783334</c:v>
                </c:pt>
                <c:pt idx="1536">
                  <c:v>12.791667</c:v>
                </c:pt>
                <c:pt idx="1537">
                  <c:v>12.8</c:v>
                </c:pt>
                <c:pt idx="1538">
                  <c:v>12.808334</c:v>
                </c:pt>
                <c:pt idx="1539">
                  <c:v>12.816668</c:v>
                </c:pt>
                <c:pt idx="1540">
                  <c:v>12.825001</c:v>
                </c:pt>
                <c:pt idx="1541">
                  <c:v>12.833334000000001</c:v>
                </c:pt>
                <c:pt idx="1542">
                  <c:v>12.841666999999999</c:v>
                </c:pt>
                <c:pt idx="1543">
                  <c:v>12.85</c:v>
                </c:pt>
                <c:pt idx="1544">
                  <c:v>12.858333999999999</c:v>
                </c:pt>
                <c:pt idx="1545">
                  <c:v>12.866668000000001</c:v>
                </c:pt>
                <c:pt idx="1546">
                  <c:v>12.875000999999999</c:v>
                </c:pt>
                <c:pt idx="1547">
                  <c:v>12.883334</c:v>
                </c:pt>
                <c:pt idx="1548">
                  <c:v>12.891667</c:v>
                </c:pt>
                <c:pt idx="1549">
                  <c:v>12.900001</c:v>
                </c:pt>
                <c:pt idx="1550">
                  <c:v>12.908334</c:v>
                </c:pt>
                <c:pt idx="1551">
                  <c:v>12.916667</c:v>
                </c:pt>
                <c:pt idx="1552">
                  <c:v>12.925000000000001</c:v>
                </c:pt>
                <c:pt idx="1553">
                  <c:v>12.933334</c:v>
                </c:pt>
                <c:pt idx="1554">
                  <c:v>12.941668</c:v>
                </c:pt>
                <c:pt idx="1555">
                  <c:v>12.950001</c:v>
                </c:pt>
                <c:pt idx="1556">
                  <c:v>12.958334000000001</c:v>
                </c:pt>
                <c:pt idx="1557">
                  <c:v>12.966666999999999</c:v>
                </c:pt>
                <c:pt idx="1558">
                  <c:v>12.975</c:v>
                </c:pt>
                <c:pt idx="1559">
                  <c:v>12.983333999999999</c:v>
                </c:pt>
                <c:pt idx="1560">
                  <c:v>12.991667</c:v>
                </c:pt>
                <c:pt idx="1561">
                  <c:v>13.000000999999999</c:v>
                </c:pt>
                <c:pt idx="1562">
                  <c:v>13.008334</c:v>
                </c:pt>
                <c:pt idx="1563">
                  <c:v>13.016667</c:v>
                </c:pt>
                <c:pt idx="1564">
                  <c:v>13.025001</c:v>
                </c:pt>
                <c:pt idx="1565">
                  <c:v>13.033334</c:v>
                </c:pt>
                <c:pt idx="1566">
                  <c:v>13.041667</c:v>
                </c:pt>
                <c:pt idx="1567">
                  <c:v>13.05</c:v>
                </c:pt>
                <c:pt idx="1568">
                  <c:v>13.058334</c:v>
                </c:pt>
                <c:pt idx="1569">
                  <c:v>13.066668</c:v>
                </c:pt>
                <c:pt idx="1570">
                  <c:v>13.075001</c:v>
                </c:pt>
                <c:pt idx="1571">
                  <c:v>13.083334000000001</c:v>
                </c:pt>
                <c:pt idx="1572">
                  <c:v>13.091666999999999</c:v>
                </c:pt>
                <c:pt idx="1573">
                  <c:v>13.1</c:v>
                </c:pt>
                <c:pt idx="1574">
                  <c:v>13.108333999999999</c:v>
                </c:pt>
                <c:pt idx="1575">
                  <c:v>13.116667</c:v>
                </c:pt>
                <c:pt idx="1576">
                  <c:v>13.125000999999999</c:v>
                </c:pt>
                <c:pt idx="1577">
                  <c:v>13.133334</c:v>
                </c:pt>
                <c:pt idx="1578">
                  <c:v>13.141667</c:v>
                </c:pt>
                <c:pt idx="1579">
                  <c:v>13.150001</c:v>
                </c:pt>
                <c:pt idx="1580">
                  <c:v>13.158334</c:v>
                </c:pt>
                <c:pt idx="1581">
                  <c:v>13.166667</c:v>
                </c:pt>
                <c:pt idx="1582">
                  <c:v>13.175000000000001</c:v>
                </c:pt>
                <c:pt idx="1583">
                  <c:v>13.183334</c:v>
                </c:pt>
                <c:pt idx="1584">
                  <c:v>13.191668</c:v>
                </c:pt>
                <c:pt idx="1585">
                  <c:v>13.200001</c:v>
                </c:pt>
                <c:pt idx="1586">
                  <c:v>13.208334000000001</c:v>
                </c:pt>
                <c:pt idx="1587">
                  <c:v>13.216666999999999</c:v>
                </c:pt>
                <c:pt idx="1588">
                  <c:v>13.225</c:v>
                </c:pt>
                <c:pt idx="1589">
                  <c:v>13.233333999999999</c:v>
                </c:pt>
                <c:pt idx="1590">
                  <c:v>13.241667</c:v>
                </c:pt>
                <c:pt idx="1591">
                  <c:v>13.250000999999999</c:v>
                </c:pt>
                <c:pt idx="1592">
                  <c:v>13.258334</c:v>
                </c:pt>
                <c:pt idx="1593">
                  <c:v>13.266667</c:v>
                </c:pt>
                <c:pt idx="1594">
                  <c:v>13.275001</c:v>
                </c:pt>
                <c:pt idx="1595">
                  <c:v>13.283334</c:v>
                </c:pt>
                <c:pt idx="1596">
                  <c:v>13.291667</c:v>
                </c:pt>
                <c:pt idx="1597">
                  <c:v>13.3</c:v>
                </c:pt>
                <c:pt idx="1598">
                  <c:v>13.308334</c:v>
                </c:pt>
                <c:pt idx="1599">
                  <c:v>13.316668</c:v>
                </c:pt>
                <c:pt idx="1600">
                  <c:v>13.325001</c:v>
                </c:pt>
                <c:pt idx="1601">
                  <c:v>13.333334000000001</c:v>
                </c:pt>
                <c:pt idx="1602">
                  <c:v>13.341666999999999</c:v>
                </c:pt>
                <c:pt idx="1603">
                  <c:v>13.35</c:v>
                </c:pt>
                <c:pt idx="1604">
                  <c:v>13.358333999999999</c:v>
                </c:pt>
                <c:pt idx="1605">
                  <c:v>13.366667</c:v>
                </c:pt>
                <c:pt idx="1606">
                  <c:v>13.375000999999999</c:v>
                </c:pt>
                <c:pt idx="1607">
                  <c:v>13.383334</c:v>
                </c:pt>
                <c:pt idx="1608">
                  <c:v>13.391667</c:v>
                </c:pt>
                <c:pt idx="1609">
                  <c:v>13.400001</c:v>
                </c:pt>
                <c:pt idx="1610">
                  <c:v>13.408334</c:v>
                </c:pt>
                <c:pt idx="1611">
                  <c:v>13.416667</c:v>
                </c:pt>
                <c:pt idx="1612">
                  <c:v>13.425000000000001</c:v>
                </c:pt>
                <c:pt idx="1613">
                  <c:v>13.433334</c:v>
                </c:pt>
                <c:pt idx="1614">
                  <c:v>13.441668</c:v>
                </c:pt>
                <c:pt idx="1615">
                  <c:v>13.450001</c:v>
                </c:pt>
                <c:pt idx="1616">
                  <c:v>13.458334000000001</c:v>
                </c:pt>
                <c:pt idx="1617">
                  <c:v>13.466666999999999</c:v>
                </c:pt>
                <c:pt idx="1618">
                  <c:v>13.475</c:v>
                </c:pt>
                <c:pt idx="1619">
                  <c:v>13.483333999999999</c:v>
                </c:pt>
                <c:pt idx="1620">
                  <c:v>13.491667</c:v>
                </c:pt>
                <c:pt idx="1621">
                  <c:v>13.500000999999999</c:v>
                </c:pt>
                <c:pt idx="1622">
                  <c:v>13.508334</c:v>
                </c:pt>
                <c:pt idx="1623">
                  <c:v>13.516667</c:v>
                </c:pt>
                <c:pt idx="1624">
                  <c:v>13.525001</c:v>
                </c:pt>
                <c:pt idx="1625">
                  <c:v>13.533334</c:v>
                </c:pt>
                <c:pt idx="1626">
                  <c:v>13.541667</c:v>
                </c:pt>
                <c:pt idx="1627">
                  <c:v>13.55</c:v>
                </c:pt>
                <c:pt idx="1628">
                  <c:v>13.558334</c:v>
                </c:pt>
                <c:pt idx="1629">
                  <c:v>13.566668</c:v>
                </c:pt>
                <c:pt idx="1630">
                  <c:v>13.575001</c:v>
                </c:pt>
                <c:pt idx="1631">
                  <c:v>13.583334000000001</c:v>
                </c:pt>
                <c:pt idx="1632">
                  <c:v>13.591666999999999</c:v>
                </c:pt>
                <c:pt idx="1633">
                  <c:v>13.6</c:v>
                </c:pt>
                <c:pt idx="1634">
                  <c:v>13.608333999999999</c:v>
                </c:pt>
                <c:pt idx="1635">
                  <c:v>13.616667</c:v>
                </c:pt>
                <c:pt idx="1636">
                  <c:v>13.625000999999999</c:v>
                </c:pt>
                <c:pt idx="1637">
                  <c:v>13.633334</c:v>
                </c:pt>
                <c:pt idx="1638">
                  <c:v>13.641667</c:v>
                </c:pt>
                <c:pt idx="1639">
                  <c:v>13.650001</c:v>
                </c:pt>
                <c:pt idx="1640">
                  <c:v>13.658334</c:v>
                </c:pt>
                <c:pt idx="1641">
                  <c:v>13.666667</c:v>
                </c:pt>
                <c:pt idx="1642">
                  <c:v>13.675000000000001</c:v>
                </c:pt>
                <c:pt idx="1643">
                  <c:v>13.683334</c:v>
                </c:pt>
                <c:pt idx="1644">
                  <c:v>13.691668</c:v>
                </c:pt>
                <c:pt idx="1645">
                  <c:v>13.700001</c:v>
                </c:pt>
                <c:pt idx="1646">
                  <c:v>13.708334000000001</c:v>
                </c:pt>
                <c:pt idx="1647">
                  <c:v>13.716666999999999</c:v>
                </c:pt>
                <c:pt idx="1648">
                  <c:v>13.725</c:v>
                </c:pt>
                <c:pt idx="1649">
                  <c:v>13.733333999999999</c:v>
                </c:pt>
                <c:pt idx="1650">
                  <c:v>13.741667</c:v>
                </c:pt>
                <c:pt idx="1651">
                  <c:v>13.750000999999999</c:v>
                </c:pt>
                <c:pt idx="1652">
                  <c:v>13.758334</c:v>
                </c:pt>
                <c:pt idx="1653">
                  <c:v>13.766667</c:v>
                </c:pt>
                <c:pt idx="1654">
                  <c:v>13.775001</c:v>
                </c:pt>
                <c:pt idx="1655">
                  <c:v>13.783334</c:v>
                </c:pt>
                <c:pt idx="1656">
                  <c:v>13.791667</c:v>
                </c:pt>
                <c:pt idx="1657">
                  <c:v>13.8</c:v>
                </c:pt>
                <c:pt idx="1658">
                  <c:v>13.808334</c:v>
                </c:pt>
                <c:pt idx="1659">
                  <c:v>13.816668</c:v>
                </c:pt>
                <c:pt idx="1660">
                  <c:v>13.825001</c:v>
                </c:pt>
                <c:pt idx="1661">
                  <c:v>13.833334000000001</c:v>
                </c:pt>
                <c:pt idx="1662">
                  <c:v>13.841666999999999</c:v>
                </c:pt>
                <c:pt idx="1663">
                  <c:v>13.85</c:v>
                </c:pt>
                <c:pt idx="1664">
                  <c:v>13.858333999999999</c:v>
                </c:pt>
                <c:pt idx="1665">
                  <c:v>13.866667</c:v>
                </c:pt>
                <c:pt idx="1666">
                  <c:v>13.875000999999999</c:v>
                </c:pt>
                <c:pt idx="1667">
                  <c:v>13.883334</c:v>
                </c:pt>
                <c:pt idx="1668">
                  <c:v>13.891667</c:v>
                </c:pt>
                <c:pt idx="1669">
                  <c:v>13.900001</c:v>
                </c:pt>
                <c:pt idx="1670">
                  <c:v>13.908334</c:v>
                </c:pt>
                <c:pt idx="1671">
                  <c:v>13.916667</c:v>
                </c:pt>
                <c:pt idx="1672">
                  <c:v>13.925000000000001</c:v>
                </c:pt>
                <c:pt idx="1673">
                  <c:v>13.933332999999999</c:v>
                </c:pt>
                <c:pt idx="1674">
                  <c:v>13.941668</c:v>
                </c:pt>
                <c:pt idx="1675">
                  <c:v>13.950001</c:v>
                </c:pt>
                <c:pt idx="1676">
                  <c:v>13.958334000000001</c:v>
                </c:pt>
                <c:pt idx="1677">
                  <c:v>13.966666999999999</c:v>
                </c:pt>
                <c:pt idx="1678">
                  <c:v>13.975</c:v>
                </c:pt>
                <c:pt idx="1679">
                  <c:v>13.983333999999999</c:v>
                </c:pt>
                <c:pt idx="1680">
                  <c:v>13.991667</c:v>
                </c:pt>
                <c:pt idx="1681">
                  <c:v>14.000000999999999</c:v>
                </c:pt>
                <c:pt idx="1682">
                  <c:v>14.008334</c:v>
                </c:pt>
                <c:pt idx="1683">
                  <c:v>14.016667</c:v>
                </c:pt>
                <c:pt idx="1684">
                  <c:v>14.025001</c:v>
                </c:pt>
                <c:pt idx="1685">
                  <c:v>14.033334</c:v>
                </c:pt>
                <c:pt idx="1686">
                  <c:v>14.041667</c:v>
                </c:pt>
                <c:pt idx="1687">
                  <c:v>14.05</c:v>
                </c:pt>
                <c:pt idx="1688">
                  <c:v>14.058332999999999</c:v>
                </c:pt>
                <c:pt idx="1689">
                  <c:v>14.066668</c:v>
                </c:pt>
                <c:pt idx="1690">
                  <c:v>14.075001</c:v>
                </c:pt>
                <c:pt idx="1691">
                  <c:v>14.083334000000001</c:v>
                </c:pt>
                <c:pt idx="1692">
                  <c:v>14.091666999999999</c:v>
                </c:pt>
                <c:pt idx="1693">
                  <c:v>14.1</c:v>
                </c:pt>
                <c:pt idx="1694">
                  <c:v>14.108333999999999</c:v>
                </c:pt>
                <c:pt idx="1695">
                  <c:v>14.116667</c:v>
                </c:pt>
                <c:pt idx="1696">
                  <c:v>14.125000999999999</c:v>
                </c:pt>
                <c:pt idx="1697">
                  <c:v>14.133334</c:v>
                </c:pt>
                <c:pt idx="1698">
                  <c:v>14.141667</c:v>
                </c:pt>
                <c:pt idx="1699">
                  <c:v>14.150001</c:v>
                </c:pt>
                <c:pt idx="1700">
                  <c:v>14.158334</c:v>
                </c:pt>
                <c:pt idx="1701">
                  <c:v>14.166667</c:v>
                </c:pt>
                <c:pt idx="1702">
                  <c:v>14.175000000000001</c:v>
                </c:pt>
                <c:pt idx="1703">
                  <c:v>14.183332999999999</c:v>
                </c:pt>
                <c:pt idx="1704">
                  <c:v>14.191668</c:v>
                </c:pt>
                <c:pt idx="1705">
                  <c:v>14.200001</c:v>
                </c:pt>
                <c:pt idx="1706">
                  <c:v>14.208334000000001</c:v>
                </c:pt>
                <c:pt idx="1707">
                  <c:v>14.216666999999999</c:v>
                </c:pt>
                <c:pt idx="1708">
                  <c:v>14.225</c:v>
                </c:pt>
                <c:pt idx="1709">
                  <c:v>14.233333999999999</c:v>
                </c:pt>
                <c:pt idx="1710">
                  <c:v>14.241667</c:v>
                </c:pt>
                <c:pt idx="1711">
                  <c:v>14.250000999999999</c:v>
                </c:pt>
                <c:pt idx="1712">
                  <c:v>14.258334</c:v>
                </c:pt>
                <c:pt idx="1713">
                  <c:v>14.266667</c:v>
                </c:pt>
                <c:pt idx="1714">
                  <c:v>14.275001</c:v>
                </c:pt>
                <c:pt idx="1715">
                  <c:v>14.283334</c:v>
                </c:pt>
                <c:pt idx="1716">
                  <c:v>14.291667</c:v>
                </c:pt>
                <c:pt idx="1717">
                  <c:v>14.3</c:v>
                </c:pt>
                <c:pt idx="1718">
                  <c:v>14.308332999999999</c:v>
                </c:pt>
                <c:pt idx="1719">
                  <c:v>14.316668</c:v>
                </c:pt>
                <c:pt idx="1720">
                  <c:v>14.325001</c:v>
                </c:pt>
                <c:pt idx="1721">
                  <c:v>14.333334000000001</c:v>
                </c:pt>
                <c:pt idx="1722">
                  <c:v>14.341666999999999</c:v>
                </c:pt>
                <c:pt idx="1723">
                  <c:v>14.35</c:v>
                </c:pt>
                <c:pt idx="1724">
                  <c:v>14.358333999999999</c:v>
                </c:pt>
                <c:pt idx="1725">
                  <c:v>14.366667</c:v>
                </c:pt>
                <c:pt idx="1726">
                  <c:v>14.375000999999999</c:v>
                </c:pt>
                <c:pt idx="1727">
                  <c:v>14.383334</c:v>
                </c:pt>
                <c:pt idx="1728">
                  <c:v>14.391667</c:v>
                </c:pt>
                <c:pt idx="1729">
                  <c:v>14.400001</c:v>
                </c:pt>
                <c:pt idx="1730">
                  <c:v>14.408334</c:v>
                </c:pt>
                <c:pt idx="1731">
                  <c:v>14.416667</c:v>
                </c:pt>
                <c:pt idx="1732">
                  <c:v>14.425000000000001</c:v>
                </c:pt>
                <c:pt idx="1733">
                  <c:v>14.433332999999999</c:v>
                </c:pt>
                <c:pt idx="1734">
                  <c:v>14.441668</c:v>
                </c:pt>
                <c:pt idx="1735">
                  <c:v>14.450001</c:v>
                </c:pt>
                <c:pt idx="1736">
                  <c:v>14.458334000000001</c:v>
                </c:pt>
                <c:pt idx="1737">
                  <c:v>14.466666999999999</c:v>
                </c:pt>
                <c:pt idx="1738">
                  <c:v>14.475</c:v>
                </c:pt>
                <c:pt idx="1739">
                  <c:v>14.483333999999999</c:v>
                </c:pt>
                <c:pt idx="1740">
                  <c:v>14.491667</c:v>
                </c:pt>
                <c:pt idx="1741">
                  <c:v>14.500000999999999</c:v>
                </c:pt>
                <c:pt idx="1742">
                  <c:v>14.508334</c:v>
                </c:pt>
                <c:pt idx="1743">
                  <c:v>14.516667</c:v>
                </c:pt>
                <c:pt idx="1744">
                  <c:v>14.525001</c:v>
                </c:pt>
                <c:pt idx="1745">
                  <c:v>14.533334</c:v>
                </c:pt>
                <c:pt idx="1746">
                  <c:v>14.541667</c:v>
                </c:pt>
                <c:pt idx="1747">
                  <c:v>14.55</c:v>
                </c:pt>
                <c:pt idx="1748">
                  <c:v>14.558332999999999</c:v>
                </c:pt>
                <c:pt idx="1749">
                  <c:v>14.566668</c:v>
                </c:pt>
                <c:pt idx="1750">
                  <c:v>14.575001</c:v>
                </c:pt>
                <c:pt idx="1751">
                  <c:v>14.583334000000001</c:v>
                </c:pt>
                <c:pt idx="1752">
                  <c:v>14.591666999999999</c:v>
                </c:pt>
                <c:pt idx="1753">
                  <c:v>14.6</c:v>
                </c:pt>
                <c:pt idx="1754">
                  <c:v>14.608333999999999</c:v>
                </c:pt>
                <c:pt idx="1755">
                  <c:v>14.616667</c:v>
                </c:pt>
                <c:pt idx="1756">
                  <c:v>14.625000999999999</c:v>
                </c:pt>
                <c:pt idx="1757">
                  <c:v>14.633334</c:v>
                </c:pt>
                <c:pt idx="1758">
                  <c:v>14.641667</c:v>
                </c:pt>
                <c:pt idx="1759">
                  <c:v>14.650001</c:v>
                </c:pt>
                <c:pt idx="1760">
                  <c:v>14.658334</c:v>
                </c:pt>
                <c:pt idx="1761">
                  <c:v>14.666667</c:v>
                </c:pt>
                <c:pt idx="1762">
                  <c:v>14.675000000000001</c:v>
                </c:pt>
                <c:pt idx="1763">
                  <c:v>14.683332999999999</c:v>
                </c:pt>
                <c:pt idx="1764">
                  <c:v>14.691668</c:v>
                </c:pt>
                <c:pt idx="1765">
                  <c:v>14.700001</c:v>
                </c:pt>
                <c:pt idx="1766">
                  <c:v>14.708334000000001</c:v>
                </c:pt>
                <c:pt idx="1767">
                  <c:v>14.716666999999999</c:v>
                </c:pt>
                <c:pt idx="1768">
                  <c:v>14.725</c:v>
                </c:pt>
                <c:pt idx="1769">
                  <c:v>14.733333999999999</c:v>
                </c:pt>
                <c:pt idx="1770">
                  <c:v>14.741667</c:v>
                </c:pt>
                <c:pt idx="1771">
                  <c:v>14.750000999999999</c:v>
                </c:pt>
                <c:pt idx="1772">
                  <c:v>14.758334</c:v>
                </c:pt>
                <c:pt idx="1773">
                  <c:v>14.766667</c:v>
                </c:pt>
                <c:pt idx="1774">
                  <c:v>14.775001</c:v>
                </c:pt>
                <c:pt idx="1775">
                  <c:v>14.783334</c:v>
                </c:pt>
                <c:pt idx="1776">
                  <c:v>14.791667</c:v>
                </c:pt>
                <c:pt idx="1777">
                  <c:v>14.8</c:v>
                </c:pt>
                <c:pt idx="1778">
                  <c:v>14.808332999999999</c:v>
                </c:pt>
                <c:pt idx="1779">
                  <c:v>14.816668</c:v>
                </c:pt>
                <c:pt idx="1780">
                  <c:v>14.825001</c:v>
                </c:pt>
                <c:pt idx="1781">
                  <c:v>14.833334000000001</c:v>
                </c:pt>
                <c:pt idx="1782">
                  <c:v>14.841666999999999</c:v>
                </c:pt>
                <c:pt idx="1783">
                  <c:v>14.85</c:v>
                </c:pt>
                <c:pt idx="1784">
                  <c:v>14.858333999999999</c:v>
                </c:pt>
                <c:pt idx="1785">
                  <c:v>14.866667</c:v>
                </c:pt>
                <c:pt idx="1786">
                  <c:v>14.875000999999999</c:v>
                </c:pt>
                <c:pt idx="1787">
                  <c:v>14.883334</c:v>
                </c:pt>
                <c:pt idx="1788">
                  <c:v>14.891667</c:v>
                </c:pt>
                <c:pt idx="1789">
                  <c:v>14.900001</c:v>
                </c:pt>
                <c:pt idx="1790">
                  <c:v>14.908334</c:v>
                </c:pt>
                <c:pt idx="1791">
                  <c:v>14.916667</c:v>
                </c:pt>
                <c:pt idx="1792">
                  <c:v>14.925000000000001</c:v>
                </c:pt>
                <c:pt idx="1793">
                  <c:v>14.933332999999999</c:v>
                </c:pt>
                <c:pt idx="1794">
                  <c:v>14.941668</c:v>
                </c:pt>
                <c:pt idx="1795">
                  <c:v>14.950001</c:v>
                </c:pt>
                <c:pt idx="1796">
                  <c:v>14.958334000000001</c:v>
                </c:pt>
                <c:pt idx="1797">
                  <c:v>14.966666999999999</c:v>
                </c:pt>
                <c:pt idx="1798">
                  <c:v>14.975</c:v>
                </c:pt>
                <c:pt idx="1799">
                  <c:v>14.983333999999999</c:v>
                </c:pt>
                <c:pt idx="1800">
                  <c:v>14.991667</c:v>
                </c:pt>
                <c:pt idx="1801">
                  <c:v>15.000000999999999</c:v>
                </c:pt>
                <c:pt idx="1802">
                  <c:v>15.008334</c:v>
                </c:pt>
                <c:pt idx="1803">
                  <c:v>15.016667</c:v>
                </c:pt>
                <c:pt idx="1804">
                  <c:v>15.025001</c:v>
                </c:pt>
                <c:pt idx="1805">
                  <c:v>15.033334</c:v>
                </c:pt>
                <c:pt idx="1806">
                  <c:v>15.041667</c:v>
                </c:pt>
                <c:pt idx="1807">
                  <c:v>15.05</c:v>
                </c:pt>
                <c:pt idx="1808">
                  <c:v>15.058332999999999</c:v>
                </c:pt>
                <c:pt idx="1809">
                  <c:v>15.066668</c:v>
                </c:pt>
                <c:pt idx="1810">
                  <c:v>15.075001</c:v>
                </c:pt>
                <c:pt idx="1811">
                  <c:v>15.083334000000001</c:v>
                </c:pt>
                <c:pt idx="1812">
                  <c:v>15.091666999999999</c:v>
                </c:pt>
                <c:pt idx="1813">
                  <c:v>15.1</c:v>
                </c:pt>
                <c:pt idx="1814">
                  <c:v>15.108333999999999</c:v>
                </c:pt>
                <c:pt idx="1815">
                  <c:v>15.116667</c:v>
                </c:pt>
                <c:pt idx="1816">
                  <c:v>15.125</c:v>
                </c:pt>
                <c:pt idx="1817">
                  <c:v>15.133334</c:v>
                </c:pt>
                <c:pt idx="1818">
                  <c:v>15.141667</c:v>
                </c:pt>
                <c:pt idx="1819">
                  <c:v>15.150001</c:v>
                </c:pt>
                <c:pt idx="1820">
                  <c:v>15.158334</c:v>
                </c:pt>
                <c:pt idx="1821">
                  <c:v>15.166667</c:v>
                </c:pt>
                <c:pt idx="1822">
                  <c:v>15.175000000000001</c:v>
                </c:pt>
                <c:pt idx="1823">
                  <c:v>15.183332999999999</c:v>
                </c:pt>
                <c:pt idx="1824">
                  <c:v>15.191668</c:v>
                </c:pt>
                <c:pt idx="1825">
                  <c:v>15.200001</c:v>
                </c:pt>
                <c:pt idx="1826">
                  <c:v>15.208334000000001</c:v>
                </c:pt>
                <c:pt idx="1827">
                  <c:v>15.216666999999999</c:v>
                </c:pt>
                <c:pt idx="1828">
                  <c:v>15.225</c:v>
                </c:pt>
                <c:pt idx="1829">
                  <c:v>15.233333999999999</c:v>
                </c:pt>
                <c:pt idx="1830">
                  <c:v>15.241667</c:v>
                </c:pt>
                <c:pt idx="1831">
                  <c:v>15.25</c:v>
                </c:pt>
                <c:pt idx="1832">
                  <c:v>15.258334</c:v>
                </c:pt>
                <c:pt idx="1833">
                  <c:v>15.266667</c:v>
                </c:pt>
                <c:pt idx="1834">
                  <c:v>15.275001</c:v>
                </c:pt>
                <c:pt idx="1835">
                  <c:v>15.283334</c:v>
                </c:pt>
                <c:pt idx="1836">
                  <c:v>15.291667</c:v>
                </c:pt>
                <c:pt idx="1837">
                  <c:v>15.3</c:v>
                </c:pt>
                <c:pt idx="1838">
                  <c:v>15.308332999999999</c:v>
                </c:pt>
                <c:pt idx="1839">
                  <c:v>15.316668</c:v>
                </c:pt>
                <c:pt idx="1840">
                  <c:v>15.325001</c:v>
                </c:pt>
                <c:pt idx="1841">
                  <c:v>15.333334000000001</c:v>
                </c:pt>
                <c:pt idx="1842">
                  <c:v>15.341666999999999</c:v>
                </c:pt>
                <c:pt idx="1843">
                  <c:v>15.35</c:v>
                </c:pt>
                <c:pt idx="1844">
                  <c:v>15.358333999999999</c:v>
                </c:pt>
                <c:pt idx="1845">
                  <c:v>15.366667</c:v>
                </c:pt>
                <c:pt idx="1846">
                  <c:v>15.375</c:v>
                </c:pt>
                <c:pt idx="1847">
                  <c:v>15.383334</c:v>
                </c:pt>
                <c:pt idx="1848">
                  <c:v>15.391667</c:v>
                </c:pt>
                <c:pt idx="1849">
                  <c:v>15.400001</c:v>
                </c:pt>
                <c:pt idx="1850">
                  <c:v>15.408334</c:v>
                </c:pt>
                <c:pt idx="1851">
                  <c:v>15.416667</c:v>
                </c:pt>
                <c:pt idx="1852">
                  <c:v>15.425000000000001</c:v>
                </c:pt>
                <c:pt idx="1853">
                  <c:v>15.433332999999999</c:v>
                </c:pt>
                <c:pt idx="1854">
                  <c:v>15.441668</c:v>
                </c:pt>
                <c:pt idx="1855">
                  <c:v>15.450001</c:v>
                </c:pt>
                <c:pt idx="1856">
                  <c:v>15.458334000000001</c:v>
                </c:pt>
                <c:pt idx="1857">
                  <c:v>15.466666999999999</c:v>
                </c:pt>
                <c:pt idx="1858">
                  <c:v>15.475</c:v>
                </c:pt>
                <c:pt idx="1859">
                  <c:v>15.483333999999999</c:v>
                </c:pt>
                <c:pt idx="1860">
                  <c:v>15.491667</c:v>
                </c:pt>
                <c:pt idx="1861">
                  <c:v>15.5</c:v>
                </c:pt>
                <c:pt idx="1862">
                  <c:v>15.508334</c:v>
                </c:pt>
                <c:pt idx="1863">
                  <c:v>15.516667</c:v>
                </c:pt>
                <c:pt idx="1864">
                  <c:v>15.525001</c:v>
                </c:pt>
                <c:pt idx="1865">
                  <c:v>15.533334</c:v>
                </c:pt>
                <c:pt idx="1866">
                  <c:v>15.541667</c:v>
                </c:pt>
                <c:pt idx="1867">
                  <c:v>15.55</c:v>
                </c:pt>
                <c:pt idx="1868">
                  <c:v>15.558332999999999</c:v>
                </c:pt>
                <c:pt idx="1869">
                  <c:v>15.566668</c:v>
                </c:pt>
                <c:pt idx="1870">
                  <c:v>15.575001</c:v>
                </c:pt>
                <c:pt idx="1871">
                  <c:v>15.583334000000001</c:v>
                </c:pt>
                <c:pt idx="1872">
                  <c:v>15.591666999999999</c:v>
                </c:pt>
                <c:pt idx="1873">
                  <c:v>15.6</c:v>
                </c:pt>
                <c:pt idx="1874">
                  <c:v>15.608333999999999</c:v>
                </c:pt>
                <c:pt idx="1875">
                  <c:v>15.616667</c:v>
                </c:pt>
                <c:pt idx="1876">
                  <c:v>15.625</c:v>
                </c:pt>
                <c:pt idx="1877">
                  <c:v>15.633334</c:v>
                </c:pt>
                <c:pt idx="1878">
                  <c:v>15.641667</c:v>
                </c:pt>
                <c:pt idx="1879">
                  <c:v>15.650001</c:v>
                </c:pt>
                <c:pt idx="1880">
                  <c:v>15.658334</c:v>
                </c:pt>
                <c:pt idx="1881">
                  <c:v>15.666667</c:v>
                </c:pt>
                <c:pt idx="1882">
                  <c:v>15.675000000000001</c:v>
                </c:pt>
                <c:pt idx="1883">
                  <c:v>15.683332999999999</c:v>
                </c:pt>
                <c:pt idx="1884">
                  <c:v>15.691668</c:v>
                </c:pt>
                <c:pt idx="1885">
                  <c:v>15.700001</c:v>
                </c:pt>
                <c:pt idx="1886">
                  <c:v>15.708334000000001</c:v>
                </c:pt>
                <c:pt idx="1887">
                  <c:v>15.716666999999999</c:v>
                </c:pt>
                <c:pt idx="1888">
                  <c:v>15.725</c:v>
                </c:pt>
                <c:pt idx="1889">
                  <c:v>15.733333999999999</c:v>
                </c:pt>
                <c:pt idx="1890">
                  <c:v>15.741667</c:v>
                </c:pt>
                <c:pt idx="1891">
                  <c:v>15.75</c:v>
                </c:pt>
                <c:pt idx="1892">
                  <c:v>15.758334</c:v>
                </c:pt>
                <c:pt idx="1893">
                  <c:v>15.766667</c:v>
                </c:pt>
                <c:pt idx="1894">
                  <c:v>15.775001</c:v>
                </c:pt>
                <c:pt idx="1895">
                  <c:v>15.783334</c:v>
                </c:pt>
                <c:pt idx="1896">
                  <c:v>15.791667</c:v>
                </c:pt>
                <c:pt idx="1897">
                  <c:v>15.8</c:v>
                </c:pt>
                <c:pt idx="1898">
                  <c:v>15.808332999999999</c:v>
                </c:pt>
                <c:pt idx="1899">
                  <c:v>15.816668</c:v>
                </c:pt>
                <c:pt idx="1900">
                  <c:v>15.825001</c:v>
                </c:pt>
                <c:pt idx="1901">
                  <c:v>15.833334000000001</c:v>
                </c:pt>
                <c:pt idx="1902">
                  <c:v>15.841666999999999</c:v>
                </c:pt>
                <c:pt idx="1903">
                  <c:v>15.85</c:v>
                </c:pt>
                <c:pt idx="1904">
                  <c:v>15.858333999999999</c:v>
                </c:pt>
                <c:pt idx="1905">
                  <c:v>15.866667</c:v>
                </c:pt>
                <c:pt idx="1906">
                  <c:v>15.875</c:v>
                </c:pt>
                <c:pt idx="1907">
                  <c:v>15.883334</c:v>
                </c:pt>
                <c:pt idx="1908">
                  <c:v>15.891667</c:v>
                </c:pt>
                <c:pt idx="1909">
                  <c:v>15.900001</c:v>
                </c:pt>
                <c:pt idx="1910">
                  <c:v>15.908334</c:v>
                </c:pt>
                <c:pt idx="1911">
                  <c:v>15.916667</c:v>
                </c:pt>
                <c:pt idx="1912">
                  <c:v>15.925000000000001</c:v>
                </c:pt>
                <c:pt idx="1913">
                  <c:v>15.933332999999999</c:v>
                </c:pt>
                <c:pt idx="1914">
                  <c:v>15.941668</c:v>
                </c:pt>
                <c:pt idx="1915">
                  <c:v>15.950001</c:v>
                </c:pt>
                <c:pt idx="1916">
                  <c:v>15.958334000000001</c:v>
                </c:pt>
                <c:pt idx="1917">
                  <c:v>15.966666999999999</c:v>
                </c:pt>
                <c:pt idx="1918">
                  <c:v>15.975</c:v>
                </c:pt>
                <c:pt idx="1919">
                  <c:v>15.983333999999999</c:v>
                </c:pt>
                <c:pt idx="1920">
                  <c:v>15.991667</c:v>
                </c:pt>
                <c:pt idx="1921">
                  <c:v>16</c:v>
                </c:pt>
                <c:pt idx="1922">
                  <c:v>16.008333</c:v>
                </c:pt>
                <c:pt idx="1923">
                  <c:v>16.016666000000001</c:v>
                </c:pt>
                <c:pt idx="1924">
                  <c:v>16.024999999999999</c:v>
                </c:pt>
                <c:pt idx="1925">
                  <c:v>16.033332999999999</c:v>
                </c:pt>
                <c:pt idx="1926">
                  <c:v>16.041665999999999</c:v>
                </c:pt>
                <c:pt idx="1927">
                  <c:v>16.049999</c:v>
                </c:pt>
                <c:pt idx="1928">
                  <c:v>16.058332</c:v>
                </c:pt>
                <c:pt idx="1929">
                  <c:v>16.066666000000001</c:v>
                </c:pt>
                <c:pt idx="1930">
                  <c:v>16.075001</c:v>
                </c:pt>
                <c:pt idx="1931">
                  <c:v>16.083334000000001</c:v>
                </c:pt>
                <c:pt idx="1932">
                  <c:v>16.091667000000001</c:v>
                </c:pt>
                <c:pt idx="1933">
                  <c:v>16.100000000000001</c:v>
                </c:pt>
                <c:pt idx="1934">
                  <c:v>16.108333999999999</c:v>
                </c:pt>
                <c:pt idx="1935">
                  <c:v>16.116667</c:v>
                </c:pt>
                <c:pt idx="1936">
                  <c:v>16.125</c:v>
                </c:pt>
                <c:pt idx="1937">
                  <c:v>16.133333</c:v>
                </c:pt>
                <c:pt idx="1938">
                  <c:v>16.141666000000001</c:v>
                </c:pt>
                <c:pt idx="1939">
                  <c:v>16.149999999999999</c:v>
                </c:pt>
                <c:pt idx="1940">
                  <c:v>16.158332999999999</c:v>
                </c:pt>
                <c:pt idx="1941">
                  <c:v>16.166665999999999</c:v>
                </c:pt>
                <c:pt idx="1942">
                  <c:v>16.174999</c:v>
                </c:pt>
                <c:pt idx="1943">
                  <c:v>16.183332</c:v>
                </c:pt>
                <c:pt idx="1944">
                  <c:v>16.191666000000001</c:v>
                </c:pt>
                <c:pt idx="1945">
                  <c:v>16.200001</c:v>
                </c:pt>
                <c:pt idx="1946">
                  <c:v>16.208334000000001</c:v>
                </c:pt>
                <c:pt idx="1947">
                  <c:v>16.216667000000001</c:v>
                </c:pt>
                <c:pt idx="1948">
                  <c:v>16.225000000000001</c:v>
                </c:pt>
                <c:pt idx="1949">
                  <c:v>16.233333999999999</c:v>
                </c:pt>
                <c:pt idx="1950">
                  <c:v>16.241667</c:v>
                </c:pt>
                <c:pt idx="1951">
                  <c:v>16.25</c:v>
                </c:pt>
                <c:pt idx="1952">
                  <c:v>16.258333</c:v>
                </c:pt>
                <c:pt idx="1953">
                  <c:v>16.266666000000001</c:v>
                </c:pt>
                <c:pt idx="1954">
                  <c:v>16.274999999999999</c:v>
                </c:pt>
                <c:pt idx="1955">
                  <c:v>16.283332999999999</c:v>
                </c:pt>
                <c:pt idx="1956">
                  <c:v>16.291665999999999</c:v>
                </c:pt>
                <c:pt idx="1957">
                  <c:v>16.299999</c:v>
                </c:pt>
                <c:pt idx="1958">
                  <c:v>16.308332</c:v>
                </c:pt>
                <c:pt idx="1959">
                  <c:v>16.316666000000001</c:v>
                </c:pt>
                <c:pt idx="1960">
                  <c:v>16.325001</c:v>
                </c:pt>
                <c:pt idx="1961">
                  <c:v>16.333334000000001</c:v>
                </c:pt>
                <c:pt idx="1962">
                  <c:v>16.341667000000001</c:v>
                </c:pt>
                <c:pt idx="1963">
                  <c:v>16.350000000000001</c:v>
                </c:pt>
                <c:pt idx="1964">
                  <c:v>16.358333999999999</c:v>
                </c:pt>
                <c:pt idx="1965">
                  <c:v>16.366667</c:v>
                </c:pt>
                <c:pt idx="1966">
                  <c:v>16.375</c:v>
                </c:pt>
                <c:pt idx="1967">
                  <c:v>16.383333</c:v>
                </c:pt>
                <c:pt idx="1968">
                  <c:v>16.391666000000001</c:v>
                </c:pt>
                <c:pt idx="1969">
                  <c:v>16.399999999999999</c:v>
                </c:pt>
                <c:pt idx="1970">
                  <c:v>16.408332999999999</c:v>
                </c:pt>
                <c:pt idx="1971">
                  <c:v>16.416665999999999</c:v>
                </c:pt>
                <c:pt idx="1972">
                  <c:v>16.424999</c:v>
                </c:pt>
                <c:pt idx="1973">
                  <c:v>16.433332</c:v>
                </c:pt>
                <c:pt idx="1974">
                  <c:v>16.441666000000001</c:v>
                </c:pt>
                <c:pt idx="1975">
                  <c:v>16.450001</c:v>
                </c:pt>
                <c:pt idx="1976">
                  <c:v>16.458334000000001</c:v>
                </c:pt>
                <c:pt idx="1977">
                  <c:v>16.466667000000001</c:v>
                </c:pt>
                <c:pt idx="1978">
                  <c:v>16.475000000000001</c:v>
                </c:pt>
                <c:pt idx="1979">
                  <c:v>16.483333999999999</c:v>
                </c:pt>
                <c:pt idx="1980">
                  <c:v>16.491667</c:v>
                </c:pt>
                <c:pt idx="1981">
                  <c:v>16.5</c:v>
                </c:pt>
                <c:pt idx="1982">
                  <c:v>16.508333</c:v>
                </c:pt>
                <c:pt idx="1983">
                  <c:v>16.516666000000001</c:v>
                </c:pt>
                <c:pt idx="1984">
                  <c:v>16.524999999999999</c:v>
                </c:pt>
                <c:pt idx="1985">
                  <c:v>16.533332999999999</c:v>
                </c:pt>
                <c:pt idx="1986">
                  <c:v>16.541665999999999</c:v>
                </c:pt>
                <c:pt idx="1987">
                  <c:v>16.549999</c:v>
                </c:pt>
                <c:pt idx="1988">
                  <c:v>16.558332</c:v>
                </c:pt>
                <c:pt idx="1989">
                  <c:v>16.566666000000001</c:v>
                </c:pt>
                <c:pt idx="1990">
                  <c:v>16.575001</c:v>
                </c:pt>
                <c:pt idx="1991">
                  <c:v>16.583334000000001</c:v>
                </c:pt>
                <c:pt idx="1992">
                  <c:v>16.591667000000001</c:v>
                </c:pt>
                <c:pt idx="1993">
                  <c:v>16.600000000000001</c:v>
                </c:pt>
                <c:pt idx="1994">
                  <c:v>16.608333999999999</c:v>
                </c:pt>
                <c:pt idx="1995">
                  <c:v>16.616667</c:v>
                </c:pt>
                <c:pt idx="1996">
                  <c:v>16.625</c:v>
                </c:pt>
                <c:pt idx="1997">
                  <c:v>16.633333</c:v>
                </c:pt>
                <c:pt idx="1998">
                  <c:v>16.641666000000001</c:v>
                </c:pt>
                <c:pt idx="1999">
                  <c:v>16.649999999999999</c:v>
                </c:pt>
                <c:pt idx="2000">
                  <c:v>16.658332999999999</c:v>
                </c:pt>
                <c:pt idx="2001">
                  <c:v>16.666665999999999</c:v>
                </c:pt>
                <c:pt idx="2002">
                  <c:v>16.674999</c:v>
                </c:pt>
                <c:pt idx="2003">
                  <c:v>16.683332</c:v>
                </c:pt>
                <c:pt idx="2004">
                  <c:v>16.691666000000001</c:v>
                </c:pt>
                <c:pt idx="2005">
                  <c:v>16.700001</c:v>
                </c:pt>
                <c:pt idx="2006">
                  <c:v>16.708334000000001</c:v>
                </c:pt>
                <c:pt idx="2007">
                  <c:v>16.716667000000001</c:v>
                </c:pt>
                <c:pt idx="2008">
                  <c:v>16.725000000000001</c:v>
                </c:pt>
                <c:pt idx="2009">
                  <c:v>16.733333999999999</c:v>
                </c:pt>
                <c:pt idx="2010">
                  <c:v>16.741667</c:v>
                </c:pt>
                <c:pt idx="2011">
                  <c:v>16.75</c:v>
                </c:pt>
                <c:pt idx="2012">
                  <c:v>16.758333</c:v>
                </c:pt>
                <c:pt idx="2013">
                  <c:v>16.766666000000001</c:v>
                </c:pt>
                <c:pt idx="2014">
                  <c:v>16.774999999999999</c:v>
                </c:pt>
                <c:pt idx="2015">
                  <c:v>16.783332999999999</c:v>
                </c:pt>
                <c:pt idx="2016">
                  <c:v>16.791665999999999</c:v>
                </c:pt>
                <c:pt idx="2017">
                  <c:v>16.799999</c:v>
                </c:pt>
                <c:pt idx="2018">
                  <c:v>16.808332</c:v>
                </c:pt>
                <c:pt idx="2019">
                  <c:v>16.816666000000001</c:v>
                </c:pt>
                <c:pt idx="2020">
                  <c:v>16.825001</c:v>
                </c:pt>
                <c:pt idx="2021">
                  <c:v>16.833334000000001</c:v>
                </c:pt>
                <c:pt idx="2022">
                  <c:v>16.841667000000001</c:v>
                </c:pt>
                <c:pt idx="2023">
                  <c:v>16.850000000000001</c:v>
                </c:pt>
                <c:pt idx="2024">
                  <c:v>16.858333999999999</c:v>
                </c:pt>
                <c:pt idx="2025">
                  <c:v>16.866667</c:v>
                </c:pt>
                <c:pt idx="2026">
                  <c:v>16.875</c:v>
                </c:pt>
                <c:pt idx="2027">
                  <c:v>16.883333</c:v>
                </c:pt>
                <c:pt idx="2028">
                  <c:v>16.891666000000001</c:v>
                </c:pt>
                <c:pt idx="2029">
                  <c:v>16.899999999999999</c:v>
                </c:pt>
                <c:pt idx="2030">
                  <c:v>16.908332999999999</c:v>
                </c:pt>
                <c:pt idx="2031">
                  <c:v>16.916665999999999</c:v>
                </c:pt>
                <c:pt idx="2032">
                  <c:v>16.924999</c:v>
                </c:pt>
                <c:pt idx="2033">
                  <c:v>16.933332</c:v>
                </c:pt>
                <c:pt idx="2034">
                  <c:v>16.941666000000001</c:v>
                </c:pt>
                <c:pt idx="2035">
                  <c:v>16.950001</c:v>
                </c:pt>
                <c:pt idx="2036">
                  <c:v>16.958334000000001</c:v>
                </c:pt>
                <c:pt idx="2037">
                  <c:v>16.966667000000001</c:v>
                </c:pt>
                <c:pt idx="2038">
                  <c:v>16.975000000000001</c:v>
                </c:pt>
                <c:pt idx="2039">
                  <c:v>16.983333999999999</c:v>
                </c:pt>
                <c:pt idx="2040">
                  <c:v>16.991667</c:v>
                </c:pt>
                <c:pt idx="2041">
                  <c:v>17</c:v>
                </c:pt>
                <c:pt idx="2042">
                  <c:v>17.008333</c:v>
                </c:pt>
                <c:pt idx="2043">
                  <c:v>17.016666000000001</c:v>
                </c:pt>
                <c:pt idx="2044">
                  <c:v>17.024999999999999</c:v>
                </c:pt>
                <c:pt idx="2045">
                  <c:v>17.033332999999999</c:v>
                </c:pt>
                <c:pt idx="2046">
                  <c:v>17.041665999999999</c:v>
                </c:pt>
                <c:pt idx="2047">
                  <c:v>17.049999</c:v>
                </c:pt>
                <c:pt idx="2048">
                  <c:v>17.058332</c:v>
                </c:pt>
                <c:pt idx="2049">
                  <c:v>17.066666000000001</c:v>
                </c:pt>
                <c:pt idx="2050">
                  <c:v>17.075001</c:v>
                </c:pt>
                <c:pt idx="2051">
                  <c:v>17.083334000000001</c:v>
                </c:pt>
                <c:pt idx="2052">
                  <c:v>17.091667000000001</c:v>
                </c:pt>
                <c:pt idx="2053">
                  <c:v>17.100000000000001</c:v>
                </c:pt>
                <c:pt idx="2054">
                  <c:v>17.108333999999999</c:v>
                </c:pt>
                <c:pt idx="2055">
                  <c:v>17.116667</c:v>
                </c:pt>
                <c:pt idx="2056">
                  <c:v>17.125</c:v>
                </c:pt>
                <c:pt idx="2057">
                  <c:v>17.133333</c:v>
                </c:pt>
                <c:pt idx="2058">
                  <c:v>17.141666000000001</c:v>
                </c:pt>
                <c:pt idx="2059">
                  <c:v>17.149999999999999</c:v>
                </c:pt>
                <c:pt idx="2060">
                  <c:v>17.158332999999999</c:v>
                </c:pt>
                <c:pt idx="2061">
                  <c:v>17.166665999999999</c:v>
                </c:pt>
                <c:pt idx="2062">
                  <c:v>17.174999</c:v>
                </c:pt>
                <c:pt idx="2063">
                  <c:v>17.183332</c:v>
                </c:pt>
                <c:pt idx="2064">
                  <c:v>17.191666000000001</c:v>
                </c:pt>
                <c:pt idx="2065">
                  <c:v>17.200001</c:v>
                </c:pt>
                <c:pt idx="2066">
                  <c:v>17.208334000000001</c:v>
                </c:pt>
                <c:pt idx="2067">
                  <c:v>17.216667000000001</c:v>
                </c:pt>
                <c:pt idx="2068">
                  <c:v>17.225000000000001</c:v>
                </c:pt>
                <c:pt idx="2069">
                  <c:v>17.233333999999999</c:v>
                </c:pt>
                <c:pt idx="2070">
                  <c:v>17.241667</c:v>
                </c:pt>
                <c:pt idx="2071">
                  <c:v>17.25</c:v>
                </c:pt>
                <c:pt idx="2072">
                  <c:v>17.258333</c:v>
                </c:pt>
                <c:pt idx="2073">
                  <c:v>17.266666000000001</c:v>
                </c:pt>
                <c:pt idx="2074">
                  <c:v>17.274999999999999</c:v>
                </c:pt>
                <c:pt idx="2075">
                  <c:v>17.283332999999999</c:v>
                </c:pt>
                <c:pt idx="2076">
                  <c:v>17.291665999999999</c:v>
                </c:pt>
                <c:pt idx="2077">
                  <c:v>17.299999</c:v>
                </c:pt>
                <c:pt idx="2078">
                  <c:v>17.308332</c:v>
                </c:pt>
                <c:pt idx="2079">
                  <c:v>17.316666000000001</c:v>
                </c:pt>
                <c:pt idx="2080">
                  <c:v>17.325001</c:v>
                </c:pt>
                <c:pt idx="2081">
                  <c:v>17.333334000000001</c:v>
                </c:pt>
                <c:pt idx="2082">
                  <c:v>17.341667000000001</c:v>
                </c:pt>
                <c:pt idx="2083">
                  <c:v>17.350000000000001</c:v>
                </c:pt>
                <c:pt idx="2084">
                  <c:v>17.358333999999999</c:v>
                </c:pt>
                <c:pt idx="2085">
                  <c:v>17.366667</c:v>
                </c:pt>
                <c:pt idx="2086">
                  <c:v>17.375</c:v>
                </c:pt>
                <c:pt idx="2087">
                  <c:v>17.383333</c:v>
                </c:pt>
                <c:pt idx="2088">
                  <c:v>17.391666000000001</c:v>
                </c:pt>
                <c:pt idx="2089">
                  <c:v>17.399999999999999</c:v>
                </c:pt>
                <c:pt idx="2090">
                  <c:v>17.408332999999999</c:v>
                </c:pt>
                <c:pt idx="2091">
                  <c:v>17.416665999999999</c:v>
                </c:pt>
                <c:pt idx="2092">
                  <c:v>17.424999</c:v>
                </c:pt>
                <c:pt idx="2093">
                  <c:v>17.433332</c:v>
                </c:pt>
                <c:pt idx="2094">
                  <c:v>17.441666000000001</c:v>
                </c:pt>
                <c:pt idx="2095">
                  <c:v>17.450001</c:v>
                </c:pt>
                <c:pt idx="2096">
                  <c:v>17.458334000000001</c:v>
                </c:pt>
                <c:pt idx="2097">
                  <c:v>17.466667000000001</c:v>
                </c:pt>
                <c:pt idx="2098">
                  <c:v>17.475000000000001</c:v>
                </c:pt>
                <c:pt idx="2099">
                  <c:v>17.483333999999999</c:v>
                </c:pt>
                <c:pt idx="2100">
                  <c:v>17.491667</c:v>
                </c:pt>
                <c:pt idx="2101">
                  <c:v>17.5</c:v>
                </c:pt>
                <c:pt idx="2102">
                  <c:v>17.508333</c:v>
                </c:pt>
                <c:pt idx="2103">
                  <c:v>17.516666000000001</c:v>
                </c:pt>
                <c:pt idx="2104">
                  <c:v>17.524999999999999</c:v>
                </c:pt>
                <c:pt idx="2105">
                  <c:v>17.533332999999999</c:v>
                </c:pt>
                <c:pt idx="2106">
                  <c:v>17.541665999999999</c:v>
                </c:pt>
                <c:pt idx="2107">
                  <c:v>17.549999</c:v>
                </c:pt>
                <c:pt idx="2108">
                  <c:v>17.558332</c:v>
                </c:pt>
                <c:pt idx="2109">
                  <c:v>17.566666000000001</c:v>
                </c:pt>
                <c:pt idx="2110">
                  <c:v>17.575001</c:v>
                </c:pt>
                <c:pt idx="2111">
                  <c:v>17.583334000000001</c:v>
                </c:pt>
                <c:pt idx="2112">
                  <c:v>17.591667000000001</c:v>
                </c:pt>
                <c:pt idx="2113">
                  <c:v>17.600000000000001</c:v>
                </c:pt>
                <c:pt idx="2114">
                  <c:v>17.608333999999999</c:v>
                </c:pt>
                <c:pt idx="2115">
                  <c:v>17.616667</c:v>
                </c:pt>
                <c:pt idx="2116">
                  <c:v>17.625</c:v>
                </c:pt>
                <c:pt idx="2117">
                  <c:v>17.633333</c:v>
                </c:pt>
                <c:pt idx="2118">
                  <c:v>17.641666000000001</c:v>
                </c:pt>
                <c:pt idx="2119">
                  <c:v>17.649999999999999</c:v>
                </c:pt>
                <c:pt idx="2120">
                  <c:v>17.658332999999999</c:v>
                </c:pt>
                <c:pt idx="2121">
                  <c:v>17.666665999999999</c:v>
                </c:pt>
                <c:pt idx="2122">
                  <c:v>17.674999</c:v>
                </c:pt>
                <c:pt idx="2123">
                  <c:v>17.683332</c:v>
                </c:pt>
                <c:pt idx="2124">
                  <c:v>17.691666000000001</c:v>
                </c:pt>
                <c:pt idx="2125">
                  <c:v>17.700001</c:v>
                </c:pt>
                <c:pt idx="2126">
                  <c:v>17.708334000000001</c:v>
                </c:pt>
                <c:pt idx="2127">
                  <c:v>17.716667000000001</c:v>
                </c:pt>
                <c:pt idx="2128">
                  <c:v>17.725000000000001</c:v>
                </c:pt>
                <c:pt idx="2129">
                  <c:v>17.733333999999999</c:v>
                </c:pt>
                <c:pt idx="2130">
                  <c:v>17.741667</c:v>
                </c:pt>
                <c:pt idx="2131">
                  <c:v>17.75</c:v>
                </c:pt>
                <c:pt idx="2132">
                  <c:v>17.758333</c:v>
                </c:pt>
                <c:pt idx="2133">
                  <c:v>17.766666000000001</c:v>
                </c:pt>
                <c:pt idx="2134">
                  <c:v>17.774999999999999</c:v>
                </c:pt>
                <c:pt idx="2135">
                  <c:v>17.783332999999999</c:v>
                </c:pt>
                <c:pt idx="2136">
                  <c:v>17.791665999999999</c:v>
                </c:pt>
                <c:pt idx="2137">
                  <c:v>17.799999</c:v>
                </c:pt>
                <c:pt idx="2138">
                  <c:v>17.808332</c:v>
                </c:pt>
                <c:pt idx="2139">
                  <c:v>17.816666000000001</c:v>
                </c:pt>
                <c:pt idx="2140">
                  <c:v>17.825001</c:v>
                </c:pt>
                <c:pt idx="2141">
                  <c:v>17.833334000000001</c:v>
                </c:pt>
                <c:pt idx="2142">
                  <c:v>17.841667000000001</c:v>
                </c:pt>
                <c:pt idx="2143">
                  <c:v>17.850000000000001</c:v>
                </c:pt>
                <c:pt idx="2144">
                  <c:v>17.858333999999999</c:v>
                </c:pt>
                <c:pt idx="2145">
                  <c:v>17.866667</c:v>
                </c:pt>
                <c:pt idx="2146">
                  <c:v>17.875</c:v>
                </c:pt>
                <c:pt idx="2147">
                  <c:v>17.883333</c:v>
                </c:pt>
                <c:pt idx="2148">
                  <c:v>17.891666000000001</c:v>
                </c:pt>
                <c:pt idx="2149">
                  <c:v>17.899999999999999</c:v>
                </c:pt>
                <c:pt idx="2150">
                  <c:v>17.908332999999999</c:v>
                </c:pt>
                <c:pt idx="2151">
                  <c:v>17.916665999999999</c:v>
                </c:pt>
                <c:pt idx="2152">
                  <c:v>17.924999</c:v>
                </c:pt>
                <c:pt idx="2153">
                  <c:v>17.933332</c:v>
                </c:pt>
                <c:pt idx="2154">
                  <c:v>17.941666000000001</c:v>
                </c:pt>
                <c:pt idx="2155">
                  <c:v>17.950001</c:v>
                </c:pt>
                <c:pt idx="2156">
                  <c:v>17.958334000000001</c:v>
                </c:pt>
                <c:pt idx="2157">
                  <c:v>17.966667000000001</c:v>
                </c:pt>
                <c:pt idx="2158">
                  <c:v>17.975000000000001</c:v>
                </c:pt>
                <c:pt idx="2159">
                  <c:v>17.983333999999999</c:v>
                </c:pt>
                <c:pt idx="2160">
                  <c:v>17.991667</c:v>
                </c:pt>
                <c:pt idx="2161">
                  <c:v>18</c:v>
                </c:pt>
                <c:pt idx="2162">
                  <c:v>18.008333</c:v>
                </c:pt>
                <c:pt idx="2163">
                  <c:v>18.016666000000001</c:v>
                </c:pt>
                <c:pt idx="2164">
                  <c:v>18.024999999999999</c:v>
                </c:pt>
                <c:pt idx="2165">
                  <c:v>18.033332999999999</c:v>
                </c:pt>
                <c:pt idx="2166">
                  <c:v>18.041665999999999</c:v>
                </c:pt>
                <c:pt idx="2167">
                  <c:v>18.049999</c:v>
                </c:pt>
                <c:pt idx="2168">
                  <c:v>18.058332</c:v>
                </c:pt>
                <c:pt idx="2169">
                  <c:v>18.066666000000001</c:v>
                </c:pt>
                <c:pt idx="2170">
                  <c:v>18.075001</c:v>
                </c:pt>
                <c:pt idx="2171">
                  <c:v>18.083334000000001</c:v>
                </c:pt>
                <c:pt idx="2172">
                  <c:v>18.091667000000001</c:v>
                </c:pt>
                <c:pt idx="2173">
                  <c:v>18.100000000000001</c:v>
                </c:pt>
                <c:pt idx="2174">
                  <c:v>18.108333999999999</c:v>
                </c:pt>
                <c:pt idx="2175">
                  <c:v>18.116667</c:v>
                </c:pt>
                <c:pt idx="2176">
                  <c:v>18.125</c:v>
                </c:pt>
                <c:pt idx="2177">
                  <c:v>18.133333</c:v>
                </c:pt>
                <c:pt idx="2178">
                  <c:v>18.141666000000001</c:v>
                </c:pt>
                <c:pt idx="2179">
                  <c:v>18.149999999999999</c:v>
                </c:pt>
                <c:pt idx="2180">
                  <c:v>18.158332999999999</c:v>
                </c:pt>
                <c:pt idx="2181">
                  <c:v>18.166665999999999</c:v>
                </c:pt>
                <c:pt idx="2182">
                  <c:v>18.174999</c:v>
                </c:pt>
                <c:pt idx="2183">
                  <c:v>18.183332</c:v>
                </c:pt>
                <c:pt idx="2184">
                  <c:v>18.191666000000001</c:v>
                </c:pt>
                <c:pt idx="2185">
                  <c:v>18.199998999999998</c:v>
                </c:pt>
                <c:pt idx="2186">
                  <c:v>18.208334000000001</c:v>
                </c:pt>
                <c:pt idx="2187">
                  <c:v>18.216667000000001</c:v>
                </c:pt>
                <c:pt idx="2188">
                  <c:v>18.225000000000001</c:v>
                </c:pt>
                <c:pt idx="2189">
                  <c:v>18.233333999999999</c:v>
                </c:pt>
                <c:pt idx="2190">
                  <c:v>18.241667</c:v>
                </c:pt>
                <c:pt idx="2191">
                  <c:v>18.25</c:v>
                </c:pt>
                <c:pt idx="2192">
                  <c:v>18.258333</c:v>
                </c:pt>
                <c:pt idx="2193">
                  <c:v>18.266666000000001</c:v>
                </c:pt>
                <c:pt idx="2194">
                  <c:v>18.274999999999999</c:v>
                </c:pt>
                <c:pt idx="2195">
                  <c:v>18.283332999999999</c:v>
                </c:pt>
                <c:pt idx="2196">
                  <c:v>18.291665999999999</c:v>
                </c:pt>
                <c:pt idx="2197">
                  <c:v>18.299999</c:v>
                </c:pt>
                <c:pt idx="2198">
                  <c:v>18.308332</c:v>
                </c:pt>
                <c:pt idx="2199">
                  <c:v>18.316666000000001</c:v>
                </c:pt>
                <c:pt idx="2200">
                  <c:v>18.324998999999998</c:v>
                </c:pt>
                <c:pt idx="2201">
                  <c:v>18.333334000000001</c:v>
                </c:pt>
                <c:pt idx="2202">
                  <c:v>18.341667000000001</c:v>
                </c:pt>
                <c:pt idx="2203">
                  <c:v>18.350000000000001</c:v>
                </c:pt>
                <c:pt idx="2204">
                  <c:v>18.358333999999999</c:v>
                </c:pt>
                <c:pt idx="2205">
                  <c:v>18.366667</c:v>
                </c:pt>
                <c:pt idx="2206">
                  <c:v>18.375</c:v>
                </c:pt>
                <c:pt idx="2207">
                  <c:v>18.383333</c:v>
                </c:pt>
                <c:pt idx="2208">
                  <c:v>18.391666000000001</c:v>
                </c:pt>
                <c:pt idx="2209">
                  <c:v>18.399999999999999</c:v>
                </c:pt>
                <c:pt idx="2210">
                  <c:v>18.408332999999999</c:v>
                </c:pt>
                <c:pt idx="2211">
                  <c:v>18.416665999999999</c:v>
                </c:pt>
                <c:pt idx="2212">
                  <c:v>18.424999</c:v>
                </c:pt>
                <c:pt idx="2213">
                  <c:v>18.433332</c:v>
                </c:pt>
                <c:pt idx="2214">
                  <c:v>18.441666000000001</c:v>
                </c:pt>
                <c:pt idx="2215">
                  <c:v>18.449998999999998</c:v>
                </c:pt>
                <c:pt idx="2216">
                  <c:v>18.458334000000001</c:v>
                </c:pt>
                <c:pt idx="2217">
                  <c:v>18.466667000000001</c:v>
                </c:pt>
                <c:pt idx="2218">
                  <c:v>18.475000000000001</c:v>
                </c:pt>
                <c:pt idx="2219">
                  <c:v>18.483333999999999</c:v>
                </c:pt>
                <c:pt idx="2220">
                  <c:v>18.491667</c:v>
                </c:pt>
                <c:pt idx="2221">
                  <c:v>18.5</c:v>
                </c:pt>
                <c:pt idx="2222">
                  <c:v>18.508333</c:v>
                </c:pt>
                <c:pt idx="2223">
                  <c:v>18.516666000000001</c:v>
                </c:pt>
                <c:pt idx="2224">
                  <c:v>18.524999999999999</c:v>
                </c:pt>
                <c:pt idx="2225">
                  <c:v>18.533332999999999</c:v>
                </c:pt>
                <c:pt idx="2226">
                  <c:v>18.541665999999999</c:v>
                </c:pt>
                <c:pt idx="2227">
                  <c:v>18.549999</c:v>
                </c:pt>
                <c:pt idx="2228">
                  <c:v>18.558332</c:v>
                </c:pt>
                <c:pt idx="2229">
                  <c:v>18.566666000000001</c:v>
                </c:pt>
                <c:pt idx="2230">
                  <c:v>18.574998999999998</c:v>
                </c:pt>
                <c:pt idx="2231">
                  <c:v>18.583334000000001</c:v>
                </c:pt>
                <c:pt idx="2232">
                  <c:v>18.591667000000001</c:v>
                </c:pt>
                <c:pt idx="2233">
                  <c:v>18.600000000000001</c:v>
                </c:pt>
                <c:pt idx="2234">
                  <c:v>18.608333999999999</c:v>
                </c:pt>
                <c:pt idx="2235">
                  <c:v>18.616667</c:v>
                </c:pt>
                <c:pt idx="2236">
                  <c:v>18.625</c:v>
                </c:pt>
                <c:pt idx="2237">
                  <c:v>18.633333</c:v>
                </c:pt>
                <c:pt idx="2238">
                  <c:v>18.641666000000001</c:v>
                </c:pt>
                <c:pt idx="2239">
                  <c:v>18.649999999999999</c:v>
                </c:pt>
                <c:pt idx="2240">
                  <c:v>18.658332999999999</c:v>
                </c:pt>
                <c:pt idx="2241">
                  <c:v>18.666665999999999</c:v>
                </c:pt>
                <c:pt idx="2242">
                  <c:v>18.674999</c:v>
                </c:pt>
                <c:pt idx="2243">
                  <c:v>18.683332</c:v>
                </c:pt>
                <c:pt idx="2244">
                  <c:v>18.691666000000001</c:v>
                </c:pt>
                <c:pt idx="2245">
                  <c:v>18.699998999999998</c:v>
                </c:pt>
                <c:pt idx="2246">
                  <c:v>18.708334000000001</c:v>
                </c:pt>
                <c:pt idx="2247">
                  <c:v>18.716667000000001</c:v>
                </c:pt>
                <c:pt idx="2248">
                  <c:v>18.725000000000001</c:v>
                </c:pt>
                <c:pt idx="2249">
                  <c:v>18.733333999999999</c:v>
                </c:pt>
                <c:pt idx="2250">
                  <c:v>18.741667</c:v>
                </c:pt>
                <c:pt idx="2251">
                  <c:v>18.75</c:v>
                </c:pt>
                <c:pt idx="2252">
                  <c:v>18.758333</c:v>
                </c:pt>
                <c:pt idx="2253">
                  <c:v>18.766666000000001</c:v>
                </c:pt>
                <c:pt idx="2254">
                  <c:v>18.774999999999999</c:v>
                </c:pt>
                <c:pt idx="2255">
                  <c:v>18.783332999999999</c:v>
                </c:pt>
                <c:pt idx="2256">
                  <c:v>18.791665999999999</c:v>
                </c:pt>
                <c:pt idx="2257">
                  <c:v>18.799999</c:v>
                </c:pt>
                <c:pt idx="2258">
                  <c:v>18.808332</c:v>
                </c:pt>
                <c:pt idx="2259">
                  <c:v>18.816666000000001</c:v>
                </c:pt>
                <c:pt idx="2260">
                  <c:v>18.824998999999998</c:v>
                </c:pt>
                <c:pt idx="2261">
                  <c:v>18.833331999999999</c:v>
                </c:pt>
                <c:pt idx="2262">
                  <c:v>18.841664999999999</c:v>
                </c:pt>
                <c:pt idx="2263">
                  <c:v>18.849997999999999</c:v>
                </c:pt>
                <c:pt idx="2264">
                  <c:v>18.858332000000001</c:v>
                </c:pt>
                <c:pt idx="2265">
                  <c:v>18.866667</c:v>
                </c:pt>
                <c:pt idx="2266">
                  <c:v>18.875</c:v>
                </c:pt>
                <c:pt idx="2267">
                  <c:v>18.883333</c:v>
                </c:pt>
                <c:pt idx="2268">
                  <c:v>18.891666000000001</c:v>
                </c:pt>
                <c:pt idx="2269">
                  <c:v>18.899999999999999</c:v>
                </c:pt>
                <c:pt idx="2270">
                  <c:v>18.908332999999999</c:v>
                </c:pt>
                <c:pt idx="2271">
                  <c:v>18.916665999999999</c:v>
                </c:pt>
                <c:pt idx="2272">
                  <c:v>18.924999</c:v>
                </c:pt>
                <c:pt idx="2273">
                  <c:v>18.933332</c:v>
                </c:pt>
                <c:pt idx="2274">
                  <c:v>18.941666000000001</c:v>
                </c:pt>
                <c:pt idx="2275">
                  <c:v>18.949998999999998</c:v>
                </c:pt>
                <c:pt idx="2276">
                  <c:v>18.958331999999999</c:v>
                </c:pt>
                <c:pt idx="2277">
                  <c:v>18.966664999999999</c:v>
                </c:pt>
                <c:pt idx="2278">
                  <c:v>18.974997999999999</c:v>
                </c:pt>
                <c:pt idx="2279">
                  <c:v>18.983332000000001</c:v>
                </c:pt>
                <c:pt idx="2280">
                  <c:v>18.991667</c:v>
                </c:pt>
                <c:pt idx="2281">
                  <c:v>19</c:v>
                </c:pt>
                <c:pt idx="2282">
                  <c:v>19.008333</c:v>
                </c:pt>
                <c:pt idx="2283">
                  <c:v>19.016666000000001</c:v>
                </c:pt>
                <c:pt idx="2284">
                  <c:v>19.024999999999999</c:v>
                </c:pt>
                <c:pt idx="2285">
                  <c:v>19.033332999999999</c:v>
                </c:pt>
                <c:pt idx="2286">
                  <c:v>19.041665999999999</c:v>
                </c:pt>
                <c:pt idx="2287">
                  <c:v>19.049999</c:v>
                </c:pt>
                <c:pt idx="2288">
                  <c:v>19.058332</c:v>
                </c:pt>
                <c:pt idx="2289">
                  <c:v>19.066666000000001</c:v>
                </c:pt>
                <c:pt idx="2290">
                  <c:v>19.074998999999998</c:v>
                </c:pt>
                <c:pt idx="2291">
                  <c:v>19.083331999999999</c:v>
                </c:pt>
                <c:pt idx="2292">
                  <c:v>19.091664999999999</c:v>
                </c:pt>
                <c:pt idx="2293">
                  <c:v>19.099997999999999</c:v>
                </c:pt>
                <c:pt idx="2294">
                  <c:v>19.108332000000001</c:v>
                </c:pt>
                <c:pt idx="2295">
                  <c:v>19.116667</c:v>
                </c:pt>
                <c:pt idx="2296">
                  <c:v>19.125</c:v>
                </c:pt>
                <c:pt idx="2297">
                  <c:v>19.133333</c:v>
                </c:pt>
                <c:pt idx="2298">
                  <c:v>19.141666000000001</c:v>
                </c:pt>
                <c:pt idx="2299">
                  <c:v>19.149999999999999</c:v>
                </c:pt>
                <c:pt idx="2300">
                  <c:v>19.158332999999999</c:v>
                </c:pt>
                <c:pt idx="2301">
                  <c:v>19.166665999999999</c:v>
                </c:pt>
                <c:pt idx="2302">
                  <c:v>19.174999</c:v>
                </c:pt>
                <c:pt idx="2303">
                  <c:v>19.183332</c:v>
                </c:pt>
                <c:pt idx="2304">
                  <c:v>19.191666000000001</c:v>
                </c:pt>
                <c:pt idx="2305">
                  <c:v>19.199998999999998</c:v>
                </c:pt>
                <c:pt idx="2306">
                  <c:v>19.208331999999999</c:v>
                </c:pt>
                <c:pt idx="2307">
                  <c:v>19.216664999999999</c:v>
                </c:pt>
                <c:pt idx="2308">
                  <c:v>19.224997999999999</c:v>
                </c:pt>
                <c:pt idx="2309">
                  <c:v>19.233332000000001</c:v>
                </c:pt>
                <c:pt idx="2310">
                  <c:v>19.241667</c:v>
                </c:pt>
                <c:pt idx="2311">
                  <c:v>19.25</c:v>
                </c:pt>
                <c:pt idx="2312">
                  <c:v>19.258333</c:v>
                </c:pt>
                <c:pt idx="2313">
                  <c:v>19.266666000000001</c:v>
                </c:pt>
                <c:pt idx="2314">
                  <c:v>19.274999999999999</c:v>
                </c:pt>
                <c:pt idx="2315">
                  <c:v>19.283332999999999</c:v>
                </c:pt>
                <c:pt idx="2316">
                  <c:v>19.291665999999999</c:v>
                </c:pt>
                <c:pt idx="2317">
                  <c:v>19.299999</c:v>
                </c:pt>
                <c:pt idx="2318">
                  <c:v>19.308332</c:v>
                </c:pt>
                <c:pt idx="2319">
                  <c:v>19.316666000000001</c:v>
                </c:pt>
                <c:pt idx="2320">
                  <c:v>19.324998999999998</c:v>
                </c:pt>
                <c:pt idx="2321">
                  <c:v>19.333331999999999</c:v>
                </c:pt>
                <c:pt idx="2322">
                  <c:v>19.341664999999999</c:v>
                </c:pt>
                <c:pt idx="2323">
                  <c:v>19.349997999999999</c:v>
                </c:pt>
                <c:pt idx="2324">
                  <c:v>19.358332000000001</c:v>
                </c:pt>
                <c:pt idx="2325">
                  <c:v>19.366667</c:v>
                </c:pt>
                <c:pt idx="2326">
                  <c:v>19.375</c:v>
                </c:pt>
                <c:pt idx="2327">
                  <c:v>19.383333</c:v>
                </c:pt>
                <c:pt idx="2328">
                  <c:v>19.391666000000001</c:v>
                </c:pt>
                <c:pt idx="2329">
                  <c:v>19.399999999999999</c:v>
                </c:pt>
                <c:pt idx="2330">
                  <c:v>19.408332999999999</c:v>
                </c:pt>
                <c:pt idx="2331">
                  <c:v>19.416665999999999</c:v>
                </c:pt>
                <c:pt idx="2332">
                  <c:v>19.424999</c:v>
                </c:pt>
                <c:pt idx="2333">
                  <c:v>19.433332</c:v>
                </c:pt>
                <c:pt idx="2334">
                  <c:v>19.441666000000001</c:v>
                </c:pt>
                <c:pt idx="2335">
                  <c:v>19.449998999999998</c:v>
                </c:pt>
                <c:pt idx="2336">
                  <c:v>19.458331999999999</c:v>
                </c:pt>
                <c:pt idx="2337">
                  <c:v>19.466664999999999</c:v>
                </c:pt>
                <c:pt idx="2338">
                  <c:v>19.474997999999999</c:v>
                </c:pt>
                <c:pt idx="2339">
                  <c:v>19.483332000000001</c:v>
                </c:pt>
                <c:pt idx="2340">
                  <c:v>19.491667</c:v>
                </c:pt>
                <c:pt idx="2341">
                  <c:v>19.5</c:v>
                </c:pt>
                <c:pt idx="2342">
                  <c:v>19.508333</c:v>
                </c:pt>
                <c:pt idx="2343">
                  <c:v>19.516666000000001</c:v>
                </c:pt>
                <c:pt idx="2344">
                  <c:v>19.524999999999999</c:v>
                </c:pt>
                <c:pt idx="2345">
                  <c:v>19.533332999999999</c:v>
                </c:pt>
                <c:pt idx="2346">
                  <c:v>19.541665999999999</c:v>
                </c:pt>
                <c:pt idx="2347">
                  <c:v>19.549999</c:v>
                </c:pt>
                <c:pt idx="2348">
                  <c:v>19.558332</c:v>
                </c:pt>
                <c:pt idx="2349">
                  <c:v>19.566666000000001</c:v>
                </c:pt>
                <c:pt idx="2350">
                  <c:v>19.574998999999998</c:v>
                </c:pt>
                <c:pt idx="2351">
                  <c:v>19.583331999999999</c:v>
                </c:pt>
                <c:pt idx="2352">
                  <c:v>19.591664999999999</c:v>
                </c:pt>
                <c:pt idx="2353">
                  <c:v>19.599997999999999</c:v>
                </c:pt>
                <c:pt idx="2354">
                  <c:v>19.608332000000001</c:v>
                </c:pt>
                <c:pt idx="2355">
                  <c:v>19.616667</c:v>
                </c:pt>
                <c:pt idx="2356">
                  <c:v>19.625</c:v>
                </c:pt>
                <c:pt idx="2357">
                  <c:v>19.633333</c:v>
                </c:pt>
                <c:pt idx="2358">
                  <c:v>19.641666000000001</c:v>
                </c:pt>
                <c:pt idx="2359">
                  <c:v>19.649999999999999</c:v>
                </c:pt>
                <c:pt idx="2360">
                  <c:v>19.658332999999999</c:v>
                </c:pt>
                <c:pt idx="2361">
                  <c:v>19.666665999999999</c:v>
                </c:pt>
                <c:pt idx="2362">
                  <c:v>19.674999</c:v>
                </c:pt>
                <c:pt idx="2363">
                  <c:v>19.683332</c:v>
                </c:pt>
                <c:pt idx="2364">
                  <c:v>19.691666000000001</c:v>
                </c:pt>
                <c:pt idx="2365">
                  <c:v>19.699998999999998</c:v>
                </c:pt>
                <c:pt idx="2366">
                  <c:v>19.708331999999999</c:v>
                </c:pt>
                <c:pt idx="2367">
                  <c:v>19.716664999999999</c:v>
                </c:pt>
                <c:pt idx="2368">
                  <c:v>19.724997999999999</c:v>
                </c:pt>
                <c:pt idx="2369">
                  <c:v>19.733332000000001</c:v>
                </c:pt>
                <c:pt idx="2370">
                  <c:v>19.741667</c:v>
                </c:pt>
                <c:pt idx="2371">
                  <c:v>19.75</c:v>
                </c:pt>
                <c:pt idx="2372">
                  <c:v>19.758333</c:v>
                </c:pt>
                <c:pt idx="2373">
                  <c:v>19.766666000000001</c:v>
                </c:pt>
                <c:pt idx="2374">
                  <c:v>19.774999999999999</c:v>
                </c:pt>
                <c:pt idx="2375">
                  <c:v>19.783332999999999</c:v>
                </c:pt>
                <c:pt idx="2376">
                  <c:v>19.791665999999999</c:v>
                </c:pt>
                <c:pt idx="2377">
                  <c:v>19.799999</c:v>
                </c:pt>
                <c:pt idx="2378">
                  <c:v>19.808332</c:v>
                </c:pt>
                <c:pt idx="2379">
                  <c:v>19.816666000000001</c:v>
                </c:pt>
                <c:pt idx="2380">
                  <c:v>19.824998999999998</c:v>
                </c:pt>
                <c:pt idx="2381">
                  <c:v>19.833331999999999</c:v>
                </c:pt>
                <c:pt idx="2382">
                  <c:v>19.841664999999999</c:v>
                </c:pt>
                <c:pt idx="2383">
                  <c:v>19.849997999999999</c:v>
                </c:pt>
                <c:pt idx="2384">
                  <c:v>19.858332000000001</c:v>
                </c:pt>
                <c:pt idx="2385">
                  <c:v>19.866667</c:v>
                </c:pt>
                <c:pt idx="2386">
                  <c:v>19.875</c:v>
                </c:pt>
                <c:pt idx="2387">
                  <c:v>19.883333</c:v>
                </c:pt>
                <c:pt idx="2388">
                  <c:v>19.891666000000001</c:v>
                </c:pt>
                <c:pt idx="2389">
                  <c:v>19.899999999999999</c:v>
                </c:pt>
                <c:pt idx="2390">
                  <c:v>19.908332999999999</c:v>
                </c:pt>
                <c:pt idx="2391">
                  <c:v>19.916665999999999</c:v>
                </c:pt>
                <c:pt idx="2392">
                  <c:v>19.924999</c:v>
                </c:pt>
                <c:pt idx="2393">
                  <c:v>19.933332</c:v>
                </c:pt>
                <c:pt idx="2394">
                  <c:v>19.941666000000001</c:v>
                </c:pt>
                <c:pt idx="2395">
                  <c:v>19.949998999999998</c:v>
                </c:pt>
                <c:pt idx="2396">
                  <c:v>19.958331999999999</c:v>
                </c:pt>
                <c:pt idx="2397">
                  <c:v>19.966664999999999</c:v>
                </c:pt>
                <c:pt idx="2398">
                  <c:v>19.974997999999999</c:v>
                </c:pt>
                <c:pt idx="2399">
                  <c:v>19.983332000000001</c:v>
                </c:pt>
                <c:pt idx="2400">
                  <c:v>19.991667</c:v>
                </c:pt>
                <c:pt idx="2401">
                  <c:v>20</c:v>
                </c:pt>
              </c:numCache>
            </c:numRef>
          </c:xVal>
          <c:yVal>
            <c:numRef>
              <c:f>'597 redo'!$D$10:$D$2411</c:f>
              <c:numCache>
                <c:formatCode>General</c:formatCode>
                <c:ptCount val="2402"/>
                <c:pt idx="0">
                  <c:v>60</c:v>
                </c:pt>
                <c:pt idx="1">
                  <c:v>60.000008000000001</c:v>
                </c:pt>
                <c:pt idx="2">
                  <c:v>60.000014999999998</c:v>
                </c:pt>
                <c:pt idx="3">
                  <c:v>60.000014999999998</c:v>
                </c:pt>
                <c:pt idx="4">
                  <c:v>60.000022999999999</c:v>
                </c:pt>
                <c:pt idx="5">
                  <c:v>60.000031</c:v>
                </c:pt>
                <c:pt idx="6">
                  <c:v>60.000031</c:v>
                </c:pt>
                <c:pt idx="7">
                  <c:v>60.000033999999999</c:v>
                </c:pt>
                <c:pt idx="8">
                  <c:v>60.000033999999999</c:v>
                </c:pt>
                <c:pt idx="9">
                  <c:v>60.000042000000001</c:v>
                </c:pt>
                <c:pt idx="10">
                  <c:v>60.000042000000001</c:v>
                </c:pt>
                <c:pt idx="11">
                  <c:v>60.000050000000002</c:v>
                </c:pt>
                <c:pt idx="12">
                  <c:v>60.000050000000002</c:v>
                </c:pt>
                <c:pt idx="13">
                  <c:v>60.000050000000002</c:v>
                </c:pt>
                <c:pt idx="14">
                  <c:v>60.000056999999998</c:v>
                </c:pt>
                <c:pt idx="15">
                  <c:v>60.000056999999998</c:v>
                </c:pt>
                <c:pt idx="16">
                  <c:v>60.000056999999998</c:v>
                </c:pt>
                <c:pt idx="17">
                  <c:v>60.000064999999999</c:v>
                </c:pt>
                <c:pt idx="18">
                  <c:v>60.000064999999999</c:v>
                </c:pt>
                <c:pt idx="19">
                  <c:v>60.000064999999999</c:v>
                </c:pt>
                <c:pt idx="20">
                  <c:v>60.000072000000003</c:v>
                </c:pt>
                <c:pt idx="21">
                  <c:v>60.000072000000003</c:v>
                </c:pt>
                <c:pt idx="22">
                  <c:v>60.000072000000003</c:v>
                </c:pt>
                <c:pt idx="23">
                  <c:v>60.000072000000003</c:v>
                </c:pt>
                <c:pt idx="24">
                  <c:v>60.000079999999997</c:v>
                </c:pt>
                <c:pt idx="25">
                  <c:v>60.000079999999997</c:v>
                </c:pt>
                <c:pt idx="26">
                  <c:v>60.000079999999997</c:v>
                </c:pt>
                <c:pt idx="27">
                  <c:v>60.000079999999997</c:v>
                </c:pt>
                <c:pt idx="28">
                  <c:v>60.000079999999997</c:v>
                </c:pt>
                <c:pt idx="29">
                  <c:v>60.000084000000001</c:v>
                </c:pt>
                <c:pt idx="30">
                  <c:v>60.000084000000001</c:v>
                </c:pt>
                <c:pt idx="31">
                  <c:v>60.000084000000001</c:v>
                </c:pt>
                <c:pt idx="32">
                  <c:v>60.000084000000001</c:v>
                </c:pt>
                <c:pt idx="33">
                  <c:v>60.000092000000002</c:v>
                </c:pt>
                <c:pt idx="34">
                  <c:v>60.000092000000002</c:v>
                </c:pt>
                <c:pt idx="35">
                  <c:v>60.000092000000002</c:v>
                </c:pt>
                <c:pt idx="36">
                  <c:v>60.000092000000002</c:v>
                </c:pt>
                <c:pt idx="37">
                  <c:v>60.000092000000002</c:v>
                </c:pt>
                <c:pt idx="38">
                  <c:v>60.000098999999999</c:v>
                </c:pt>
                <c:pt idx="39">
                  <c:v>60.000098999999999</c:v>
                </c:pt>
                <c:pt idx="40">
                  <c:v>60.000098999999999</c:v>
                </c:pt>
                <c:pt idx="41">
                  <c:v>60.000098999999999</c:v>
                </c:pt>
                <c:pt idx="42">
                  <c:v>60.000098999999999</c:v>
                </c:pt>
                <c:pt idx="43">
                  <c:v>60.000107</c:v>
                </c:pt>
                <c:pt idx="44">
                  <c:v>60.000107</c:v>
                </c:pt>
                <c:pt idx="45">
                  <c:v>60.000107</c:v>
                </c:pt>
                <c:pt idx="46">
                  <c:v>60.000107</c:v>
                </c:pt>
                <c:pt idx="47">
                  <c:v>60.000107</c:v>
                </c:pt>
                <c:pt idx="48">
                  <c:v>60.000114000000004</c:v>
                </c:pt>
                <c:pt idx="49">
                  <c:v>60.000114000000004</c:v>
                </c:pt>
                <c:pt idx="50">
                  <c:v>60.000114000000004</c:v>
                </c:pt>
                <c:pt idx="51">
                  <c:v>60.000114000000004</c:v>
                </c:pt>
                <c:pt idx="52">
                  <c:v>60.000114000000004</c:v>
                </c:pt>
                <c:pt idx="53">
                  <c:v>60.000114000000004</c:v>
                </c:pt>
                <c:pt idx="54">
                  <c:v>60.000121999999998</c:v>
                </c:pt>
                <c:pt idx="55">
                  <c:v>60.000121999999998</c:v>
                </c:pt>
                <c:pt idx="56">
                  <c:v>60.000121999999998</c:v>
                </c:pt>
                <c:pt idx="57">
                  <c:v>60.000121999999998</c:v>
                </c:pt>
                <c:pt idx="58">
                  <c:v>60.000121999999998</c:v>
                </c:pt>
                <c:pt idx="59">
                  <c:v>60.000121999999998</c:v>
                </c:pt>
                <c:pt idx="60">
                  <c:v>60.000121999999998</c:v>
                </c:pt>
                <c:pt idx="61">
                  <c:v>60.000121999999998</c:v>
                </c:pt>
                <c:pt idx="62">
                  <c:v>59.996803</c:v>
                </c:pt>
                <c:pt idx="63">
                  <c:v>59.993965000000003</c:v>
                </c:pt>
                <c:pt idx="64">
                  <c:v>59.991244999999999</c:v>
                </c:pt>
                <c:pt idx="65">
                  <c:v>59.988540999999998</c:v>
                </c:pt>
                <c:pt idx="66">
                  <c:v>59.985827999999998</c:v>
                </c:pt>
                <c:pt idx="67">
                  <c:v>59.983077999999999</c:v>
                </c:pt>
                <c:pt idx="68">
                  <c:v>59.980311999999998</c:v>
                </c:pt>
                <c:pt idx="69">
                  <c:v>59.977535000000003</c:v>
                </c:pt>
                <c:pt idx="70">
                  <c:v>59.974792000000001</c:v>
                </c:pt>
                <c:pt idx="71">
                  <c:v>59.972068999999998</c:v>
                </c:pt>
                <c:pt idx="72">
                  <c:v>59.969379000000004</c:v>
                </c:pt>
                <c:pt idx="73">
                  <c:v>59.966717000000003</c:v>
                </c:pt>
                <c:pt idx="74">
                  <c:v>59.964118999999997</c:v>
                </c:pt>
                <c:pt idx="75">
                  <c:v>59.961551999999998</c:v>
                </c:pt>
                <c:pt idx="76">
                  <c:v>59.959029999999998</c:v>
                </c:pt>
                <c:pt idx="77">
                  <c:v>59.956543000000003</c:v>
                </c:pt>
                <c:pt idx="78">
                  <c:v>59.954116999999997</c:v>
                </c:pt>
                <c:pt idx="79">
                  <c:v>59.951725000000003</c:v>
                </c:pt>
                <c:pt idx="80">
                  <c:v>59.949379</c:v>
                </c:pt>
                <c:pt idx="81">
                  <c:v>59.947063</c:v>
                </c:pt>
                <c:pt idx="82">
                  <c:v>59.944808999999999</c:v>
                </c:pt>
                <c:pt idx="83">
                  <c:v>59.942588999999998</c:v>
                </c:pt>
                <c:pt idx="84">
                  <c:v>59.940410999999997</c:v>
                </c:pt>
                <c:pt idx="85">
                  <c:v>59.938271</c:v>
                </c:pt>
                <c:pt idx="86">
                  <c:v>59.936183999999997</c:v>
                </c:pt>
                <c:pt idx="87">
                  <c:v>59.934134999999998</c:v>
                </c:pt>
                <c:pt idx="88">
                  <c:v>59.932124999999999</c:v>
                </c:pt>
                <c:pt idx="89">
                  <c:v>59.930152999999997</c:v>
                </c:pt>
                <c:pt idx="90">
                  <c:v>59.928226000000002</c:v>
                </c:pt>
                <c:pt idx="91">
                  <c:v>59.926333999999997</c:v>
                </c:pt>
                <c:pt idx="92">
                  <c:v>59.924480000000003</c:v>
                </c:pt>
                <c:pt idx="93">
                  <c:v>59.922657000000001</c:v>
                </c:pt>
                <c:pt idx="94">
                  <c:v>59.920872000000003</c:v>
                </c:pt>
                <c:pt idx="95">
                  <c:v>59.919108999999999</c:v>
                </c:pt>
                <c:pt idx="96">
                  <c:v>59.917374000000002</c:v>
                </c:pt>
                <c:pt idx="97">
                  <c:v>59.915661</c:v>
                </c:pt>
                <c:pt idx="98">
                  <c:v>59.913970999999997</c:v>
                </c:pt>
                <c:pt idx="99">
                  <c:v>59.912300000000002</c:v>
                </c:pt>
                <c:pt idx="100">
                  <c:v>59.910645000000002</c:v>
                </c:pt>
                <c:pt idx="101">
                  <c:v>59.908993000000002</c:v>
                </c:pt>
                <c:pt idx="102">
                  <c:v>59.907359999999997</c:v>
                </c:pt>
                <c:pt idx="103">
                  <c:v>59.905726999999999</c:v>
                </c:pt>
                <c:pt idx="104">
                  <c:v>59.904099000000002</c:v>
                </c:pt>
                <c:pt idx="105">
                  <c:v>59.902465999999997</c:v>
                </c:pt>
                <c:pt idx="106">
                  <c:v>59.900832999999999</c:v>
                </c:pt>
                <c:pt idx="107">
                  <c:v>59.899197000000001</c:v>
                </c:pt>
                <c:pt idx="108">
                  <c:v>59.897545000000001</c:v>
                </c:pt>
                <c:pt idx="109">
                  <c:v>59.895885</c:v>
                </c:pt>
                <c:pt idx="110">
                  <c:v>59.894210999999999</c:v>
                </c:pt>
                <c:pt idx="111">
                  <c:v>59.892524999999999</c:v>
                </c:pt>
                <c:pt idx="112">
                  <c:v>59.890819999999998</c:v>
                </c:pt>
                <c:pt idx="113">
                  <c:v>59.889094999999998</c:v>
                </c:pt>
                <c:pt idx="114">
                  <c:v>59.887360000000001</c:v>
                </c:pt>
                <c:pt idx="115">
                  <c:v>59.885601000000001</c:v>
                </c:pt>
                <c:pt idx="116">
                  <c:v>59.883823</c:v>
                </c:pt>
                <c:pt idx="117">
                  <c:v>59.882027000000001</c:v>
                </c:pt>
                <c:pt idx="118">
                  <c:v>59.880211000000003</c:v>
                </c:pt>
                <c:pt idx="119">
                  <c:v>59.87838</c:v>
                </c:pt>
                <c:pt idx="120">
                  <c:v>59.876530000000002</c:v>
                </c:pt>
                <c:pt idx="121">
                  <c:v>59.874656999999999</c:v>
                </c:pt>
                <c:pt idx="122">
                  <c:v>59.872771999999998</c:v>
                </c:pt>
                <c:pt idx="123">
                  <c:v>59.87088</c:v>
                </c:pt>
                <c:pt idx="124">
                  <c:v>59.868965000000003</c:v>
                </c:pt>
                <c:pt idx="125">
                  <c:v>59.867035000000001</c:v>
                </c:pt>
                <c:pt idx="126">
                  <c:v>59.865107999999999</c:v>
                </c:pt>
                <c:pt idx="127">
                  <c:v>59.863171000000001</c:v>
                </c:pt>
                <c:pt idx="128">
                  <c:v>59.861224999999997</c:v>
                </c:pt>
                <c:pt idx="129">
                  <c:v>59.859268</c:v>
                </c:pt>
                <c:pt idx="130">
                  <c:v>59.857326999999998</c:v>
                </c:pt>
                <c:pt idx="131">
                  <c:v>59.855376999999997</c:v>
                </c:pt>
                <c:pt idx="132">
                  <c:v>59.853431999999998</c:v>
                </c:pt>
                <c:pt idx="133">
                  <c:v>59.851481999999997</c:v>
                </c:pt>
                <c:pt idx="134">
                  <c:v>59.849564000000001</c:v>
                </c:pt>
                <c:pt idx="135">
                  <c:v>59.847641000000003</c:v>
                </c:pt>
                <c:pt idx="136">
                  <c:v>59.845725999999999</c:v>
                </c:pt>
                <c:pt idx="137">
                  <c:v>59.843819000000003</c:v>
                </c:pt>
                <c:pt idx="138">
                  <c:v>59.841949</c:v>
                </c:pt>
                <c:pt idx="139">
                  <c:v>59.840088000000002</c:v>
                </c:pt>
                <c:pt idx="140">
                  <c:v>59.838242000000001</c:v>
                </c:pt>
                <c:pt idx="141">
                  <c:v>59.836402999999997</c:v>
                </c:pt>
                <c:pt idx="142">
                  <c:v>59.834617999999999</c:v>
                </c:pt>
                <c:pt idx="143">
                  <c:v>59.832836</c:v>
                </c:pt>
                <c:pt idx="144">
                  <c:v>59.831085000000002</c:v>
                </c:pt>
                <c:pt idx="145">
                  <c:v>59.829338</c:v>
                </c:pt>
                <c:pt idx="146">
                  <c:v>59.827655999999998</c:v>
                </c:pt>
                <c:pt idx="147">
                  <c:v>59.825980999999999</c:v>
                </c:pt>
                <c:pt idx="148">
                  <c:v>59.824333000000003</c:v>
                </c:pt>
                <c:pt idx="149">
                  <c:v>59.822696999999998</c:v>
                </c:pt>
                <c:pt idx="150">
                  <c:v>59.821120999999998</c:v>
                </c:pt>
                <c:pt idx="151">
                  <c:v>59.819557000000003</c:v>
                </c:pt>
                <c:pt idx="152">
                  <c:v>59.818019999999997</c:v>
                </c:pt>
                <c:pt idx="153">
                  <c:v>59.816493999999999</c:v>
                </c:pt>
                <c:pt idx="154">
                  <c:v>59.815029000000003</c:v>
                </c:pt>
                <c:pt idx="155">
                  <c:v>59.813567999999997</c:v>
                </c:pt>
                <c:pt idx="156">
                  <c:v>59.812134</c:v>
                </c:pt>
                <c:pt idx="157">
                  <c:v>59.810710999999998</c:v>
                </c:pt>
                <c:pt idx="158">
                  <c:v>59.809341000000003</c:v>
                </c:pt>
                <c:pt idx="159">
                  <c:v>59.807975999999996</c:v>
                </c:pt>
                <c:pt idx="160">
                  <c:v>59.806629000000001</c:v>
                </c:pt>
                <c:pt idx="161">
                  <c:v>59.805294000000004</c:v>
                </c:pt>
                <c:pt idx="162">
                  <c:v>59.804001</c:v>
                </c:pt>
                <c:pt idx="163">
                  <c:v>59.802711000000002</c:v>
                </c:pt>
                <c:pt idx="164">
                  <c:v>59.801430000000003</c:v>
                </c:pt>
                <c:pt idx="165">
                  <c:v>59.800156000000001</c:v>
                </c:pt>
                <c:pt idx="166">
                  <c:v>59.798920000000003</c:v>
                </c:pt>
                <c:pt idx="167">
                  <c:v>59.797676000000003</c:v>
                </c:pt>
                <c:pt idx="168">
                  <c:v>59.796439999999997</c:v>
                </c:pt>
                <c:pt idx="169">
                  <c:v>59.795203999999998</c:v>
                </c:pt>
                <c:pt idx="170">
                  <c:v>59.793990999999998</c:v>
                </c:pt>
                <c:pt idx="171">
                  <c:v>59.792777999999998</c:v>
                </c:pt>
                <c:pt idx="172">
                  <c:v>59.791561000000002</c:v>
                </c:pt>
                <c:pt idx="173">
                  <c:v>59.790337000000001</c:v>
                </c:pt>
                <c:pt idx="174">
                  <c:v>59.789127000000001</c:v>
                </c:pt>
                <c:pt idx="175">
                  <c:v>59.787909999999997</c:v>
                </c:pt>
                <c:pt idx="176">
                  <c:v>59.78669</c:v>
                </c:pt>
                <c:pt idx="177">
                  <c:v>59.785457999999998</c:v>
                </c:pt>
                <c:pt idx="178">
                  <c:v>59.784236999999997</c:v>
                </c:pt>
                <c:pt idx="179">
                  <c:v>59.782997000000002</c:v>
                </c:pt>
                <c:pt idx="180">
                  <c:v>59.781753999999999</c:v>
                </c:pt>
                <c:pt idx="181">
                  <c:v>59.780501999999998</c:v>
                </c:pt>
                <c:pt idx="182">
                  <c:v>59.779246999999998</c:v>
                </c:pt>
                <c:pt idx="183">
                  <c:v>59.777980999999997</c:v>
                </c:pt>
                <c:pt idx="184">
                  <c:v>59.776702999999998</c:v>
                </c:pt>
                <c:pt idx="185">
                  <c:v>59.775421000000001</c:v>
                </c:pt>
                <c:pt idx="186">
                  <c:v>59.774124</c:v>
                </c:pt>
                <c:pt idx="187">
                  <c:v>59.772820000000003</c:v>
                </c:pt>
                <c:pt idx="188">
                  <c:v>59.771507</c:v>
                </c:pt>
                <c:pt idx="189">
                  <c:v>59.770190999999997</c:v>
                </c:pt>
                <c:pt idx="190">
                  <c:v>59.768859999999997</c:v>
                </c:pt>
                <c:pt idx="191">
                  <c:v>59.767521000000002</c:v>
                </c:pt>
                <c:pt idx="192">
                  <c:v>59.766173999999999</c:v>
                </c:pt>
                <c:pt idx="193">
                  <c:v>59.764828000000001</c:v>
                </c:pt>
                <c:pt idx="194">
                  <c:v>59.763466000000001</c:v>
                </c:pt>
                <c:pt idx="195">
                  <c:v>59.762099999999997</c:v>
                </c:pt>
                <c:pt idx="196">
                  <c:v>59.760734999999997</c:v>
                </c:pt>
                <c:pt idx="197">
                  <c:v>59.759365000000003</c:v>
                </c:pt>
                <c:pt idx="198">
                  <c:v>59.757987999999997</c:v>
                </c:pt>
                <c:pt idx="199">
                  <c:v>59.756610999999999</c:v>
                </c:pt>
                <c:pt idx="200">
                  <c:v>59.755234000000002</c:v>
                </c:pt>
                <c:pt idx="201">
                  <c:v>59.753867999999997</c:v>
                </c:pt>
                <c:pt idx="202">
                  <c:v>59.752482999999998</c:v>
                </c:pt>
                <c:pt idx="203">
                  <c:v>59.751117999999998</c:v>
                </c:pt>
                <c:pt idx="204">
                  <c:v>59.749747999999997</c:v>
                </c:pt>
                <c:pt idx="205">
                  <c:v>59.748398000000002</c:v>
                </c:pt>
                <c:pt idx="206">
                  <c:v>59.747039999999998</c:v>
                </c:pt>
                <c:pt idx="207">
                  <c:v>59.745635999999998</c:v>
                </c:pt>
                <c:pt idx="208">
                  <c:v>59.744315999999998</c:v>
                </c:pt>
                <c:pt idx="209">
                  <c:v>59.742942999999997</c:v>
                </c:pt>
                <c:pt idx="210">
                  <c:v>59.741591999999997</c:v>
                </c:pt>
                <c:pt idx="211">
                  <c:v>59.740265000000001</c:v>
                </c:pt>
                <c:pt idx="212">
                  <c:v>59.738956000000002</c:v>
                </c:pt>
                <c:pt idx="213">
                  <c:v>59.737670999999999</c:v>
                </c:pt>
                <c:pt idx="214">
                  <c:v>59.736407999999997</c:v>
                </c:pt>
                <c:pt idx="215">
                  <c:v>59.735160999999998</c:v>
                </c:pt>
                <c:pt idx="216">
                  <c:v>59.733947999999998</c:v>
                </c:pt>
                <c:pt idx="217">
                  <c:v>59.732750000000003</c:v>
                </c:pt>
                <c:pt idx="218">
                  <c:v>59.731579000000004</c:v>
                </c:pt>
                <c:pt idx="219">
                  <c:v>59.730434000000002</c:v>
                </c:pt>
                <c:pt idx="220">
                  <c:v>59.729362000000002</c:v>
                </c:pt>
                <c:pt idx="221">
                  <c:v>59.728306000000003</c:v>
                </c:pt>
                <c:pt idx="222">
                  <c:v>59.72728</c:v>
                </c:pt>
                <c:pt idx="223">
                  <c:v>59.726256999999997</c:v>
                </c:pt>
                <c:pt idx="224">
                  <c:v>59.725262000000001</c:v>
                </c:pt>
                <c:pt idx="225">
                  <c:v>59.724293000000003</c:v>
                </c:pt>
                <c:pt idx="226">
                  <c:v>59.723354</c:v>
                </c:pt>
                <c:pt idx="227">
                  <c:v>59.722427000000003</c:v>
                </c:pt>
                <c:pt idx="228">
                  <c:v>59.721535000000003</c:v>
                </c:pt>
                <c:pt idx="229">
                  <c:v>59.720661</c:v>
                </c:pt>
                <c:pt idx="230">
                  <c:v>59.719817999999997</c:v>
                </c:pt>
                <c:pt idx="231">
                  <c:v>59.718997999999999</c:v>
                </c:pt>
                <c:pt idx="232">
                  <c:v>59.718204</c:v>
                </c:pt>
                <c:pt idx="233">
                  <c:v>59.717438000000001</c:v>
                </c:pt>
                <c:pt idx="234">
                  <c:v>59.716701999999998</c:v>
                </c:pt>
                <c:pt idx="235">
                  <c:v>59.715983999999999</c:v>
                </c:pt>
                <c:pt idx="236">
                  <c:v>59.715294</c:v>
                </c:pt>
                <c:pt idx="237">
                  <c:v>59.71463</c:v>
                </c:pt>
                <c:pt idx="238">
                  <c:v>59.713993000000002</c:v>
                </c:pt>
                <c:pt idx="239">
                  <c:v>59.713379000000003</c:v>
                </c:pt>
                <c:pt idx="240">
                  <c:v>59.712788000000003</c:v>
                </c:pt>
                <c:pt idx="241">
                  <c:v>59.712218999999997</c:v>
                </c:pt>
                <c:pt idx="242">
                  <c:v>59.711680999999999</c:v>
                </c:pt>
                <c:pt idx="243">
                  <c:v>59.711159000000002</c:v>
                </c:pt>
                <c:pt idx="244">
                  <c:v>59.710662999999997</c:v>
                </c:pt>
                <c:pt idx="245">
                  <c:v>59.710186</c:v>
                </c:pt>
                <c:pt idx="246">
                  <c:v>59.709732000000002</c:v>
                </c:pt>
                <c:pt idx="247">
                  <c:v>59.709290000000003</c:v>
                </c:pt>
                <c:pt idx="248">
                  <c:v>59.708877999999999</c:v>
                </c:pt>
                <c:pt idx="249">
                  <c:v>59.708480999999999</c:v>
                </c:pt>
                <c:pt idx="250">
                  <c:v>59.708098999999997</c:v>
                </c:pt>
                <c:pt idx="251">
                  <c:v>59.707737000000002</c:v>
                </c:pt>
                <c:pt idx="252">
                  <c:v>59.707394000000001</c:v>
                </c:pt>
                <c:pt idx="253">
                  <c:v>59.707062000000001</c:v>
                </c:pt>
                <c:pt idx="254">
                  <c:v>59.706744999999998</c:v>
                </c:pt>
                <c:pt idx="255">
                  <c:v>59.706443999999998</c:v>
                </c:pt>
                <c:pt idx="256">
                  <c:v>59.706158000000002</c:v>
                </c:pt>
                <c:pt idx="257">
                  <c:v>59.705886999999997</c:v>
                </c:pt>
                <c:pt idx="258">
                  <c:v>59.705627</c:v>
                </c:pt>
                <c:pt idx="259">
                  <c:v>59.705376000000001</c:v>
                </c:pt>
                <c:pt idx="260">
                  <c:v>59.705139000000003</c:v>
                </c:pt>
                <c:pt idx="261">
                  <c:v>59.704909999999998</c:v>
                </c:pt>
                <c:pt idx="262">
                  <c:v>59.704697000000003</c:v>
                </c:pt>
                <c:pt idx="263">
                  <c:v>59.704483000000003</c:v>
                </c:pt>
                <c:pt idx="264">
                  <c:v>59.704284999999999</c:v>
                </c:pt>
                <c:pt idx="265">
                  <c:v>59.704090000000001</c:v>
                </c:pt>
                <c:pt idx="266">
                  <c:v>59.703910999999998</c:v>
                </c:pt>
                <c:pt idx="267">
                  <c:v>59.703732000000002</c:v>
                </c:pt>
                <c:pt idx="268">
                  <c:v>59.703555999999999</c:v>
                </c:pt>
                <c:pt idx="269">
                  <c:v>59.703387999999997</c:v>
                </c:pt>
                <c:pt idx="270">
                  <c:v>59.703228000000003</c:v>
                </c:pt>
                <c:pt idx="271">
                  <c:v>59.703068000000002</c:v>
                </c:pt>
                <c:pt idx="272">
                  <c:v>59.702914999999997</c:v>
                </c:pt>
                <c:pt idx="273">
                  <c:v>59.702765999999997</c:v>
                </c:pt>
                <c:pt idx="274">
                  <c:v>59.702621000000001</c:v>
                </c:pt>
                <c:pt idx="275">
                  <c:v>59.702477000000002</c:v>
                </c:pt>
                <c:pt idx="276">
                  <c:v>59.702331999999998</c:v>
                </c:pt>
                <c:pt idx="277">
                  <c:v>59.702193999999999</c:v>
                </c:pt>
                <c:pt idx="278">
                  <c:v>59.702057000000003</c:v>
                </c:pt>
                <c:pt idx="279">
                  <c:v>59.701912</c:v>
                </c:pt>
                <c:pt idx="280">
                  <c:v>59.701777999999997</c:v>
                </c:pt>
                <c:pt idx="281">
                  <c:v>59.701636999999998</c:v>
                </c:pt>
                <c:pt idx="282">
                  <c:v>59.701504</c:v>
                </c:pt>
                <c:pt idx="283">
                  <c:v>59.701363000000001</c:v>
                </c:pt>
                <c:pt idx="284">
                  <c:v>59.701225000000001</c:v>
                </c:pt>
                <c:pt idx="285">
                  <c:v>59.701079999999997</c:v>
                </c:pt>
                <c:pt idx="286">
                  <c:v>59.700938999999998</c:v>
                </c:pt>
                <c:pt idx="287">
                  <c:v>59.700794000000002</c:v>
                </c:pt>
                <c:pt idx="288">
                  <c:v>59.700648999999999</c:v>
                </c:pt>
                <c:pt idx="289">
                  <c:v>59.700499999999998</c:v>
                </c:pt>
                <c:pt idx="290">
                  <c:v>59.700352000000002</c:v>
                </c:pt>
                <c:pt idx="291">
                  <c:v>59.700195000000001</c:v>
                </c:pt>
                <c:pt idx="292">
                  <c:v>59.700038999999997</c:v>
                </c:pt>
                <c:pt idx="293">
                  <c:v>59.699879000000003</c:v>
                </c:pt>
                <c:pt idx="294">
                  <c:v>59.699717999999997</c:v>
                </c:pt>
                <c:pt idx="295">
                  <c:v>59.699551</c:v>
                </c:pt>
                <c:pt idx="296">
                  <c:v>59.699382999999997</c:v>
                </c:pt>
                <c:pt idx="297">
                  <c:v>59.699210999999998</c:v>
                </c:pt>
                <c:pt idx="298">
                  <c:v>59.699038999999999</c:v>
                </c:pt>
                <c:pt idx="299">
                  <c:v>59.698855999999999</c:v>
                </c:pt>
                <c:pt idx="300">
                  <c:v>59.698677000000004</c:v>
                </c:pt>
                <c:pt idx="301">
                  <c:v>59.69849</c:v>
                </c:pt>
                <c:pt idx="302">
                  <c:v>59.698307</c:v>
                </c:pt>
                <c:pt idx="303">
                  <c:v>59.698115999999999</c:v>
                </c:pt>
                <c:pt idx="304">
                  <c:v>59.697921999999998</c:v>
                </c:pt>
                <c:pt idx="305">
                  <c:v>59.697730999999997</c:v>
                </c:pt>
                <c:pt idx="306">
                  <c:v>59.697539999999996</c:v>
                </c:pt>
                <c:pt idx="307">
                  <c:v>59.697333999999998</c:v>
                </c:pt>
                <c:pt idx="308">
                  <c:v>59.697139999999997</c:v>
                </c:pt>
                <c:pt idx="309">
                  <c:v>59.696938000000003</c:v>
                </c:pt>
                <c:pt idx="310">
                  <c:v>59.696747000000002</c:v>
                </c:pt>
                <c:pt idx="311">
                  <c:v>59.696536999999999</c:v>
                </c:pt>
                <c:pt idx="312">
                  <c:v>59.696342000000001</c:v>
                </c:pt>
                <c:pt idx="313">
                  <c:v>59.69614</c:v>
                </c:pt>
                <c:pt idx="314">
                  <c:v>59.695950000000003</c:v>
                </c:pt>
                <c:pt idx="315">
                  <c:v>59.695743999999998</c:v>
                </c:pt>
                <c:pt idx="316">
                  <c:v>59.695552999999997</c:v>
                </c:pt>
                <c:pt idx="317">
                  <c:v>59.695357999999999</c:v>
                </c:pt>
                <c:pt idx="318">
                  <c:v>59.695174999999999</c:v>
                </c:pt>
                <c:pt idx="319">
                  <c:v>59.694983999999998</c:v>
                </c:pt>
                <c:pt idx="320">
                  <c:v>59.694842999999999</c:v>
                </c:pt>
                <c:pt idx="321">
                  <c:v>59.694755999999998</c:v>
                </c:pt>
                <c:pt idx="322">
                  <c:v>59.695098999999999</c:v>
                </c:pt>
                <c:pt idx="323">
                  <c:v>59.696815000000001</c:v>
                </c:pt>
                <c:pt idx="324">
                  <c:v>59.698456</c:v>
                </c:pt>
                <c:pt idx="325">
                  <c:v>59.700214000000003</c:v>
                </c:pt>
                <c:pt idx="326">
                  <c:v>59.702457000000003</c:v>
                </c:pt>
                <c:pt idx="327">
                  <c:v>59.704777</c:v>
                </c:pt>
                <c:pt idx="328">
                  <c:v>59.707134000000003</c:v>
                </c:pt>
                <c:pt idx="329">
                  <c:v>59.709311999999997</c:v>
                </c:pt>
                <c:pt idx="330">
                  <c:v>59.711562999999998</c:v>
                </c:pt>
                <c:pt idx="331">
                  <c:v>59.713734000000002</c:v>
                </c:pt>
                <c:pt idx="332">
                  <c:v>59.715927000000001</c:v>
                </c:pt>
                <c:pt idx="333">
                  <c:v>59.718173999999998</c:v>
                </c:pt>
                <c:pt idx="334">
                  <c:v>59.720408999999997</c:v>
                </c:pt>
                <c:pt idx="335">
                  <c:v>59.722729000000001</c:v>
                </c:pt>
                <c:pt idx="336">
                  <c:v>59.725098000000003</c:v>
                </c:pt>
                <c:pt idx="337">
                  <c:v>59.727558000000002</c:v>
                </c:pt>
                <c:pt idx="338">
                  <c:v>59.730029999999999</c:v>
                </c:pt>
                <c:pt idx="339">
                  <c:v>59.732593999999999</c:v>
                </c:pt>
                <c:pt idx="340">
                  <c:v>59.735228999999997</c:v>
                </c:pt>
                <c:pt idx="341">
                  <c:v>59.737960999999999</c:v>
                </c:pt>
                <c:pt idx="342">
                  <c:v>59.740707</c:v>
                </c:pt>
                <c:pt idx="343">
                  <c:v>59.743557000000003</c:v>
                </c:pt>
                <c:pt idx="344">
                  <c:v>59.746471</c:v>
                </c:pt>
                <c:pt idx="345">
                  <c:v>59.749481000000003</c:v>
                </c:pt>
                <c:pt idx="346">
                  <c:v>59.752510000000001</c:v>
                </c:pt>
                <c:pt idx="347">
                  <c:v>59.755634000000001</c:v>
                </c:pt>
                <c:pt idx="348">
                  <c:v>59.758816000000003</c:v>
                </c:pt>
                <c:pt idx="349">
                  <c:v>59.762089000000003</c:v>
                </c:pt>
                <c:pt idx="350">
                  <c:v>59.765366</c:v>
                </c:pt>
                <c:pt idx="351">
                  <c:v>59.768734000000002</c:v>
                </c:pt>
                <c:pt idx="352">
                  <c:v>59.772151999999998</c:v>
                </c:pt>
                <c:pt idx="353">
                  <c:v>59.775649999999999</c:v>
                </c:pt>
                <c:pt idx="354">
                  <c:v>59.779147999999999</c:v>
                </c:pt>
                <c:pt idx="355">
                  <c:v>59.782719</c:v>
                </c:pt>
                <c:pt idx="356">
                  <c:v>59.786338999999998</c:v>
                </c:pt>
                <c:pt idx="357">
                  <c:v>59.790028</c:v>
                </c:pt>
                <c:pt idx="358">
                  <c:v>59.793709</c:v>
                </c:pt>
                <c:pt idx="359">
                  <c:v>59.797462000000003</c:v>
                </c:pt>
                <c:pt idx="360">
                  <c:v>59.801250000000003</c:v>
                </c:pt>
                <c:pt idx="361">
                  <c:v>59.805103000000003</c:v>
                </c:pt>
                <c:pt idx="362">
                  <c:v>59.808948999999998</c:v>
                </c:pt>
                <c:pt idx="363">
                  <c:v>59.812851000000002</c:v>
                </c:pt>
                <c:pt idx="364">
                  <c:v>59.816788000000003</c:v>
                </c:pt>
                <c:pt idx="365">
                  <c:v>59.820774</c:v>
                </c:pt>
                <c:pt idx="366">
                  <c:v>59.824759999999998</c:v>
                </c:pt>
                <c:pt idx="367">
                  <c:v>59.828792999999997</c:v>
                </c:pt>
                <c:pt idx="368">
                  <c:v>59.832850999999998</c:v>
                </c:pt>
                <c:pt idx="369">
                  <c:v>59.836951999999997</c:v>
                </c:pt>
                <c:pt idx="370">
                  <c:v>59.841053000000002</c:v>
                </c:pt>
                <c:pt idx="371">
                  <c:v>59.845191999999997</c:v>
                </c:pt>
                <c:pt idx="372">
                  <c:v>59.849353999999998</c:v>
                </c:pt>
                <c:pt idx="373">
                  <c:v>59.853546000000001</c:v>
                </c:pt>
                <c:pt idx="374">
                  <c:v>59.857734999999998</c:v>
                </c:pt>
                <c:pt idx="375">
                  <c:v>59.861958000000001</c:v>
                </c:pt>
                <c:pt idx="376">
                  <c:v>59.866191999999998</c:v>
                </c:pt>
                <c:pt idx="377">
                  <c:v>59.870452999999998</c:v>
                </c:pt>
                <c:pt idx="378">
                  <c:v>59.874706000000003</c:v>
                </c:pt>
                <c:pt idx="379">
                  <c:v>59.878979000000001</c:v>
                </c:pt>
                <c:pt idx="380">
                  <c:v>59.883259000000002</c:v>
                </c:pt>
                <c:pt idx="381">
                  <c:v>59.887554000000002</c:v>
                </c:pt>
                <c:pt idx="382">
                  <c:v>59.891838</c:v>
                </c:pt>
                <c:pt idx="383">
                  <c:v>59.896132999999999</c:v>
                </c:pt>
                <c:pt idx="384">
                  <c:v>59.900429000000003</c:v>
                </c:pt>
                <c:pt idx="385">
                  <c:v>59.904732000000003</c:v>
                </c:pt>
                <c:pt idx="386">
                  <c:v>59.909011999999997</c:v>
                </c:pt>
                <c:pt idx="387">
                  <c:v>59.913296000000003</c:v>
                </c:pt>
                <c:pt idx="388">
                  <c:v>59.917572</c:v>
                </c:pt>
                <c:pt idx="389">
                  <c:v>59.921841000000001</c:v>
                </c:pt>
                <c:pt idx="390">
                  <c:v>59.926090000000002</c:v>
                </c:pt>
                <c:pt idx="391">
                  <c:v>59.930328000000003</c:v>
                </c:pt>
                <c:pt idx="392">
                  <c:v>59.934547000000002</c:v>
                </c:pt>
                <c:pt idx="393">
                  <c:v>59.938751000000003</c:v>
                </c:pt>
                <c:pt idx="394">
                  <c:v>59.942928000000002</c:v>
                </c:pt>
                <c:pt idx="395">
                  <c:v>59.947090000000003</c:v>
                </c:pt>
                <c:pt idx="396">
                  <c:v>59.951225000000001</c:v>
                </c:pt>
                <c:pt idx="397">
                  <c:v>59.955337999999998</c:v>
                </c:pt>
                <c:pt idx="398">
                  <c:v>59.959415</c:v>
                </c:pt>
                <c:pt idx="399">
                  <c:v>59.963467000000001</c:v>
                </c:pt>
                <c:pt idx="400">
                  <c:v>59.967491000000003</c:v>
                </c:pt>
                <c:pt idx="401">
                  <c:v>59.971477999999998</c:v>
                </c:pt>
                <c:pt idx="402">
                  <c:v>59.975430000000003</c:v>
                </c:pt>
                <c:pt idx="403">
                  <c:v>59.979354999999998</c:v>
                </c:pt>
                <c:pt idx="404">
                  <c:v>59.983246000000001</c:v>
                </c:pt>
                <c:pt idx="405">
                  <c:v>59.987094999999997</c:v>
                </c:pt>
                <c:pt idx="406">
                  <c:v>59.99091</c:v>
                </c:pt>
                <c:pt idx="407">
                  <c:v>59.994686000000002</c:v>
                </c:pt>
                <c:pt idx="408">
                  <c:v>59.998421</c:v>
                </c:pt>
                <c:pt idx="409">
                  <c:v>60.002102000000001</c:v>
                </c:pt>
                <c:pt idx="410">
                  <c:v>60.005772</c:v>
                </c:pt>
                <c:pt idx="411">
                  <c:v>60.009383999999997</c:v>
                </c:pt>
                <c:pt idx="412">
                  <c:v>60.012939000000003</c:v>
                </c:pt>
                <c:pt idx="413">
                  <c:v>60.016463999999999</c:v>
                </c:pt>
                <c:pt idx="414">
                  <c:v>60.019955000000003</c:v>
                </c:pt>
                <c:pt idx="415">
                  <c:v>60.023395999999998</c:v>
                </c:pt>
                <c:pt idx="416">
                  <c:v>60.026794000000002</c:v>
                </c:pt>
                <c:pt idx="417">
                  <c:v>60.030140000000003</c:v>
                </c:pt>
                <c:pt idx="418">
                  <c:v>60.033459000000001</c:v>
                </c:pt>
                <c:pt idx="419">
                  <c:v>60.036727999999997</c:v>
                </c:pt>
                <c:pt idx="420">
                  <c:v>60.039954999999999</c:v>
                </c:pt>
                <c:pt idx="421">
                  <c:v>60.043129</c:v>
                </c:pt>
                <c:pt idx="422">
                  <c:v>60.046275999999999</c:v>
                </c:pt>
                <c:pt idx="423">
                  <c:v>60.049365999999999</c:v>
                </c:pt>
                <c:pt idx="424">
                  <c:v>60.052422</c:v>
                </c:pt>
                <c:pt idx="425">
                  <c:v>60.055430999999999</c:v>
                </c:pt>
                <c:pt idx="426">
                  <c:v>60.058399000000001</c:v>
                </c:pt>
                <c:pt idx="427">
                  <c:v>60.061332999999998</c:v>
                </c:pt>
                <c:pt idx="428">
                  <c:v>60.064216999999999</c:v>
                </c:pt>
                <c:pt idx="429">
                  <c:v>60.067062</c:v>
                </c:pt>
                <c:pt idx="430">
                  <c:v>60.069873999999999</c:v>
                </c:pt>
                <c:pt idx="431">
                  <c:v>60.072639000000002</c:v>
                </c:pt>
                <c:pt idx="432">
                  <c:v>60.075375000000001</c:v>
                </c:pt>
                <c:pt idx="433">
                  <c:v>60.078063999999998</c:v>
                </c:pt>
                <c:pt idx="434">
                  <c:v>60.080722999999999</c:v>
                </c:pt>
                <c:pt idx="435">
                  <c:v>60.083343999999997</c:v>
                </c:pt>
                <c:pt idx="436">
                  <c:v>60.085929999999998</c:v>
                </c:pt>
                <c:pt idx="437">
                  <c:v>60.088486000000003</c:v>
                </c:pt>
                <c:pt idx="438">
                  <c:v>60.091003000000001</c:v>
                </c:pt>
                <c:pt idx="439">
                  <c:v>60.093482999999999</c:v>
                </c:pt>
                <c:pt idx="440">
                  <c:v>60.095936000000002</c:v>
                </c:pt>
                <c:pt idx="441">
                  <c:v>60.098370000000003</c:v>
                </c:pt>
                <c:pt idx="442">
                  <c:v>60.100757999999999</c:v>
                </c:pt>
                <c:pt idx="443">
                  <c:v>60.103127000000001</c:v>
                </c:pt>
                <c:pt idx="444">
                  <c:v>60.105465000000002</c:v>
                </c:pt>
                <c:pt idx="445">
                  <c:v>60.107779999999998</c:v>
                </c:pt>
                <c:pt idx="446">
                  <c:v>60.110069000000003</c:v>
                </c:pt>
                <c:pt idx="447">
                  <c:v>60.112330999999998</c:v>
                </c:pt>
                <c:pt idx="448">
                  <c:v>60.114578000000002</c:v>
                </c:pt>
                <c:pt idx="449">
                  <c:v>60.116802</c:v>
                </c:pt>
                <c:pt idx="450">
                  <c:v>60.118988000000002</c:v>
                </c:pt>
                <c:pt idx="451">
                  <c:v>60.121169999999999</c:v>
                </c:pt>
                <c:pt idx="452">
                  <c:v>60.123333000000002</c:v>
                </c:pt>
                <c:pt idx="453">
                  <c:v>60.125484</c:v>
                </c:pt>
                <c:pt idx="454">
                  <c:v>60.127602000000003</c:v>
                </c:pt>
                <c:pt idx="455">
                  <c:v>60.129719000000001</c:v>
                </c:pt>
                <c:pt idx="456">
                  <c:v>60.131813000000001</c:v>
                </c:pt>
                <c:pt idx="457">
                  <c:v>60.133910999999998</c:v>
                </c:pt>
                <c:pt idx="458">
                  <c:v>60.135970999999998</c:v>
                </c:pt>
                <c:pt idx="459">
                  <c:v>60.138038999999999</c:v>
                </c:pt>
                <c:pt idx="460">
                  <c:v>60.140090999999998</c:v>
                </c:pt>
                <c:pt idx="461">
                  <c:v>60.142142999999997</c:v>
                </c:pt>
                <c:pt idx="462">
                  <c:v>60.144165000000001</c:v>
                </c:pt>
                <c:pt idx="463">
                  <c:v>60.146191000000002</c:v>
                </c:pt>
                <c:pt idx="464">
                  <c:v>60.148215999999998</c:v>
                </c:pt>
                <c:pt idx="465">
                  <c:v>60.150238000000002</c:v>
                </c:pt>
                <c:pt idx="466">
                  <c:v>60.152237</c:v>
                </c:pt>
                <c:pt idx="467">
                  <c:v>60.154243000000001</c:v>
                </c:pt>
                <c:pt idx="468">
                  <c:v>60.156241999999999</c:v>
                </c:pt>
                <c:pt idx="469">
                  <c:v>60.158248999999998</c:v>
                </c:pt>
                <c:pt idx="470">
                  <c:v>60.160232999999998</c:v>
                </c:pt>
                <c:pt idx="471">
                  <c:v>60.162219999999998</c:v>
                </c:pt>
                <c:pt idx="472">
                  <c:v>60.164206999999998</c:v>
                </c:pt>
                <c:pt idx="473">
                  <c:v>60.16621</c:v>
                </c:pt>
                <c:pt idx="474">
                  <c:v>60.168185999999999</c:v>
                </c:pt>
                <c:pt idx="475">
                  <c:v>60.170166000000002</c:v>
                </c:pt>
                <c:pt idx="476">
                  <c:v>60.172150000000002</c:v>
                </c:pt>
                <c:pt idx="477">
                  <c:v>60.174137000000002</c:v>
                </c:pt>
                <c:pt idx="478">
                  <c:v>60.176102</c:v>
                </c:pt>
                <c:pt idx="479">
                  <c:v>60.178077999999999</c:v>
                </c:pt>
                <c:pt idx="480">
                  <c:v>60.180050000000001</c:v>
                </c:pt>
                <c:pt idx="481">
                  <c:v>60.182034000000002</c:v>
                </c:pt>
                <c:pt idx="482">
                  <c:v>60.183990000000001</c:v>
                </c:pt>
                <c:pt idx="483">
                  <c:v>60.185958999999997</c:v>
                </c:pt>
                <c:pt idx="484">
                  <c:v>60.187927000000002</c:v>
                </c:pt>
                <c:pt idx="485">
                  <c:v>60.189892</c:v>
                </c:pt>
                <c:pt idx="486">
                  <c:v>60.191845000000001</c:v>
                </c:pt>
                <c:pt idx="487">
                  <c:v>60.193798000000001</c:v>
                </c:pt>
                <c:pt idx="488">
                  <c:v>60.195743999999998</c:v>
                </c:pt>
                <c:pt idx="489">
                  <c:v>60.197696999999998</c:v>
                </c:pt>
                <c:pt idx="490">
                  <c:v>60.199627</c:v>
                </c:pt>
                <c:pt idx="491">
                  <c:v>60.201560999999998</c:v>
                </c:pt>
                <c:pt idx="492">
                  <c:v>60.203484000000003</c:v>
                </c:pt>
                <c:pt idx="493">
                  <c:v>60.205406000000004</c:v>
                </c:pt>
                <c:pt idx="494">
                  <c:v>60.20731</c:v>
                </c:pt>
                <c:pt idx="495">
                  <c:v>60.209212999999998</c:v>
                </c:pt>
                <c:pt idx="496">
                  <c:v>60.211109</c:v>
                </c:pt>
                <c:pt idx="497">
                  <c:v>60.212989999999998</c:v>
                </c:pt>
                <c:pt idx="498">
                  <c:v>60.214863000000001</c:v>
                </c:pt>
                <c:pt idx="499">
                  <c:v>60.216721</c:v>
                </c:pt>
                <c:pt idx="500">
                  <c:v>60.218567</c:v>
                </c:pt>
                <c:pt idx="501">
                  <c:v>60.220405999999997</c:v>
                </c:pt>
                <c:pt idx="502">
                  <c:v>60.222228999999999</c:v>
                </c:pt>
                <c:pt idx="503">
                  <c:v>60.224044999999997</c:v>
                </c:pt>
                <c:pt idx="504">
                  <c:v>60.225842</c:v>
                </c:pt>
                <c:pt idx="505">
                  <c:v>60.227615</c:v>
                </c:pt>
                <c:pt idx="506">
                  <c:v>60.229388999999998</c:v>
                </c:pt>
                <c:pt idx="507">
                  <c:v>60.231135999999999</c:v>
                </c:pt>
                <c:pt idx="508">
                  <c:v>60.232872</c:v>
                </c:pt>
                <c:pt idx="509">
                  <c:v>60.234580999999999</c:v>
                </c:pt>
                <c:pt idx="510">
                  <c:v>60.236286</c:v>
                </c:pt>
                <c:pt idx="511">
                  <c:v>60.237965000000003</c:v>
                </c:pt>
                <c:pt idx="512">
                  <c:v>60.239623999999999</c:v>
                </c:pt>
                <c:pt idx="513">
                  <c:v>60.241256999999997</c:v>
                </c:pt>
                <c:pt idx="514">
                  <c:v>60.242885999999999</c:v>
                </c:pt>
                <c:pt idx="515">
                  <c:v>60.244487999999997</c:v>
                </c:pt>
                <c:pt idx="516">
                  <c:v>60.246062999999999</c:v>
                </c:pt>
                <c:pt idx="517">
                  <c:v>60.247616000000001</c:v>
                </c:pt>
                <c:pt idx="518">
                  <c:v>60.249161000000001</c:v>
                </c:pt>
                <c:pt idx="519">
                  <c:v>60.250675000000001</c:v>
                </c:pt>
                <c:pt idx="520">
                  <c:v>60.252170999999997</c:v>
                </c:pt>
                <c:pt idx="521">
                  <c:v>60.253632000000003</c:v>
                </c:pt>
                <c:pt idx="522">
                  <c:v>60.255080999999997</c:v>
                </c:pt>
                <c:pt idx="523">
                  <c:v>60.256504</c:v>
                </c:pt>
                <c:pt idx="524">
                  <c:v>60.257899999999999</c:v>
                </c:pt>
                <c:pt idx="525">
                  <c:v>60.259265999999997</c:v>
                </c:pt>
                <c:pt idx="526">
                  <c:v>60.260624</c:v>
                </c:pt>
                <c:pt idx="527">
                  <c:v>60.261947999999997</c:v>
                </c:pt>
                <c:pt idx="528">
                  <c:v>60.263247999999997</c:v>
                </c:pt>
                <c:pt idx="529">
                  <c:v>60.264507000000002</c:v>
                </c:pt>
                <c:pt idx="530">
                  <c:v>60.265765999999999</c:v>
                </c:pt>
                <c:pt idx="531">
                  <c:v>60.266990999999997</c:v>
                </c:pt>
                <c:pt idx="532">
                  <c:v>60.268185000000003</c:v>
                </c:pt>
                <c:pt idx="533">
                  <c:v>60.269343999999997</c:v>
                </c:pt>
                <c:pt idx="534">
                  <c:v>60.270504000000003</c:v>
                </c:pt>
                <c:pt idx="535">
                  <c:v>60.271617999999997</c:v>
                </c:pt>
                <c:pt idx="536">
                  <c:v>60.272705000000002</c:v>
                </c:pt>
                <c:pt idx="537">
                  <c:v>60.273758000000001</c:v>
                </c:pt>
                <c:pt idx="538">
                  <c:v>60.274807000000003</c:v>
                </c:pt>
                <c:pt idx="539">
                  <c:v>60.275818000000001</c:v>
                </c:pt>
                <c:pt idx="540">
                  <c:v>60.276797999999999</c:v>
                </c:pt>
                <c:pt idx="541">
                  <c:v>60.277740000000001</c:v>
                </c:pt>
                <c:pt idx="542">
                  <c:v>60.278686999999998</c:v>
                </c:pt>
                <c:pt idx="543">
                  <c:v>60.279586999999999</c:v>
                </c:pt>
                <c:pt idx="544">
                  <c:v>60.280464000000002</c:v>
                </c:pt>
                <c:pt idx="545">
                  <c:v>60.281303000000001</c:v>
                </c:pt>
                <c:pt idx="546">
                  <c:v>60.282139000000001</c:v>
                </c:pt>
                <c:pt idx="547">
                  <c:v>60.282932000000002</c:v>
                </c:pt>
                <c:pt idx="548">
                  <c:v>60.283714000000003</c:v>
                </c:pt>
                <c:pt idx="549">
                  <c:v>60.284443000000003</c:v>
                </c:pt>
                <c:pt idx="550">
                  <c:v>60.285178999999999</c:v>
                </c:pt>
                <c:pt idx="551">
                  <c:v>60.285881000000003</c:v>
                </c:pt>
                <c:pt idx="552">
                  <c:v>60.286552</c:v>
                </c:pt>
                <c:pt idx="553">
                  <c:v>60.287188999999998</c:v>
                </c:pt>
                <c:pt idx="554">
                  <c:v>60.287827</c:v>
                </c:pt>
                <c:pt idx="555">
                  <c:v>60.288424999999997</c:v>
                </c:pt>
                <c:pt idx="556">
                  <c:v>60.289005000000003</c:v>
                </c:pt>
                <c:pt idx="557">
                  <c:v>60.289558</c:v>
                </c:pt>
                <c:pt idx="558">
                  <c:v>60.290100000000002</c:v>
                </c:pt>
                <c:pt idx="559">
                  <c:v>60.290615000000003</c:v>
                </c:pt>
                <c:pt idx="560">
                  <c:v>60.291106999999997</c:v>
                </c:pt>
                <c:pt idx="561">
                  <c:v>60.291573</c:v>
                </c:pt>
                <c:pt idx="562">
                  <c:v>60.292037999999998</c:v>
                </c:pt>
                <c:pt idx="563">
                  <c:v>60.292468999999997</c:v>
                </c:pt>
                <c:pt idx="564">
                  <c:v>60.292889000000002</c:v>
                </c:pt>
                <c:pt idx="565">
                  <c:v>60.293278000000001</c:v>
                </c:pt>
                <c:pt idx="566">
                  <c:v>60.293663000000002</c:v>
                </c:pt>
                <c:pt idx="567">
                  <c:v>60.294029000000002</c:v>
                </c:pt>
                <c:pt idx="568">
                  <c:v>60.294373</c:v>
                </c:pt>
                <c:pt idx="569">
                  <c:v>60.294693000000002</c:v>
                </c:pt>
                <c:pt idx="570">
                  <c:v>60.295012999999997</c:v>
                </c:pt>
                <c:pt idx="571">
                  <c:v>60.295315000000002</c:v>
                </c:pt>
                <c:pt idx="572">
                  <c:v>60.295592999999997</c:v>
                </c:pt>
                <c:pt idx="573">
                  <c:v>60.295859999999998</c:v>
                </c:pt>
                <c:pt idx="574">
                  <c:v>60.296123999999999</c:v>
                </c:pt>
                <c:pt idx="575">
                  <c:v>60.296368000000001</c:v>
                </c:pt>
                <c:pt idx="576">
                  <c:v>60.296596999999998</c:v>
                </c:pt>
                <c:pt idx="577">
                  <c:v>60.296802999999997</c:v>
                </c:pt>
                <c:pt idx="578">
                  <c:v>60.297015999999999</c:v>
                </c:pt>
                <c:pt idx="579">
                  <c:v>60.297210999999997</c:v>
                </c:pt>
                <c:pt idx="580">
                  <c:v>60.297398000000001</c:v>
                </c:pt>
                <c:pt idx="581">
                  <c:v>60.297561999999999</c:v>
                </c:pt>
                <c:pt idx="582">
                  <c:v>60.297733000000001</c:v>
                </c:pt>
                <c:pt idx="583">
                  <c:v>60.297882000000001</c:v>
                </c:pt>
                <c:pt idx="584">
                  <c:v>60.298026999999998</c:v>
                </c:pt>
                <c:pt idx="585">
                  <c:v>60.298152999999999</c:v>
                </c:pt>
                <c:pt idx="586">
                  <c:v>60.298282999999998</c:v>
                </c:pt>
                <c:pt idx="587">
                  <c:v>60.298397000000001</c:v>
                </c:pt>
                <c:pt idx="588">
                  <c:v>60.298504000000001</c:v>
                </c:pt>
                <c:pt idx="589">
                  <c:v>60.298599000000003</c:v>
                </c:pt>
                <c:pt idx="590">
                  <c:v>60.298690999999998</c:v>
                </c:pt>
                <c:pt idx="591">
                  <c:v>60.298771000000002</c:v>
                </c:pt>
                <c:pt idx="592">
                  <c:v>60.298839999999998</c:v>
                </c:pt>
                <c:pt idx="593">
                  <c:v>60.298904</c:v>
                </c:pt>
                <c:pt idx="594">
                  <c:v>60.298969</c:v>
                </c:pt>
                <c:pt idx="595">
                  <c:v>60.299019000000001</c:v>
                </c:pt>
                <c:pt idx="596">
                  <c:v>60.299064999999999</c:v>
                </c:pt>
                <c:pt idx="597">
                  <c:v>60.299098999999998</c:v>
                </c:pt>
                <c:pt idx="598">
                  <c:v>60.299126000000001</c:v>
                </c:pt>
                <c:pt idx="599">
                  <c:v>60.299156000000004</c:v>
                </c:pt>
                <c:pt idx="600">
                  <c:v>60.299171000000001</c:v>
                </c:pt>
                <c:pt idx="601">
                  <c:v>60.299179000000002</c:v>
                </c:pt>
                <c:pt idx="602">
                  <c:v>60.299182999999999</c:v>
                </c:pt>
                <c:pt idx="603">
                  <c:v>60.299179000000002</c:v>
                </c:pt>
                <c:pt idx="604">
                  <c:v>60.299171000000001</c:v>
                </c:pt>
                <c:pt idx="605">
                  <c:v>60.299149</c:v>
                </c:pt>
                <c:pt idx="606">
                  <c:v>60.299132999999998</c:v>
                </c:pt>
                <c:pt idx="607">
                  <c:v>60.299106999999999</c:v>
                </c:pt>
                <c:pt idx="608">
                  <c:v>60.299075999999999</c:v>
                </c:pt>
                <c:pt idx="609">
                  <c:v>60.299033999999999</c:v>
                </c:pt>
                <c:pt idx="610">
                  <c:v>60.298991999999998</c:v>
                </c:pt>
                <c:pt idx="611">
                  <c:v>60.298943000000001</c:v>
                </c:pt>
                <c:pt idx="612">
                  <c:v>60.298884999999999</c:v>
                </c:pt>
                <c:pt idx="613">
                  <c:v>60.298819999999999</c:v>
                </c:pt>
                <c:pt idx="614">
                  <c:v>60.298755999999997</c:v>
                </c:pt>
                <c:pt idx="615">
                  <c:v>60.298682999999997</c:v>
                </c:pt>
                <c:pt idx="616">
                  <c:v>60.298606999999997</c:v>
                </c:pt>
                <c:pt idx="617">
                  <c:v>60.298512000000002</c:v>
                </c:pt>
                <c:pt idx="618">
                  <c:v>60.298431000000001</c:v>
                </c:pt>
                <c:pt idx="619">
                  <c:v>60.298332000000002</c:v>
                </c:pt>
                <c:pt idx="620">
                  <c:v>60.298233000000003</c:v>
                </c:pt>
                <c:pt idx="621">
                  <c:v>60.298119</c:v>
                </c:pt>
                <c:pt idx="622">
                  <c:v>60.298018999999996</c:v>
                </c:pt>
                <c:pt idx="623">
                  <c:v>60.297896999999999</c:v>
                </c:pt>
                <c:pt idx="624">
                  <c:v>60.297775000000001</c:v>
                </c:pt>
                <c:pt idx="625">
                  <c:v>60.297629999999998</c:v>
                </c:pt>
                <c:pt idx="626">
                  <c:v>60.297511999999998</c:v>
                </c:pt>
                <c:pt idx="627">
                  <c:v>60.297367000000001</c:v>
                </c:pt>
                <c:pt idx="628">
                  <c:v>60.297218000000001</c:v>
                </c:pt>
                <c:pt idx="629">
                  <c:v>60.297054000000003</c:v>
                </c:pt>
                <c:pt idx="630">
                  <c:v>60.296902000000003</c:v>
                </c:pt>
                <c:pt idx="631">
                  <c:v>60.296737999999998</c:v>
                </c:pt>
                <c:pt idx="632">
                  <c:v>60.296557999999997</c:v>
                </c:pt>
                <c:pt idx="633">
                  <c:v>60.296371000000001</c:v>
                </c:pt>
                <c:pt idx="634">
                  <c:v>60.296196000000002</c:v>
                </c:pt>
                <c:pt idx="635">
                  <c:v>60.296000999999997</c:v>
                </c:pt>
                <c:pt idx="636">
                  <c:v>60.295799000000002</c:v>
                </c:pt>
                <c:pt idx="637">
                  <c:v>60.295577999999999</c:v>
                </c:pt>
                <c:pt idx="638">
                  <c:v>60.295372</c:v>
                </c:pt>
                <c:pt idx="639">
                  <c:v>60.295150999999997</c:v>
                </c:pt>
                <c:pt idx="640">
                  <c:v>60.294922</c:v>
                </c:pt>
                <c:pt idx="641">
                  <c:v>60.294670000000004</c:v>
                </c:pt>
                <c:pt idx="642">
                  <c:v>60.294434000000003</c:v>
                </c:pt>
                <c:pt idx="643">
                  <c:v>60.294186000000003</c:v>
                </c:pt>
                <c:pt idx="644">
                  <c:v>60.293919000000002</c:v>
                </c:pt>
                <c:pt idx="645">
                  <c:v>60.293640000000003</c:v>
                </c:pt>
                <c:pt idx="646">
                  <c:v>60.293377</c:v>
                </c:pt>
                <c:pt idx="647">
                  <c:v>60.293090999999997</c:v>
                </c:pt>
                <c:pt idx="648">
                  <c:v>60.292797</c:v>
                </c:pt>
                <c:pt idx="649">
                  <c:v>60.292479999999998</c:v>
                </c:pt>
                <c:pt idx="650">
                  <c:v>60.292183000000001</c:v>
                </c:pt>
                <c:pt idx="651">
                  <c:v>60.291859000000002</c:v>
                </c:pt>
                <c:pt idx="652">
                  <c:v>60.291530999999999</c:v>
                </c:pt>
                <c:pt idx="653">
                  <c:v>60.291187000000001</c:v>
                </c:pt>
                <c:pt idx="654">
                  <c:v>60.290852000000001</c:v>
                </c:pt>
                <c:pt idx="655">
                  <c:v>60.290500999999999</c:v>
                </c:pt>
                <c:pt idx="656">
                  <c:v>60.290142000000003</c:v>
                </c:pt>
                <c:pt idx="657">
                  <c:v>60.289757000000002</c:v>
                </c:pt>
                <c:pt idx="658">
                  <c:v>60.289391000000002</c:v>
                </c:pt>
                <c:pt idx="659">
                  <c:v>60.289005000000003</c:v>
                </c:pt>
                <c:pt idx="660">
                  <c:v>60.288620000000002</c:v>
                </c:pt>
                <c:pt idx="661">
                  <c:v>60.288204</c:v>
                </c:pt>
                <c:pt idx="662">
                  <c:v>60.287804000000001</c:v>
                </c:pt>
                <c:pt idx="663">
                  <c:v>60.287391999999997</c:v>
                </c:pt>
                <c:pt idx="664">
                  <c:v>60.286968000000002</c:v>
                </c:pt>
                <c:pt idx="665">
                  <c:v>60.286518000000001</c:v>
                </c:pt>
                <c:pt idx="666">
                  <c:v>60.286095000000003</c:v>
                </c:pt>
                <c:pt idx="667">
                  <c:v>60.285645000000002</c:v>
                </c:pt>
                <c:pt idx="668">
                  <c:v>60.285193999999997</c:v>
                </c:pt>
                <c:pt idx="669">
                  <c:v>60.284720999999998</c:v>
                </c:pt>
                <c:pt idx="670">
                  <c:v>60.284264</c:v>
                </c:pt>
                <c:pt idx="671">
                  <c:v>60.283783</c:v>
                </c:pt>
                <c:pt idx="672">
                  <c:v>60.283306000000003</c:v>
                </c:pt>
                <c:pt idx="673">
                  <c:v>60.282806000000001</c:v>
                </c:pt>
                <c:pt idx="674">
                  <c:v>60.282317999999997</c:v>
                </c:pt>
                <c:pt idx="675">
                  <c:v>60.281818000000001</c:v>
                </c:pt>
                <c:pt idx="676">
                  <c:v>60.281311000000002</c:v>
                </c:pt>
                <c:pt idx="677">
                  <c:v>60.280788000000001</c:v>
                </c:pt>
                <c:pt idx="678">
                  <c:v>60.280273000000001</c:v>
                </c:pt>
                <c:pt idx="679">
                  <c:v>60.279750999999997</c:v>
                </c:pt>
                <c:pt idx="680">
                  <c:v>60.279212999999999</c:v>
                </c:pt>
                <c:pt idx="681">
                  <c:v>60.278671000000003</c:v>
                </c:pt>
                <c:pt idx="682">
                  <c:v>60.278132999999997</c:v>
                </c:pt>
                <c:pt idx="683">
                  <c:v>60.277583999999997</c:v>
                </c:pt>
                <c:pt idx="684">
                  <c:v>60.277026999999997</c:v>
                </c:pt>
                <c:pt idx="685">
                  <c:v>60.276459000000003</c:v>
                </c:pt>
                <c:pt idx="686">
                  <c:v>60.275902000000002</c:v>
                </c:pt>
                <c:pt idx="687">
                  <c:v>60.275329999999997</c:v>
                </c:pt>
                <c:pt idx="688">
                  <c:v>60.274749999999997</c:v>
                </c:pt>
                <c:pt idx="689">
                  <c:v>60.274166000000001</c:v>
                </c:pt>
                <c:pt idx="690">
                  <c:v>60.273586000000002</c:v>
                </c:pt>
                <c:pt idx="691">
                  <c:v>60.272990999999998</c:v>
                </c:pt>
                <c:pt idx="692">
                  <c:v>60.272399999999998</c:v>
                </c:pt>
                <c:pt idx="693">
                  <c:v>60.271790000000003</c:v>
                </c:pt>
                <c:pt idx="694">
                  <c:v>60.271194000000001</c:v>
                </c:pt>
                <c:pt idx="695">
                  <c:v>60.270580000000002</c:v>
                </c:pt>
                <c:pt idx="696">
                  <c:v>60.269973999999998</c:v>
                </c:pt>
                <c:pt idx="697">
                  <c:v>60.269351999999998</c:v>
                </c:pt>
                <c:pt idx="698">
                  <c:v>60.268737999999999</c:v>
                </c:pt>
                <c:pt idx="699">
                  <c:v>60.268104999999998</c:v>
                </c:pt>
                <c:pt idx="700">
                  <c:v>60.267479000000002</c:v>
                </c:pt>
                <c:pt idx="701">
                  <c:v>60.266841999999997</c:v>
                </c:pt>
                <c:pt idx="702">
                  <c:v>60.266212000000003</c:v>
                </c:pt>
                <c:pt idx="703">
                  <c:v>60.265574999999998</c:v>
                </c:pt>
                <c:pt idx="704">
                  <c:v>60.264930999999997</c:v>
                </c:pt>
                <c:pt idx="705">
                  <c:v>60.264277999999997</c:v>
                </c:pt>
                <c:pt idx="706">
                  <c:v>60.263638</c:v>
                </c:pt>
                <c:pt idx="707">
                  <c:v>60.262985</c:v>
                </c:pt>
                <c:pt idx="708">
                  <c:v>60.262332999999998</c:v>
                </c:pt>
                <c:pt idx="709">
                  <c:v>60.261676999999999</c:v>
                </c:pt>
                <c:pt idx="710">
                  <c:v>60.261023999999999</c:v>
                </c:pt>
                <c:pt idx="711">
                  <c:v>60.260368</c:v>
                </c:pt>
                <c:pt idx="712">
                  <c:v>60.259701</c:v>
                </c:pt>
                <c:pt idx="713">
                  <c:v>60.259036999999999</c:v>
                </c:pt>
                <c:pt idx="714">
                  <c:v>60.258377000000003</c:v>
                </c:pt>
                <c:pt idx="715">
                  <c:v>60.257720999999997</c:v>
                </c:pt>
                <c:pt idx="716">
                  <c:v>60.257057000000003</c:v>
                </c:pt>
                <c:pt idx="717">
                  <c:v>60.256382000000002</c:v>
                </c:pt>
                <c:pt idx="718">
                  <c:v>60.255726000000003</c:v>
                </c:pt>
                <c:pt idx="719">
                  <c:v>60.255057999999998</c:v>
                </c:pt>
                <c:pt idx="720">
                  <c:v>60.254387000000001</c:v>
                </c:pt>
                <c:pt idx="721">
                  <c:v>60.253723000000001</c:v>
                </c:pt>
                <c:pt idx="722">
                  <c:v>60.253059</c:v>
                </c:pt>
                <c:pt idx="723">
                  <c:v>60.252383999999999</c:v>
                </c:pt>
                <c:pt idx="724">
                  <c:v>60.251719999999999</c:v>
                </c:pt>
                <c:pt idx="725">
                  <c:v>60.251049000000002</c:v>
                </c:pt>
                <c:pt idx="726">
                  <c:v>60.250380999999997</c:v>
                </c:pt>
                <c:pt idx="727">
                  <c:v>60.249718000000001</c:v>
                </c:pt>
                <c:pt idx="728">
                  <c:v>60.249054000000001</c:v>
                </c:pt>
                <c:pt idx="729">
                  <c:v>60.248379</c:v>
                </c:pt>
                <c:pt idx="730">
                  <c:v>60.247714999999999</c:v>
                </c:pt>
                <c:pt idx="731">
                  <c:v>60.247047000000002</c:v>
                </c:pt>
                <c:pt idx="732">
                  <c:v>60.246383999999999</c:v>
                </c:pt>
                <c:pt idx="733">
                  <c:v>60.245711999999997</c:v>
                </c:pt>
                <c:pt idx="734">
                  <c:v>60.245052000000001</c:v>
                </c:pt>
                <c:pt idx="735">
                  <c:v>60.244388999999998</c:v>
                </c:pt>
                <c:pt idx="736">
                  <c:v>60.243724999999998</c:v>
                </c:pt>
                <c:pt idx="737">
                  <c:v>60.243057</c:v>
                </c:pt>
                <c:pt idx="738">
                  <c:v>60.242401000000001</c:v>
                </c:pt>
                <c:pt idx="739">
                  <c:v>60.241734000000001</c:v>
                </c:pt>
                <c:pt idx="740">
                  <c:v>60.241070000000001</c:v>
                </c:pt>
                <c:pt idx="741">
                  <c:v>60.240406</c:v>
                </c:pt>
                <c:pt idx="742">
                  <c:v>60.239745999999997</c:v>
                </c:pt>
                <c:pt idx="743">
                  <c:v>60.239089999999997</c:v>
                </c:pt>
                <c:pt idx="744">
                  <c:v>60.238430000000001</c:v>
                </c:pt>
                <c:pt idx="745">
                  <c:v>60.237766000000001</c:v>
                </c:pt>
                <c:pt idx="746">
                  <c:v>60.237105999999997</c:v>
                </c:pt>
                <c:pt idx="747">
                  <c:v>60.236449999999998</c:v>
                </c:pt>
                <c:pt idx="748">
                  <c:v>60.235790000000001</c:v>
                </c:pt>
                <c:pt idx="749">
                  <c:v>60.235134000000002</c:v>
                </c:pt>
                <c:pt idx="750">
                  <c:v>60.234473999999999</c:v>
                </c:pt>
                <c:pt idx="751">
                  <c:v>60.233826000000001</c:v>
                </c:pt>
                <c:pt idx="752">
                  <c:v>60.233165999999997</c:v>
                </c:pt>
                <c:pt idx="753">
                  <c:v>60.232501999999997</c:v>
                </c:pt>
                <c:pt idx="754">
                  <c:v>60.231856999999998</c:v>
                </c:pt>
                <c:pt idx="755">
                  <c:v>60.231200999999999</c:v>
                </c:pt>
                <c:pt idx="756">
                  <c:v>60.230549000000003</c:v>
                </c:pt>
                <c:pt idx="757">
                  <c:v>60.229889</c:v>
                </c:pt>
                <c:pt idx="758">
                  <c:v>60.229239999999997</c:v>
                </c:pt>
                <c:pt idx="759">
                  <c:v>60.228588000000002</c:v>
                </c:pt>
                <c:pt idx="760">
                  <c:v>60.227936</c:v>
                </c:pt>
                <c:pt idx="761">
                  <c:v>60.22728</c:v>
                </c:pt>
                <c:pt idx="762">
                  <c:v>60.226635000000002</c:v>
                </c:pt>
                <c:pt idx="763">
                  <c:v>60.225985999999999</c:v>
                </c:pt>
                <c:pt idx="764">
                  <c:v>60.225341999999998</c:v>
                </c:pt>
                <c:pt idx="765">
                  <c:v>60.224688999999998</c:v>
                </c:pt>
                <c:pt idx="766">
                  <c:v>60.224044999999997</c:v>
                </c:pt>
                <c:pt idx="767">
                  <c:v>60.223404000000002</c:v>
                </c:pt>
                <c:pt idx="768">
                  <c:v>60.222759000000003</c:v>
                </c:pt>
                <c:pt idx="769">
                  <c:v>60.222107000000001</c:v>
                </c:pt>
                <c:pt idx="770">
                  <c:v>60.221474000000001</c:v>
                </c:pt>
                <c:pt idx="771">
                  <c:v>60.220829000000002</c:v>
                </c:pt>
                <c:pt idx="772">
                  <c:v>60.220191999999997</c:v>
                </c:pt>
                <c:pt idx="773">
                  <c:v>60.219546999999999</c:v>
                </c:pt>
                <c:pt idx="774">
                  <c:v>60.218910000000001</c:v>
                </c:pt>
                <c:pt idx="775">
                  <c:v>60.218273000000003</c:v>
                </c:pt>
                <c:pt idx="776">
                  <c:v>60.217635999999999</c:v>
                </c:pt>
                <c:pt idx="777">
                  <c:v>60.217002999999998</c:v>
                </c:pt>
                <c:pt idx="778">
                  <c:v>60.216372999999997</c:v>
                </c:pt>
                <c:pt idx="779">
                  <c:v>60.215736</c:v>
                </c:pt>
                <c:pt idx="780">
                  <c:v>60.215107000000003</c:v>
                </c:pt>
                <c:pt idx="781">
                  <c:v>60.214469999999999</c:v>
                </c:pt>
                <c:pt idx="782">
                  <c:v>60.213847999999999</c:v>
                </c:pt>
                <c:pt idx="783">
                  <c:v>60.213211000000001</c:v>
                </c:pt>
                <c:pt idx="784">
                  <c:v>60.212581999999998</c:v>
                </c:pt>
                <c:pt idx="785">
                  <c:v>60.211951999999997</c:v>
                </c:pt>
                <c:pt idx="786">
                  <c:v>60.211329999999997</c:v>
                </c:pt>
                <c:pt idx="787">
                  <c:v>60.210709000000001</c:v>
                </c:pt>
                <c:pt idx="788">
                  <c:v>60.210079</c:v>
                </c:pt>
                <c:pt idx="789">
                  <c:v>60.209449999999997</c:v>
                </c:pt>
                <c:pt idx="790">
                  <c:v>60.208832000000001</c:v>
                </c:pt>
                <c:pt idx="791">
                  <c:v>60.208202</c:v>
                </c:pt>
                <c:pt idx="792">
                  <c:v>60.207580999999998</c:v>
                </c:pt>
                <c:pt idx="793">
                  <c:v>60.206958999999998</c:v>
                </c:pt>
                <c:pt idx="794">
                  <c:v>60.206336999999998</c:v>
                </c:pt>
                <c:pt idx="795">
                  <c:v>60.205722999999999</c:v>
                </c:pt>
                <c:pt idx="796">
                  <c:v>60.205100999999999</c:v>
                </c:pt>
                <c:pt idx="797">
                  <c:v>60.204475000000002</c:v>
                </c:pt>
                <c:pt idx="798">
                  <c:v>60.203861000000003</c:v>
                </c:pt>
                <c:pt idx="799">
                  <c:v>60.203246999999998</c:v>
                </c:pt>
                <c:pt idx="800">
                  <c:v>60.202624999999998</c:v>
                </c:pt>
                <c:pt idx="801">
                  <c:v>60.202010999999999</c:v>
                </c:pt>
                <c:pt idx="802">
                  <c:v>60.201393000000003</c:v>
                </c:pt>
                <c:pt idx="803">
                  <c:v>60.200778999999997</c:v>
                </c:pt>
                <c:pt idx="804">
                  <c:v>60.200172000000002</c:v>
                </c:pt>
                <c:pt idx="805">
                  <c:v>60.199553999999999</c:v>
                </c:pt>
                <c:pt idx="806">
                  <c:v>60.198948000000001</c:v>
                </c:pt>
                <c:pt idx="807">
                  <c:v>60.198340999999999</c:v>
                </c:pt>
                <c:pt idx="808">
                  <c:v>60.197730999999997</c:v>
                </c:pt>
                <c:pt idx="809">
                  <c:v>60.197124000000002</c:v>
                </c:pt>
                <c:pt idx="810">
                  <c:v>60.196525999999999</c:v>
                </c:pt>
                <c:pt idx="811">
                  <c:v>60.195923000000001</c:v>
                </c:pt>
                <c:pt idx="812">
                  <c:v>60.195320000000002</c:v>
                </c:pt>
                <c:pt idx="813">
                  <c:v>60.194721000000001</c:v>
                </c:pt>
                <c:pt idx="814">
                  <c:v>60.194125999999997</c:v>
                </c:pt>
                <c:pt idx="815">
                  <c:v>60.193534999999997</c:v>
                </c:pt>
                <c:pt idx="816">
                  <c:v>60.192946999999997</c:v>
                </c:pt>
                <c:pt idx="817">
                  <c:v>60.192360000000001</c:v>
                </c:pt>
                <c:pt idx="818">
                  <c:v>60.191772</c:v>
                </c:pt>
                <c:pt idx="819">
                  <c:v>60.191195999999998</c:v>
                </c:pt>
                <c:pt idx="820">
                  <c:v>60.190617000000003</c:v>
                </c:pt>
                <c:pt idx="821">
                  <c:v>60.190036999999997</c:v>
                </c:pt>
                <c:pt idx="822">
                  <c:v>60.189464999999998</c:v>
                </c:pt>
                <c:pt idx="823">
                  <c:v>60.188892000000003</c:v>
                </c:pt>
                <c:pt idx="824">
                  <c:v>60.188327999999998</c:v>
                </c:pt>
                <c:pt idx="825">
                  <c:v>60.187762999999997</c:v>
                </c:pt>
                <c:pt idx="826">
                  <c:v>60.187201999999999</c:v>
                </c:pt>
                <c:pt idx="827">
                  <c:v>60.186646000000003</c:v>
                </c:pt>
                <c:pt idx="828">
                  <c:v>60.186095999999999</c:v>
                </c:pt>
                <c:pt idx="829">
                  <c:v>60.185543000000003</c:v>
                </c:pt>
                <c:pt idx="830">
                  <c:v>60.185001</c:v>
                </c:pt>
                <c:pt idx="831">
                  <c:v>60.184455999999997</c:v>
                </c:pt>
                <c:pt idx="832">
                  <c:v>60.183922000000003</c:v>
                </c:pt>
                <c:pt idx="833">
                  <c:v>60.183383999999997</c:v>
                </c:pt>
                <c:pt idx="834">
                  <c:v>60.182853999999999</c:v>
                </c:pt>
                <c:pt idx="835">
                  <c:v>60.182327000000001</c:v>
                </c:pt>
                <c:pt idx="836">
                  <c:v>60.181797000000003</c:v>
                </c:pt>
                <c:pt idx="837">
                  <c:v>60.181274000000002</c:v>
                </c:pt>
                <c:pt idx="838">
                  <c:v>60.180759000000002</c:v>
                </c:pt>
                <c:pt idx="839">
                  <c:v>60.180244000000002</c:v>
                </c:pt>
                <c:pt idx="840">
                  <c:v>60.179729000000002</c:v>
                </c:pt>
                <c:pt idx="841">
                  <c:v>60.179222000000003</c:v>
                </c:pt>
                <c:pt idx="842">
                  <c:v>60.178714999999997</c:v>
                </c:pt>
                <c:pt idx="843">
                  <c:v>60.178215000000002</c:v>
                </c:pt>
                <c:pt idx="844">
                  <c:v>60.177711000000002</c:v>
                </c:pt>
                <c:pt idx="845">
                  <c:v>60.177211999999997</c:v>
                </c:pt>
                <c:pt idx="846">
                  <c:v>60.176720000000003</c:v>
                </c:pt>
                <c:pt idx="847">
                  <c:v>60.176223999999998</c:v>
                </c:pt>
                <c:pt idx="848">
                  <c:v>60.175739</c:v>
                </c:pt>
                <c:pt idx="849">
                  <c:v>60.175251000000003</c:v>
                </c:pt>
                <c:pt idx="850">
                  <c:v>60.174767000000003</c:v>
                </c:pt>
                <c:pt idx="851">
                  <c:v>60.174286000000002</c:v>
                </c:pt>
                <c:pt idx="852">
                  <c:v>60.173805000000002</c:v>
                </c:pt>
                <c:pt idx="853">
                  <c:v>60.173327999999998</c:v>
                </c:pt>
                <c:pt idx="854">
                  <c:v>60.172854999999998</c:v>
                </c:pt>
                <c:pt idx="855">
                  <c:v>60.172381999999999</c:v>
                </c:pt>
                <c:pt idx="856">
                  <c:v>60.171913000000004</c:v>
                </c:pt>
                <c:pt idx="857">
                  <c:v>60.171447999999998</c:v>
                </c:pt>
                <c:pt idx="858">
                  <c:v>60.170982000000002</c:v>
                </c:pt>
                <c:pt idx="859">
                  <c:v>60.170516999999997</c:v>
                </c:pt>
                <c:pt idx="860">
                  <c:v>60.170059000000002</c:v>
                </c:pt>
                <c:pt idx="861">
                  <c:v>60.169601</c:v>
                </c:pt>
                <c:pt idx="862">
                  <c:v>60.169144000000003</c:v>
                </c:pt>
                <c:pt idx="863">
                  <c:v>60.168694000000002</c:v>
                </c:pt>
                <c:pt idx="864">
                  <c:v>60.168236</c:v>
                </c:pt>
                <c:pt idx="865">
                  <c:v>60.167793000000003</c:v>
                </c:pt>
                <c:pt idx="866">
                  <c:v>60.167343000000002</c:v>
                </c:pt>
                <c:pt idx="867">
                  <c:v>60.166896999999999</c:v>
                </c:pt>
                <c:pt idx="868">
                  <c:v>60.166454000000002</c:v>
                </c:pt>
                <c:pt idx="869">
                  <c:v>60.166012000000002</c:v>
                </c:pt>
                <c:pt idx="870">
                  <c:v>60.165573000000002</c:v>
                </c:pt>
                <c:pt idx="871">
                  <c:v>60.165137999999999</c:v>
                </c:pt>
                <c:pt idx="872">
                  <c:v>60.164703000000003</c:v>
                </c:pt>
                <c:pt idx="873">
                  <c:v>60.164271999999997</c:v>
                </c:pt>
                <c:pt idx="874">
                  <c:v>60.163845000000002</c:v>
                </c:pt>
                <c:pt idx="875">
                  <c:v>60.163414000000003</c:v>
                </c:pt>
                <c:pt idx="876">
                  <c:v>60.162987000000001</c:v>
                </c:pt>
                <c:pt idx="877">
                  <c:v>60.162562999999999</c:v>
                </c:pt>
                <c:pt idx="878">
                  <c:v>60.162140000000001</c:v>
                </c:pt>
                <c:pt idx="879">
                  <c:v>60.161720000000003</c:v>
                </c:pt>
                <c:pt idx="880">
                  <c:v>60.161304000000001</c:v>
                </c:pt>
                <c:pt idx="881">
                  <c:v>60.160881000000003</c:v>
                </c:pt>
                <c:pt idx="882">
                  <c:v>60.160468999999999</c:v>
                </c:pt>
                <c:pt idx="883">
                  <c:v>60.160060999999999</c:v>
                </c:pt>
                <c:pt idx="884">
                  <c:v>60.159644999999998</c:v>
                </c:pt>
                <c:pt idx="885">
                  <c:v>60.159236999999997</c:v>
                </c:pt>
                <c:pt idx="886">
                  <c:v>60.158828999999997</c:v>
                </c:pt>
                <c:pt idx="887">
                  <c:v>60.158420999999997</c:v>
                </c:pt>
                <c:pt idx="888">
                  <c:v>60.158011999999999</c:v>
                </c:pt>
                <c:pt idx="889">
                  <c:v>60.157615999999997</c:v>
                </c:pt>
                <c:pt idx="890">
                  <c:v>60.157210999999997</c:v>
                </c:pt>
                <c:pt idx="891">
                  <c:v>60.156815000000002</c:v>
                </c:pt>
                <c:pt idx="892">
                  <c:v>60.156410000000001</c:v>
                </c:pt>
                <c:pt idx="893">
                  <c:v>60.156013000000002</c:v>
                </c:pt>
                <c:pt idx="894">
                  <c:v>60.155616999999999</c:v>
                </c:pt>
                <c:pt idx="895">
                  <c:v>60.155223999999997</c:v>
                </c:pt>
                <c:pt idx="896">
                  <c:v>60.154831000000001</c:v>
                </c:pt>
                <c:pt idx="897">
                  <c:v>60.154437999999999</c:v>
                </c:pt>
                <c:pt idx="898">
                  <c:v>60.154045000000004</c:v>
                </c:pt>
                <c:pt idx="899">
                  <c:v>60.153660000000002</c:v>
                </c:pt>
                <c:pt idx="900">
                  <c:v>60.153270999999997</c:v>
                </c:pt>
                <c:pt idx="901">
                  <c:v>60.152884999999998</c:v>
                </c:pt>
                <c:pt idx="902">
                  <c:v>60.152500000000003</c:v>
                </c:pt>
                <c:pt idx="903">
                  <c:v>60.152121999999999</c:v>
                </c:pt>
                <c:pt idx="904">
                  <c:v>60.151733</c:v>
                </c:pt>
                <c:pt idx="905">
                  <c:v>60.151356</c:v>
                </c:pt>
                <c:pt idx="906">
                  <c:v>60.150978000000002</c:v>
                </c:pt>
                <c:pt idx="907">
                  <c:v>60.150604000000001</c:v>
                </c:pt>
                <c:pt idx="908">
                  <c:v>60.150230000000001</c:v>
                </c:pt>
                <c:pt idx="909">
                  <c:v>60.149859999999997</c:v>
                </c:pt>
                <c:pt idx="910">
                  <c:v>60.14949</c:v>
                </c:pt>
                <c:pt idx="911">
                  <c:v>60.149124</c:v>
                </c:pt>
                <c:pt idx="912">
                  <c:v>60.148758000000001</c:v>
                </c:pt>
                <c:pt idx="913">
                  <c:v>60.148395999999998</c:v>
                </c:pt>
                <c:pt idx="914">
                  <c:v>60.148037000000002</c:v>
                </c:pt>
                <c:pt idx="915">
                  <c:v>60.147677999999999</c:v>
                </c:pt>
                <c:pt idx="916">
                  <c:v>60.147326999999997</c:v>
                </c:pt>
                <c:pt idx="917">
                  <c:v>60.146976000000002</c:v>
                </c:pt>
                <c:pt idx="918">
                  <c:v>60.146628999999997</c:v>
                </c:pt>
                <c:pt idx="919">
                  <c:v>60.146286000000003</c:v>
                </c:pt>
                <c:pt idx="920">
                  <c:v>60.145943000000003</c:v>
                </c:pt>
                <c:pt idx="921">
                  <c:v>60.145603000000001</c:v>
                </c:pt>
                <c:pt idx="922">
                  <c:v>60.145274999999998</c:v>
                </c:pt>
                <c:pt idx="923">
                  <c:v>60.144939000000001</c:v>
                </c:pt>
                <c:pt idx="924">
                  <c:v>60.144618999999999</c:v>
                </c:pt>
                <c:pt idx="925">
                  <c:v>60.144286999999998</c:v>
                </c:pt>
                <c:pt idx="926">
                  <c:v>60.143974</c:v>
                </c:pt>
                <c:pt idx="927">
                  <c:v>60.143658000000002</c:v>
                </c:pt>
                <c:pt idx="928">
                  <c:v>60.143344999999997</c:v>
                </c:pt>
                <c:pt idx="929">
                  <c:v>60.143036000000002</c:v>
                </c:pt>
                <c:pt idx="930">
                  <c:v>60.142730999999998</c:v>
                </c:pt>
                <c:pt idx="931">
                  <c:v>60.142429</c:v>
                </c:pt>
                <c:pt idx="932">
                  <c:v>60.142136000000001</c:v>
                </c:pt>
                <c:pt idx="933">
                  <c:v>60.141841999999997</c:v>
                </c:pt>
                <c:pt idx="934">
                  <c:v>60.141548</c:v>
                </c:pt>
                <c:pt idx="935">
                  <c:v>60.141261999999998</c:v>
                </c:pt>
                <c:pt idx="936">
                  <c:v>60.140984000000003</c:v>
                </c:pt>
                <c:pt idx="937">
                  <c:v>60.140704999999997</c:v>
                </c:pt>
                <c:pt idx="938">
                  <c:v>60.140433999999999</c:v>
                </c:pt>
                <c:pt idx="939">
                  <c:v>60.140160000000002</c:v>
                </c:pt>
                <c:pt idx="940">
                  <c:v>60.139888999999997</c:v>
                </c:pt>
                <c:pt idx="941">
                  <c:v>60.139633000000003</c:v>
                </c:pt>
                <c:pt idx="942">
                  <c:v>60.139366000000003</c:v>
                </c:pt>
                <c:pt idx="943">
                  <c:v>60.139111</c:v>
                </c:pt>
                <c:pt idx="944">
                  <c:v>60.138858999999997</c:v>
                </c:pt>
                <c:pt idx="945">
                  <c:v>60.138610999999997</c:v>
                </c:pt>
                <c:pt idx="946">
                  <c:v>60.138359000000001</c:v>
                </c:pt>
                <c:pt idx="947">
                  <c:v>60.138114999999999</c:v>
                </c:pt>
                <c:pt idx="948">
                  <c:v>60.137878000000001</c:v>
                </c:pt>
                <c:pt idx="949">
                  <c:v>60.137642</c:v>
                </c:pt>
                <c:pt idx="950">
                  <c:v>60.137408999999998</c:v>
                </c:pt>
                <c:pt idx="951">
                  <c:v>60.137172999999997</c:v>
                </c:pt>
                <c:pt idx="952">
                  <c:v>60.136951000000003</c:v>
                </c:pt>
                <c:pt idx="953">
                  <c:v>60.136723000000003</c:v>
                </c:pt>
                <c:pt idx="954">
                  <c:v>60.136496999999999</c:v>
                </c:pt>
                <c:pt idx="955">
                  <c:v>60.136276000000002</c:v>
                </c:pt>
                <c:pt idx="956">
                  <c:v>60.136063</c:v>
                </c:pt>
                <c:pt idx="957">
                  <c:v>60.135857000000001</c:v>
                </c:pt>
                <c:pt idx="958">
                  <c:v>60.135643000000002</c:v>
                </c:pt>
                <c:pt idx="959">
                  <c:v>60.135432999999999</c:v>
                </c:pt>
                <c:pt idx="960">
                  <c:v>60.135227</c:v>
                </c:pt>
                <c:pt idx="961">
                  <c:v>60.135024999999999</c:v>
                </c:pt>
                <c:pt idx="962">
                  <c:v>60.134827000000001</c:v>
                </c:pt>
                <c:pt idx="963">
                  <c:v>60.134632000000003</c:v>
                </c:pt>
                <c:pt idx="964">
                  <c:v>60.134438000000003</c:v>
                </c:pt>
                <c:pt idx="965">
                  <c:v>60.134253999999999</c:v>
                </c:pt>
                <c:pt idx="966">
                  <c:v>60.134059999999998</c:v>
                </c:pt>
                <c:pt idx="967">
                  <c:v>60.133873000000001</c:v>
                </c:pt>
                <c:pt idx="968">
                  <c:v>60.133698000000003</c:v>
                </c:pt>
                <c:pt idx="969">
                  <c:v>60.133518000000002</c:v>
                </c:pt>
                <c:pt idx="970">
                  <c:v>60.133338999999999</c:v>
                </c:pt>
                <c:pt idx="971">
                  <c:v>60.133167</c:v>
                </c:pt>
                <c:pt idx="972">
                  <c:v>60.132995999999999</c:v>
                </c:pt>
                <c:pt idx="973">
                  <c:v>60.132832000000001</c:v>
                </c:pt>
                <c:pt idx="974">
                  <c:v>60.132660000000001</c:v>
                </c:pt>
                <c:pt idx="975">
                  <c:v>60.1325</c:v>
                </c:pt>
                <c:pt idx="976">
                  <c:v>60.132336000000002</c:v>
                </c:pt>
                <c:pt idx="977">
                  <c:v>60.132179000000001</c:v>
                </c:pt>
                <c:pt idx="978">
                  <c:v>60.132022999999997</c:v>
                </c:pt>
                <c:pt idx="979">
                  <c:v>60.131869999999999</c:v>
                </c:pt>
                <c:pt idx="980">
                  <c:v>60.131720999999999</c:v>
                </c:pt>
                <c:pt idx="981">
                  <c:v>60.131573000000003</c:v>
                </c:pt>
                <c:pt idx="982">
                  <c:v>60.131419999999999</c:v>
                </c:pt>
                <c:pt idx="983">
                  <c:v>60.131278999999999</c:v>
                </c:pt>
                <c:pt idx="984">
                  <c:v>60.131134000000003</c:v>
                </c:pt>
                <c:pt idx="985">
                  <c:v>60.130992999999997</c:v>
                </c:pt>
                <c:pt idx="986">
                  <c:v>60.130848</c:v>
                </c:pt>
                <c:pt idx="987">
                  <c:v>60.130713999999998</c:v>
                </c:pt>
                <c:pt idx="988">
                  <c:v>60.130577000000002</c:v>
                </c:pt>
                <c:pt idx="989">
                  <c:v>60.13044</c:v>
                </c:pt>
                <c:pt idx="990">
                  <c:v>60.130305999999997</c:v>
                </c:pt>
                <c:pt idx="991">
                  <c:v>60.130177000000003</c:v>
                </c:pt>
                <c:pt idx="992">
                  <c:v>60.130038999999996</c:v>
                </c:pt>
                <c:pt idx="993">
                  <c:v>60.129913000000002</c:v>
                </c:pt>
                <c:pt idx="994">
                  <c:v>60.129784000000001</c:v>
                </c:pt>
                <c:pt idx="995">
                  <c:v>60.129654000000002</c:v>
                </c:pt>
                <c:pt idx="996">
                  <c:v>60.129524000000004</c:v>
                </c:pt>
                <c:pt idx="997">
                  <c:v>60.129398000000002</c:v>
                </c:pt>
                <c:pt idx="998">
                  <c:v>60.129269000000001</c:v>
                </c:pt>
                <c:pt idx="999">
                  <c:v>60.129147000000003</c:v>
                </c:pt>
                <c:pt idx="1000">
                  <c:v>60.129016999999997</c:v>
                </c:pt>
                <c:pt idx="1001">
                  <c:v>60.128895</c:v>
                </c:pt>
                <c:pt idx="1002">
                  <c:v>60.128768999999998</c:v>
                </c:pt>
                <c:pt idx="1003">
                  <c:v>60.128647000000001</c:v>
                </c:pt>
                <c:pt idx="1004">
                  <c:v>60.128525000000003</c:v>
                </c:pt>
                <c:pt idx="1005">
                  <c:v>60.128394999999998</c:v>
                </c:pt>
                <c:pt idx="1006">
                  <c:v>60.128273</c:v>
                </c:pt>
                <c:pt idx="1007">
                  <c:v>60.128151000000003</c:v>
                </c:pt>
                <c:pt idx="1008">
                  <c:v>60.128028999999998</c:v>
                </c:pt>
                <c:pt idx="1009">
                  <c:v>60.127910999999997</c:v>
                </c:pt>
                <c:pt idx="1010">
                  <c:v>60.127789</c:v>
                </c:pt>
                <c:pt idx="1011">
                  <c:v>60.127673999999999</c:v>
                </c:pt>
                <c:pt idx="1012">
                  <c:v>60.127552000000001</c:v>
                </c:pt>
                <c:pt idx="1013">
                  <c:v>60.127429999999997</c:v>
                </c:pt>
                <c:pt idx="1014">
                  <c:v>60.127316</c:v>
                </c:pt>
                <c:pt idx="1015">
                  <c:v>60.127192999999998</c:v>
                </c:pt>
                <c:pt idx="1016">
                  <c:v>60.127079000000002</c:v>
                </c:pt>
                <c:pt idx="1017">
                  <c:v>60.126964999999998</c:v>
                </c:pt>
                <c:pt idx="1018">
                  <c:v>60.126849999999997</c:v>
                </c:pt>
                <c:pt idx="1019">
                  <c:v>60.126736000000001</c:v>
                </c:pt>
                <c:pt idx="1020">
                  <c:v>60.126621</c:v>
                </c:pt>
                <c:pt idx="1021">
                  <c:v>60.126514</c:v>
                </c:pt>
                <c:pt idx="1022">
                  <c:v>60.126399999999997</c:v>
                </c:pt>
                <c:pt idx="1023">
                  <c:v>60.126292999999997</c:v>
                </c:pt>
                <c:pt idx="1024">
                  <c:v>60.126179</c:v>
                </c:pt>
                <c:pt idx="1025">
                  <c:v>60.126072000000001</c:v>
                </c:pt>
                <c:pt idx="1026">
                  <c:v>60.125965000000001</c:v>
                </c:pt>
                <c:pt idx="1027">
                  <c:v>60.125861999999998</c:v>
                </c:pt>
                <c:pt idx="1028">
                  <c:v>60.125754999999998</c:v>
                </c:pt>
                <c:pt idx="1029">
                  <c:v>60.125647999999998</c:v>
                </c:pt>
                <c:pt idx="1030">
                  <c:v>60.125548999999999</c:v>
                </c:pt>
                <c:pt idx="1031">
                  <c:v>60.125450000000001</c:v>
                </c:pt>
                <c:pt idx="1032">
                  <c:v>60.125346999999998</c:v>
                </c:pt>
                <c:pt idx="1033">
                  <c:v>60.125247999999999</c:v>
                </c:pt>
                <c:pt idx="1034">
                  <c:v>60.125149</c:v>
                </c:pt>
                <c:pt idx="1035">
                  <c:v>60.125053000000001</c:v>
                </c:pt>
                <c:pt idx="1036">
                  <c:v>60.124954000000002</c:v>
                </c:pt>
                <c:pt idx="1037">
                  <c:v>60.124862999999998</c:v>
                </c:pt>
                <c:pt idx="1038">
                  <c:v>60.124771000000003</c:v>
                </c:pt>
                <c:pt idx="1039">
                  <c:v>60.124676000000001</c:v>
                </c:pt>
                <c:pt idx="1040">
                  <c:v>60.124583999999999</c:v>
                </c:pt>
                <c:pt idx="1041">
                  <c:v>60.124496000000001</c:v>
                </c:pt>
                <c:pt idx="1042">
                  <c:v>60.124405000000003</c:v>
                </c:pt>
                <c:pt idx="1043">
                  <c:v>60.124313000000001</c:v>
                </c:pt>
                <c:pt idx="1044">
                  <c:v>60.124226</c:v>
                </c:pt>
                <c:pt idx="1045">
                  <c:v>60.124138000000002</c:v>
                </c:pt>
                <c:pt idx="1046">
                  <c:v>60.124046</c:v>
                </c:pt>
                <c:pt idx="1047">
                  <c:v>60.12397</c:v>
                </c:pt>
                <c:pt idx="1048">
                  <c:v>60.123882000000002</c:v>
                </c:pt>
                <c:pt idx="1049">
                  <c:v>60.123795000000001</c:v>
                </c:pt>
                <c:pt idx="1050">
                  <c:v>60.123711</c:v>
                </c:pt>
                <c:pt idx="1051">
                  <c:v>60.123631000000003</c:v>
                </c:pt>
                <c:pt idx="1052">
                  <c:v>60.123547000000002</c:v>
                </c:pt>
                <c:pt idx="1053">
                  <c:v>60.123466000000001</c:v>
                </c:pt>
                <c:pt idx="1054">
                  <c:v>60.123390000000001</c:v>
                </c:pt>
                <c:pt idx="1055">
                  <c:v>60.123309999999996</c:v>
                </c:pt>
                <c:pt idx="1056">
                  <c:v>60.12323</c:v>
                </c:pt>
                <c:pt idx="1057">
                  <c:v>60.123161000000003</c:v>
                </c:pt>
                <c:pt idx="1058">
                  <c:v>60.123080999999999</c:v>
                </c:pt>
                <c:pt idx="1059">
                  <c:v>60.123009000000003</c:v>
                </c:pt>
                <c:pt idx="1060">
                  <c:v>60.12294</c:v>
                </c:pt>
                <c:pt idx="1061">
                  <c:v>60.122867999999997</c:v>
                </c:pt>
                <c:pt idx="1062">
                  <c:v>60.122795000000004</c:v>
                </c:pt>
                <c:pt idx="1063">
                  <c:v>60.122729999999997</c:v>
                </c:pt>
                <c:pt idx="1064">
                  <c:v>60.122664999999998</c:v>
                </c:pt>
                <c:pt idx="1065">
                  <c:v>60.122601000000003</c:v>
                </c:pt>
                <c:pt idx="1066">
                  <c:v>60.122535999999997</c:v>
                </c:pt>
                <c:pt idx="1067">
                  <c:v>60.122481999999998</c:v>
                </c:pt>
                <c:pt idx="1068">
                  <c:v>60.122421000000003</c:v>
                </c:pt>
                <c:pt idx="1069">
                  <c:v>60.122368000000002</c:v>
                </c:pt>
                <c:pt idx="1070">
                  <c:v>60.122314000000003</c:v>
                </c:pt>
                <c:pt idx="1071">
                  <c:v>60.122256999999998</c:v>
                </c:pt>
                <c:pt idx="1072">
                  <c:v>60.122208000000001</c:v>
                </c:pt>
                <c:pt idx="1073">
                  <c:v>60.122166</c:v>
                </c:pt>
                <c:pt idx="1074">
                  <c:v>60.122123999999999</c:v>
                </c:pt>
                <c:pt idx="1075">
                  <c:v>60.122078000000002</c:v>
                </c:pt>
                <c:pt idx="1076">
                  <c:v>60.122036000000001</c:v>
                </c:pt>
                <c:pt idx="1077">
                  <c:v>60.122002000000002</c:v>
                </c:pt>
                <c:pt idx="1078">
                  <c:v>60.121963999999998</c:v>
                </c:pt>
                <c:pt idx="1079">
                  <c:v>60.121929000000002</c:v>
                </c:pt>
                <c:pt idx="1080">
                  <c:v>60.121901999999999</c:v>
                </c:pt>
                <c:pt idx="1081">
                  <c:v>60.121872000000003</c:v>
                </c:pt>
                <c:pt idx="1082">
                  <c:v>60.121845</c:v>
                </c:pt>
                <c:pt idx="1083">
                  <c:v>60.121822000000002</c:v>
                </c:pt>
                <c:pt idx="1084">
                  <c:v>60.121799000000003</c:v>
                </c:pt>
                <c:pt idx="1085">
                  <c:v>60.121788000000002</c:v>
                </c:pt>
                <c:pt idx="1086">
                  <c:v>60.121765000000003</c:v>
                </c:pt>
                <c:pt idx="1087">
                  <c:v>60.121749999999999</c:v>
                </c:pt>
                <c:pt idx="1088">
                  <c:v>60.121735000000001</c:v>
                </c:pt>
                <c:pt idx="1089">
                  <c:v>60.121730999999997</c:v>
                </c:pt>
                <c:pt idx="1090">
                  <c:v>60.121715999999999</c:v>
                </c:pt>
                <c:pt idx="1091">
                  <c:v>60.121707999999998</c:v>
                </c:pt>
                <c:pt idx="1092">
                  <c:v>60.121699999999997</c:v>
                </c:pt>
                <c:pt idx="1093">
                  <c:v>60.121699999999997</c:v>
                </c:pt>
                <c:pt idx="1094">
                  <c:v>60.121693</c:v>
                </c:pt>
                <c:pt idx="1095">
                  <c:v>60.121693</c:v>
                </c:pt>
                <c:pt idx="1096">
                  <c:v>60.121693</c:v>
                </c:pt>
                <c:pt idx="1097">
                  <c:v>60.121699999999997</c:v>
                </c:pt>
                <c:pt idx="1098">
                  <c:v>60.121699999999997</c:v>
                </c:pt>
                <c:pt idx="1099">
                  <c:v>60.121699999999997</c:v>
                </c:pt>
                <c:pt idx="1100">
                  <c:v>60.121707999999998</c:v>
                </c:pt>
                <c:pt idx="1101">
                  <c:v>60.121715999999999</c:v>
                </c:pt>
                <c:pt idx="1102">
                  <c:v>60.121723000000003</c:v>
                </c:pt>
                <c:pt idx="1103">
                  <c:v>60.121730999999997</c:v>
                </c:pt>
                <c:pt idx="1104">
                  <c:v>60.121741999999998</c:v>
                </c:pt>
                <c:pt idx="1105">
                  <c:v>60.121749999999999</c:v>
                </c:pt>
                <c:pt idx="1106">
                  <c:v>60.121765000000003</c:v>
                </c:pt>
                <c:pt idx="1107">
                  <c:v>60.121772999999997</c:v>
                </c:pt>
                <c:pt idx="1108">
                  <c:v>60.121788000000002</c:v>
                </c:pt>
                <c:pt idx="1109">
                  <c:v>60.121799000000003</c:v>
                </c:pt>
                <c:pt idx="1110">
                  <c:v>60.121814999999998</c:v>
                </c:pt>
                <c:pt idx="1111">
                  <c:v>60.121830000000003</c:v>
                </c:pt>
                <c:pt idx="1112">
                  <c:v>60.121845</c:v>
                </c:pt>
                <c:pt idx="1113">
                  <c:v>60.121864000000002</c:v>
                </c:pt>
                <c:pt idx="1114">
                  <c:v>60.121879999999997</c:v>
                </c:pt>
                <c:pt idx="1115">
                  <c:v>60.121901999999999</c:v>
                </c:pt>
                <c:pt idx="1116">
                  <c:v>60.121913999999997</c:v>
                </c:pt>
                <c:pt idx="1117">
                  <c:v>60.121937000000003</c:v>
                </c:pt>
                <c:pt idx="1118">
                  <c:v>60.121960000000001</c:v>
                </c:pt>
                <c:pt idx="1119">
                  <c:v>60.121979000000003</c:v>
                </c:pt>
                <c:pt idx="1120">
                  <c:v>60.121994000000001</c:v>
                </c:pt>
                <c:pt idx="1121">
                  <c:v>60.122025000000001</c:v>
                </c:pt>
                <c:pt idx="1122">
                  <c:v>60.122036000000001</c:v>
                </c:pt>
                <c:pt idx="1123">
                  <c:v>60.122065999999997</c:v>
                </c:pt>
                <c:pt idx="1124">
                  <c:v>60.122086000000003</c:v>
                </c:pt>
                <c:pt idx="1125">
                  <c:v>60.122107999999997</c:v>
                </c:pt>
                <c:pt idx="1126">
                  <c:v>60.122131000000003</c:v>
                </c:pt>
                <c:pt idx="1127">
                  <c:v>60.122157999999999</c:v>
                </c:pt>
                <c:pt idx="1128">
                  <c:v>60.122180999999998</c:v>
                </c:pt>
                <c:pt idx="1129">
                  <c:v>60.122199999999999</c:v>
                </c:pt>
                <c:pt idx="1130">
                  <c:v>60.122222999999998</c:v>
                </c:pt>
                <c:pt idx="1131">
                  <c:v>60.122253000000001</c:v>
                </c:pt>
                <c:pt idx="1132">
                  <c:v>60.122272000000002</c:v>
                </c:pt>
                <c:pt idx="1133">
                  <c:v>60.122295000000001</c:v>
                </c:pt>
                <c:pt idx="1134">
                  <c:v>60.122314000000003</c:v>
                </c:pt>
                <c:pt idx="1135">
                  <c:v>60.122345000000003</c:v>
                </c:pt>
                <c:pt idx="1136">
                  <c:v>60.122368000000002</c:v>
                </c:pt>
                <c:pt idx="1137">
                  <c:v>60.122387000000003</c:v>
                </c:pt>
                <c:pt idx="1138">
                  <c:v>60.122410000000002</c:v>
                </c:pt>
                <c:pt idx="1139">
                  <c:v>60.122428999999997</c:v>
                </c:pt>
                <c:pt idx="1140">
                  <c:v>60.122444000000002</c:v>
                </c:pt>
                <c:pt idx="1141">
                  <c:v>60.122467</c:v>
                </c:pt>
                <c:pt idx="1142">
                  <c:v>60.122481999999998</c:v>
                </c:pt>
                <c:pt idx="1143">
                  <c:v>60.122501</c:v>
                </c:pt>
                <c:pt idx="1144">
                  <c:v>60.122517000000002</c:v>
                </c:pt>
                <c:pt idx="1145">
                  <c:v>60.122532</c:v>
                </c:pt>
                <c:pt idx="1146">
                  <c:v>60.122543</c:v>
                </c:pt>
                <c:pt idx="1147">
                  <c:v>60.122559000000003</c:v>
                </c:pt>
                <c:pt idx="1148">
                  <c:v>60.122565999999999</c:v>
                </c:pt>
                <c:pt idx="1149">
                  <c:v>60.122580999999997</c:v>
                </c:pt>
                <c:pt idx="1150">
                  <c:v>60.122588999999998</c:v>
                </c:pt>
                <c:pt idx="1151">
                  <c:v>60.122596999999999</c:v>
                </c:pt>
                <c:pt idx="1152">
                  <c:v>60.122601000000003</c:v>
                </c:pt>
                <c:pt idx="1153">
                  <c:v>60.122601000000003</c:v>
                </c:pt>
                <c:pt idx="1154">
                  <c:v>60.122608</c:v>
                </c:pt>
                <c:pt idx="1155">
                  <c:v>60.122608</c:v>
                </c:pt>
                <c:pt idx="1156">
                  <c:v>60.122608</c:v>
                </c:pt>
                <c:pt idx="1157">
                  <c:v>60.122608</c:v>
                </c:pt>
                <c:pt idx="1158">
                  <c:v>60.122608</c:v>
                </c:pt>
                <c:pt idx="1159">
                  <c:v>60.122608</c:v>
                </c:pt>
                <c:pt idx="1160">
                  <c:v>60.122608</c:v>
                </c:pt>
                <c:pt idx="1161">
                  <c:v>60.122601000000003</c:v>
                </c:pt>
                <c:pt idx="1162">
                  <c:v>60.122596999999999</c:v>
                </c:pt>
                <c:pt idx="1163">
                  <c:v>60.122596999999999</c:v>
                </c:pt>
                <c:pt idx="1164">
                  <c:v>60.122588999999998</c:v>
                </c:pt>
                <c:pt idx="1165">
                  <c:v>60.122580999999997</c:v>
                </c:pt>
                <c:pt idx="1166">
                  <c:v>60.122574</c:v>
                </c:pt>
                <c:pt idx="1167">
                  <c:v>60.122565999999999</c:v>
                </c:pt>
                <c:pt idx="1168">
                  <c:v>60.122559000000003</c:v>
                </c:pt>
                <c:pt idx="1169">
                  <c:v>60.122543</c:v>
                </c:pt>
                <c:pt idx="1170">
                  <c:v>60.122535999999997</c:v>
                </c:pt>
                <c:pt idx="1171">
                  <c:v>60.122532</c:v>
                </c:pt>
                <c:pt idx="1172">
                  <c:v>60.122523999999999</c:v>
                </c:pt>
                <c:pt idx="1173">
                  <c:v>60.122517000000002</c:v>
                </c:pt>
                <c:pt idx="1174">
                  <c:v>60.122509000000001</c:v>
                </c:pt>
                <c:pt idx="1175">
                  <c:v>60.122494000000003</c:v>
                </c:pt>
                <c:pt idx="1176">
                  <c:v>60.122486000000002</c:v>
                </c:pt>
                <c:pt idx="1177">
                  <c:v>60.122481999999998</c:v>
                </c:pt>
                <c:pt idx="1178">
                  <c:v>60.122475000000001</c:v>
                </c:pt>
                <c:pt idx="1179">
                  <c:v>60.122467</c:v>
                </c:pt>
                <c:pt idx="1180">
                  <c:v>60.122458999999999</c:v>
                </c:pt>
                <c:pt idx="1181">
                  <c:v>60.122458999999999</c:v>
                </c:pt>
                <c:pt idx="1182">
                  <c:v>60.122452000000003</c:v>
                </c:pt>
                <c:pt idx="1183">
                  <c:v>60.122444000000002</c:v>
                </c:pt>
                <c:pt idx="1184">
                  <c:v>60.122444000000002</c:v>
                </c:pt>
                <c:pt idx="1185">
                  <c:v>60.122436999999998</c:v>
                </c:pt>
                <c:pt idx="1186">
                  <c:v>60.122436999999998</c:v>
                </c:pt>
                <c:pt idx="1187">
                  <c:v>60.122428999999997</c:v>
                </c:pt>
                <c:pt idx="1188">
                  <c:v>60.122428999999997</c:v>
                </c:pt>
                <c:pt idx="1189">
                  <c:v>60.122428999999997</c:v>
                </c:pt>
                <c:pt idx="1190">
                  <c:v>60.122428999999997</c:v>
                </c:pt>
                <c:pt idx="1191">
                  <c:v>60.122428999999997</c:v>
                </c:pt>
                <c:pt idx="1192">
                  <c:v>60.122428999999997</c:v>
                </c:pt>
                <c:pt idx="1193">
                  <c:v>60.122428999999997</c:v>
                </c:pt>
                <c:pt idx="1194">
                  <c:v>60.122428999999997</c:v>
                </c:pt>
                <c:pt idx="1195">
                  <c:v>60.122436999999998</c:v>
                </c:pt>
                <c:pt idx="1196">
                  <c:v>60.122436999999998</c:v>
                </c:pt>
                <c:pt idx="1197">
                  <c:v>60.122436999999998</c:v>
                </c:pt>
                <c:pt idx="1198">
                  <c:v>60.122444000000002</c:v>
                </c:pt>
                <c:pt idx="1199">
                  <c:v>60.122444000000002</c:v>
                </c:pt>
                <c:pt idx="1200">
                  <c:v>60.122452000000003</c:v>
                </c:pt>
                <c:pt idx="1201">
                  <c:v>60.122458999999999</c:v>
                </c:pt>
                <c:pt idx="1202">
                  <c:v>60.122458999999999</c:v>
                </c:pt>
                <c:pt idx="1203">
                  <c:v>60.122467</c:v>
                </c:pt>
                <c:pt idx="1204">
                  <c:v>60.122475000000001</c:v>
                </c:pt>
                <c:pt idx="1205">
                  <c:v>60.122481999999998</c:v>
                </c:pt>
                <c:pt idx="1206">
                  <c:v>60.122486000000002</c:v>
                </c:pt>
                <c:pt idx="1207">
                  <c:v>60.122494000000003</c:v>
                </c:pt>
                <c:pt idx="1208">
                  <c:v>60.122501</c:v>
                </c:pt>
                <c:pt idx="1209">
                  <c:v>60.122517000000002</c:v>
                </c:pt>
                <c:pt idx="1210">
                  <c:v>60.122523999999999</c:v>
                </c:pt>
                <c:pt idx="1211">
                  <c:v>60.122535999999997</c:v>
                </c:pt>
                <c:pt idx="1212">
                  <c:v>60.122551000000001</c:v>
                </c:pt>
                <c:pt idx="1213">
                  <c:v>60.122559000000003</c:v>
                </c:pt>
                <c:pt idx="1214">
                  <c:v>60.122574</c:v>
                </c:pt>
                <c:pt idx="1215">
                  <c:v>60.122588999999998</c:v>
                </c:pt>
                <c:pt idx="1216">
                  <c:v>60.122601000000003</c:v>
                </c:pt>
                <c:pt idx="1217">
                  <c:v>60.122622999999997</c:v>
                </c:pt>
                <c:pt idx="1218">
                  <c:v>60.122638999999999</c:v>
                </c:pt>
                <c:pt idx="1219">
                  <c:v>60.122658000000001</c:v>
                </c:pt>
                <c:pt idx="1220">
                  <c:v>60.122681</c:v>
                </c:pt>
                <c:pt idx="1221">
                  <c:v>60.122695999999998</c:v>
                </c:pt>
                <c:pt idx="1222">
                  <c:v>60.122714999999999</c:v>
                </c:pt>
                <c:pt idx="1223">
                  <c:v>60.122745999999999</c:v>
                </c:pt>
                <c:pt idx="1224">
                  <c:v>60.122765000000001</c:v>
                </c:pt>
                <c:pt idx="1225">
                  <c:v>60.122795000000004</c:v>
                </c:pt>
                <c:pt idx="1226">
                  <c:v>60.122818000000002</c:v>
                </c:pt>
                <c:pt idx="1227">
                  <c:v>60.122844999999998</c:v>
                </c:pt>
                <c:pt idx="1228">
                  <c:v>60.122875000000001</c:v>
                </c:pt>
                <c:pt idx="1229">
                  <c:v>60.122902000000003</c:v>
                </c:pt>
                <c:pt idx="1230">
                  <c:v>60.122931999999999</c:v>
                </c:pt>
                <c:pt idx="1231">
                  <c:v>60.122959000000002</c:v>
                </c:pt>
                <c:pt idx="1232">
                  <c:v>60.122993000000001</c:v>
                </c:pt>
                <c:pt idx="1233">
                  <c:v>60.123024000000001</c:v>
                </c:pt>
                <c:pt idx="1234">
                  <c:v>60.123055000000001</c:v>
                </c:pt>
                <c:pt idx="1235">
                  <c:v>60.123089</c:v>
                </c:pt>
                <c:pt idx="1236">
                  <c:v>60.123123</c:v>
                </c:pt>
                <c:pt idx="1237">
                  <c:v>60.123161000000003</c:v>
                </c:pt>
                <c:pt idx="1238">
                  <c:v>60.123187999999999</c:v>
                </c:pt>
                <c:pt idx="1239">
                  <c:v>60.123221999999998</c:v>
                </c:pt>
                <c:pt idx="1240">
                  <c:v>60.123260000000002</c:v>
                </c:pt>
                <c:pt idx="1241">
                  <c:v>60.123294999999999</c:v>
                </c:pt>
                <c:pt idx="1242">
                  <c:v>60.123333000000002</c:v>
                </c:pt>
                <c:pt idx="1243">
                  <c:v>60.123359999999998</c:v>
                </c:pt>
                <c:pt idx="1244">
                  <c:v>60.123398000000002</c:v>
                </c:pt>
                <c:pt idx="1245">
                  <c:v>60.123432000000001</c:v>
                </c:pt>
                <c:pt idx="1246">
                  <c:v>60.123466000000001</c:v>
                </c:pt>
                <c:pt idx="1247">
                  <c:v>60.123497</c:v>
                </c:pt>
                <c:pt idx="1248">
                  <c:v>60.123531</c:v>
                </c:pt>
                <c:pt idx="1249">
                  <c:v>60.123562</c:v>
                </c:pt>
                <c:pt idx="1250">
                  <c:v>60.123589000000003</c:v>
                </c:pt>
                <c:pt idx="1251">
                  <c:v>60.123626999999999</c:v>
                </c:pt>
                <c:pt idx="1252">
                  <c:v>60.123652999999997</c:v>
                </c:pt>
                <c:pt idx="1253">
                  <c:v>60.12368</c:v>
                </c:pt>
                <c:pt idx="1254">
                  <c:v>60.123711</c:v>
                </c:pt>
                <c:pt idx="1255">
                  <c:v>60.123741000000003</c:v>
                </c:pt>
                <c:pt idx="1256">
                  <c:v>60.123767999999998</c:v>
                </c:pt>
                <c:pt idx="1257">
                  <c:v>60.123790999999997</c:v>
                </c:pt>
                <c:pt idx="1258">
                  <c:v>60.123809999999999</c:v>
                </c:pt>
                <c:pt idx="1259">
                  <c:v>60.123840000000001</c:v>
                </c:pt>
                <c:pt idx="1260">
                  <c:v>60.123859000000003</c:v>
                </c:pt>
                <c:pt idx="1261">
                  <c:v>60.123882000000002</c:v>
                </c:pt>
                <c:pt idx="1262">
                  <c:v>60.123905000000001</c:v>
                </c:pt>
                <c:pt idx="1263">
                  <c:v>60.123924000000002</c:v>
                </c:pt>
                <c:pt idx="1264">
                  <c:v>60.123947000000001</c:v>
                </c:pt>
                <c:pt idx="1265">
                  <c:v>60.123961999999999</c:v>
                </c:pt>
                <c:pt idx="1266">
                  <c:v>60.123981000000001</c:v>
                </c:pt>
                <c:pt idx="1267">
                  <c:v>60.123997000000003</c:v>
                </c:pt>
                <c:pt idx="1268">
                  <c:v>60.124012</c:v>
                </c:pt>
                <c:pt idx="1269">
                  <c:v>60.124023000000001</c:v>
                </c:pt>
                <c:pt idx="1270">
                  <c:v>60.124046</c:v>
                </c:pt>
                <c:pt idx="1271">
                  <c:v>60.124054000000001</c:v>
                </c:pt>
                <c:pt idx="1272">
                  <c:v>60.124068999999999</c:v>
                </c:pt>
                <c:pt idx="1273">
                  <c:v>60.124084000000003</c:v>
                </c:pt>
                <c:pt idx="1274">
                  <c:v>60.124096000000002</c:v>
                </c:pt>
                <c:pt idx="1275">
                  <c:v>60.124110999999999</c:v>
                </c:pt>
                <c:pt idx="1276">
                  <c:v>60.124119</c:v>
                </c:pt>
                <c:pt idx="1277">
                  <c:v>60.124133999999998</c:v>
                </c:pt>
                <c:pt idx="1278">
                  <c:v>60.124138000000002</c:v>
                </c:pt>
                <c:pt idx="1279">
                  <c:v>60.124146000000003</c:v>
                </c:pt>
                <c:pt idx="1280">
                  <c:v>60.124153</c:v>
                </c:pt>
                <c:pt idx="1281">
                  <c:v>60.124167999999997</c:v>
                </c:pt>
                <c:pt idx="1282">
                  <c:v>60.124175999999999</c:v>
                </c:pt>
                <c:pt idx="1283">
                  <c:v>60.124184</c:v>
                </c:pt>
                <c:pt idx="1284">
                  <c:v>60.124184</c:v>
                </c:pt>
                <c:pt idx="1285">
                  <c:v>60.124191000000003</c:v>
                </c:pt>
                <c:pt idx="1286">
                  <c:v>60.124198999999997</c:v>
                </c:pt>
                <c:pt idx="1287">
                  <c:v>60.124198999999997</c:v>
                </c:pt>
                <c:pt idx="1288">
                  <c:v>60.124198999999997</c:v>
                </c:pt>
                <c:pt idx="1289">
                  <c:v>60.124203000000001</c:v>
                </c:pt>
                <c:pt idx="1290">
                  <c:v>60.124203000000001</c:v>
                </c:pt>
                <c:pt idx="1291">
                  <c:v>60.124203000000001</c:v>
                </c:pt>
                <c:pt idx="1292">
                  <c:v>60.124203000000001</c:v>
                </c:pt>
                <c:pt idx="1293">
                  <c:v>60.124203000000001</c:v>
                </c:pt>
                <c:pt idx="1294">
                  <c:v>60.124198999999997</c:v>
                </c:pt>
                <c:pt idx="1295">
                  <c:v>60.124191000000003</c:v>
                </c:pt>
                <c:pt idx="1296">
                  <c:v>60.124191000000003</c:v>
                </c:pt>
                <c:pt idx="1297">
                  <c:v>60.124184</c:v>
                </c:pt>
                <c:pt idx="1298">
                  <c:v>60.124175999999999</c:v>
                </c:pt>
                <c:pt idx="1299">
                  <c:v>60.124167999999997</c:v>
                </c:pt>
                <c:pt idx="1300">
                  <c:v>60.124153</c:v>
                </c:pt>
                <c:pt idx="1301">
                  <c:v>60.124146000000003</c:v>
                </c:pt>
                <c:pt idx="1302">
                  <c:v>60.124133999999998</c:v>
                </c:pt>
                <c:pt idx="1303">
                  <c:v>60.124125999999997</c:v>
                </c:pt>
                <c:pt idx="1304">
                  <c:v>60.124110999999999</c:v>
                </c:pt>
                <c:pt idx="1305">
                  <c:v>60.124096000000002</c:v>
                </c:pt>
                <c:pt idx="1306">
                  <c:v>60.124077</c:v>
                </c:pt>
                <c:pt idx="1307">
                  <c:v>60.124062000000002</c:v>
                </c:pt>
                <c:pt idx="1308">
                  <c:v>60.124046</c:v>
                </c:pt>
                <c:pt idx="1309">
                  <c:v>60.124023000000001</c:v>
                </c:pt>
                <c:pt idx="1310">
                  <c:v>60.124012</c:v>
                </c:pt>
                <c:pt idx="1311">
                  <c:v>60.123989000000002</c:v>
                </c:pt>
                <c:pt idx="1312">
                  <c:v>60.12397</c:v>
                </c:pt>
                <c:pt idx="1313">
                  <c:v>60.123947000000001</c:v>
                </c:pt>
                <c:pt idx="1314">
                  <c:v>60.123924000000002</c:v>
                </c:pt>
                <c:pt idx="1315">
                  <c:v>60.123905000000001</c:v>
                </c:pt>
                <c:pt idx="1316">
                  <c:v>60.123882000000002</c:v>
                </c:pt>
                <c:pt idx="1317">
                  <c:v>60.123859000000003</c:v>
                </c:pt>
                <c:pt idx="1318">
                  <c:v>60.123840000000001</c:v>
                </c:pt>
                <c:pt idx="1319">
                  <c:v>60.123817000000003</c:v>
                </c:pt>
                <c:pt idx="1320">
                  <c:v>60.123795000000001</c:v>
                </c:pt>
                <c:pt idx="1321">
                  <c:v>60.123775000000002</c:v>
                </c:pt>
                <c:pt idx="1322">
                  <c:v>60.123753000000001</c:v>
                </c:pt>
                <c:pt idx="1323">
                  <c:v>60.123733999999999</c:v>
                </c:pt>
                <c:pt idx="1324">
                  <c:v>60.123711</c:v>
                </c:pt>
                <c:pt idx="1325">
                  <c:v>60.123688000000001</c:v>
                </c:pt>
                <c:pt idx="1326">
                  <c:v>60.123669</c:v>
                </c:pt>
                <c:pt idx="1327">
                  <c:v>60.123652999999997</c:v>
                </c:pt>
                <c:pt idx="1328">
                  <c:v>60.123631000000003</c:v>
                </c:pt>
                <c:pt idx="1329">
                  <c:v>60.123610999999997</c:v>
                </c:pt>
                <c:pt idx="1330">
                  <c:v>60.123595999999999</c:v>
                </c:pt>
                <c:pt idx="1331">
                  <c:v>60.123573</c:v>
                </c:pt>
                <c:pt idx="1332">
                  <c:v>60.123562</c:v>
                </c:pt>
                <c:pt idx="1333">
                  <c:v>60.123547000000002</c:v>
                </c:pt>
                <c:pt idx="1334">
                  <c:v>60.123524000000003</c:v>
                </c:pt>
                <c:pt idx="1335">
                  <c:v>60.123511999999998</c:v>
                </c:pt>
                <c:pt idx="1336">
                  <c:v>60.123497</c:v>
                </c:pt>
                <c:pt idx="1337">
                  <c:v>60.123482000000003</c:v>
                </c:pt>
                <c:pt idx="1338">
                  <c:v>60.123466000000001</c:v>
                </c:pt>
                <c:pt idx="1339">
                  <c:v>60.123451000000003</c:v>
                </c:pt>
                <c:pt idx="1340">
                  <c:v>60.123440000000002</c:v>
                </c:pt>
                <c:pt idx="1341">
                  <c:v>60.123424999999997</c:v>
                </c:pt>
                <c:pt idx="1342">
                  <c:v>60.123409000000002</c:v>
                </c:pt>
                <c:pt idx="1343">
                  <c:v>60.123401999999999</c:v>
                </c:pt>
                <c:pt idx="1344">
                  <c:v>60.123390000000001</c:v>
                </c:pt>
                <c:pt idx="1345">
                  <c:v>60.123375000000003</c:v>
                </c:pt>
                <c:pt idx="1346">
                  <c:v>60.123367000000002</c:v>
                </c:pt>
                <c:pt idx="1347">
                  <c:v>60.123351999999997</c:v>
                </c:pt>
                <c:pt idx="1348">
                  <c:v>60.123344000000003</c:v>
                </c:pt>
                <c:pt idx="1349">
                  <c:v>60.123333000000002</c:v>
                </c:pt>
                <c:pt idx="1350">
                  <c:v>60.123317999999998</c:v>
                </c:pt>
                <c:pt idx="1351">
                  <c:v>60.123309999999996</c:v>
                </c:pt>
                <c:pt idx="1352">
                  <c:v>60.123294999999999</c:v>
                </c:pt>
                <c:pt idx="1353">
                  <c:v>60.123286999999998</c:v>
                </c:pt>
                <c:pt idx="1354">
                  <c:v>60.123275999999997</c:v>
                </c:pt>
                <c:pt idx="1355">
                  <c:v>60.123268000000003</c:v>
                </c:pt>
                <c:pt idx="1356">
                  <c:v>60.123252999999998</c:v>
                </c:pt>
                <c:pt idx="1357">
                  <c:v>60.123244999999997</c:v>
                </c:pt>
                <c:pt idx="1358">
                  <c:v>60.12323</c:v>
                </c:pt>
                <c:pt idx="1359">
                  <c:v>60.123221999999998</c:v>
                </c:pt>
                <c:pt idx="1360">
                  <c:v>60.123218999999999</c:v>
                </c:pt>
                <c:pt idx="1361">
                  <c:v>60.123202999999997</c:v>
                </c:pt>
                <c:pt idx="1362">
                  <c:v>60.123196</c:v>
                </c:pt>
                <c:pt idx="1363">
                  <c:v>60.123187999999999</c:v>
                </c:pt>
                <c:pt idx="1364">
                  <c:v>60.123173000000001</c:v>
                </c:pt>
                <c:pt idx="1365">
                  <c:v>60.123168999999997</c:v>
                </c:pt>
                <c:pt idx="1366">
                  <c:v>60.123161000000003</c:v>
                </c:pt>
                <c:pt idx="1367">
                  <c:v>60.123154</c:v>
                </c:pt>
                <c:pt idx="1368">
                  <c:v>60.123145999999998</c:v>
                </c:pt>
                <c:pt idx="1369">
                  <c:v>60.123137999999997</c:v>
                </c:pt>
                <c:pt idx="1370">
                  <c:v>60.123131000000001</c:v>
                </c:pt>
                <c:pt idx="1371">
                  <c:v>60.123123</c:v>
                </c:pt>
                <c:pt idx="1372">
                  <c:v>60.123116000000003</c:v>
                </c:pt>
                <c:pt idx="1373">
                  <c:v>60.123108000000002</c:v>
                </c:pt>
                <c:pt idx="1374">
                  <c:v>60.123108000000002</c:v>
                </c:pt>
                <c:pt idx="1375">
                  <c:v>60.123103999999998</c:v>
                </c:pt>
                <c:pt idx="1376">
                  <c:v>60.123095999999997</c:v>
                </c:pt>
                <c:pt idx="1377">
                  <c:v>60.123095999999997</c:v>
                </c:pt>
                <c:pt idx="1378">
                  <c:v>60.123089</c:v>
                </c:pt>
                <c:pt idx="1379">
                  <c:v>60.123089</c:v>
                </c:pt>
                <c:pt idx="1380">
                  <c:v>60.123080999999999</c:v>
                </c:pt>
                <c:pt idx="1381">
                  <c:v>60.123080999999999</c:v>
                </c:pt>
                <c:pt idx="1382">
                  <c:v>60.123080999999999</c:v>
                </c:pt>
                <c:pt idx="1383">
                  <c:v>60.123074000000003</c:v>
                </c:pt>
                <c:pt idx="1384">
                  <c:v>60.123074000000003</c:v>
                </c:pt>
                <c:pt idx="1385">
                  <c:v>60.123074000000003</c:v>
                </c:pt>
                <c:pt idx="1386">
                  <c:v>60.123074000000003</c:v>
                </c:pt>
                <c:pt idx="1387">
                  <c:v>60.123066000000001</c:v>
                </c:pt>
                <c:pt idx="1388">
                  <c:v>60.123066000000001</c:v>
                </c:pt>
                <c:pt idx="1389">
                  <c:v>60.123058</c:v>
                </c:pt>
                <c:pt idx="1390">
                  <c:v>60.123058</c:v>
                </c:pt>
                <c:pt idx="1391">
                  <c:v>60.123055000000001</c:v>
                </c:pt>
                <c:pt idx="1392">
                  <c:v>60.123055000000001</c:v>
                </c:pt>
                <c:pt idx="1393">
                  <c:v>60.123047</c:v>
                </c:pt>
                <c:pt idx="1394">
                  <c:v>60.123047</c:v>
                </c:pt>
                <c:pt idx="1395">
                  <c:v>60.123038999999999</c:v>
                </c:pt>
                <c:pt idx="1396">
                  <c:v>60.123032000000002</c:v>
                </c:pt>
                <c:pt idx="1397">
                  <c:v>60.123024000000001</c:v>
                </c:pt>
                <c:pt idx="1398">
                  <c:v>60.123016</c:v>
                </c:pt>
                <c:pt idx="1399">
                  <c:v>60.123001000000002</c:v>
                </c:pt>
                <c:pt idx="1400">
                  <c:v>60.122993000000001</c:v>
                </c:pt>
                <c:pt idx="1401">
                  <c:v>60.122990000000001</c:v>
                </c:pt>
                <c:pt idx="1402">
                  <c:v>60.122973999999999</c:v>
                </c:pt>
                <c:pt idx="1403">
                  <c:v>60.122959000000002</c:v>
                </c:pt>
                <c:pt idx="1404">
                  <c:v>60.122943999999997</c:v>
                </c:pt>
                <c:pt idx="1405">
                  <c:v>60.122931999999999</c:v>
                </c:pt>
                <c:pt idx="1406">
                  <c:v>60.122917000000001</c:v>
                </c:pt>
                <c:pt idx="1407">
                  <c:v>60.122894000000002</c:v>
                </c:pt>
                <c:pt idx="1408">
                  <c:v>60.122878999999998</c:v>
                </c:pt>
                <c:pt idx="1409">
                  <c:v>60.122860000000003</c:v>
                </c:pt>
                <c:pt idx="1410">
                  <c:v>60.122836999999997</c:v>
                </c:pt>
                <c:pt idx="1411">
                  <c:v>60.122818000000002</c:v>
                </c:pt>
                <c:pt idx="1412">
                  <c:v>60.122795000000004</c:v>
                </c:pt>
                <c:pt idx="1413">
                  <c:v>60.122771999999998</c:v>
                </c:pt>
                <c:pt idx="1414">
                  <c:v>60.122753000000003</c:v>
                </c:pt>
                <c:pt idx="1415">
                  <c:v>60.122723000000001</c:v>
                </c:pt>
                <c:pt idx="1416">
                  <c:v>60.122695999999998</c:v>
                </c:pt>
                <c:pt idx="1417">
                  <c:v>60.122672999999999</c:v>
                </c:pt>
                <c:pt idx="1418">
                  <c:v>60.122646000000003</c:v>
                </c:pt>
                <c:pt idx="1419">
                  <c:v>60.122616000000001</c:v>
                </c:pt>
                <c:pt idx="1420">
                  <c:v>60.122588999999998</c:v>
                </c:pt>
                <c:pt idx="1421">
                  <c:v>60.122559000000003</c:v>
                </c:pt>
                <c:pt idx="1422">
                  <c:v>60.122532</c:v>
                </c:pt>
                <c:pt idx="1423">
                  <c:v>60.122501</c:v>
                </c:pt>
                <c:pt idx="1424">
                  <c:v>60.122467</c:v>
                </c:pt>
                <c:pt idx="1425">
                  <c:v>60.122436999999998</c:v>
                </c:pt>
                <c:pt idx="1426">
                  <c:v>60.122410000000002</c:v>
                </c:pt>
                <c:pt idx="1427">
                  <c:v>60.122371999999999</c:v>
                </c:pt>
                <c:pt idx="1428">
                  <c:v>60.122345000000003</c:v>
                </c:pt>
                <c:pt idx="1429">
                  <c:v>60.122306999999999</c:v>
                </c:pt>
                <c:pt idx="1430">
                  <c:v>60.122280000000003</c:v>
                </c:pt>
                <c:pt idx="1431">
                  <c:v>60.122245999999997</c:v>
                </c:pt>
                <c:pt idx="1432">
                  <c:v>60.122214999999997</c:v>
                </c:pt>
                <c:pt idx="1433">
                  <c:v>60.122180999999998</c:v>
                </c:pt>
                <c:pt idx="1434">
                  <c:v>60.122143000000001</c:v>
                </c:pt>
                <c:pt idx="1435">
                  <c:v>60.122107999999997</c:v>
                </c:pt>
                <c:pt idx="1436">
                  <c:v>60.122078000000002</c:v>
                </c:pt>
                <c:pt idx="1437">
                  <c:v>60.122044000000002</c:v>
                </c:pt>
                <c:pt idx="1438">
                  <c:v>60.122008999999998</c:v>
                </c:pt>
                <c:pt idx="1439">
                  <c:v>60.121971000000002</c:v>
                </c:pt>
                <c:pt idx="1440">
                  <c:v>60.121937000000003</c:v>
                </c:pt>
                <c:pt idx="1441">
                  <c:v>60.121901999999999</c:v>
                </c:pt>
                <c:pt idx="1442">
                  <c:v>60.121864000000002</c:v>
                </c:pt>
                <c:pt idx="1443">
                  <c:v>60.121830000000003</c:v>
                </c:pt>
                <c:pt idx="1444">
                  <c:v>60.121788000000002</c:v>
                </c:pt>
                <c:pt idx="1445">
                  <c:v>60.121749999999999</c:v>
                </c:pt>
                <c:pt idx="1446">
                  <c:v>60.121715999999999</c:v>
                </c:pt>
                <c:pt idx="1447">
                  <c:v>60.121673999999999</c:v>
                </c:pt>
                <c:pt idx="1448">
                  <c:v>60.121634999999998</c:v>
                </c:pt>
                <c:pt idx="1449">
                  <c:v>60.121592999999997</c:v>
                </c:pt>
                <c:pt idx="1450">
                  <c:v>60.121558999999998</c:v>
                </c:pt>
                <c:pt idx="1451">
                  <c:v>60.121513</c:v>
                </c:pt>
                <c:pt idx="1452">
                  <c:v>60.121471</c:v>
                </c:pt>
                <c:pt idx="1453">
                  <c:v>60.121428999999999</c:v>
                </c:pt>
                <c:pt idx="1454">
                  <c:v>60.121391000000003</c:v>
                </c:pt>
                <c:pt idx="1455">
                  <c:v>60.121349000000002</c:v>
                </c:pt>
                <c:pt idx="1456">
                  <c:v>60.121307000000002</c:v>
                </c:pt>
                <c:pt idx="1457">
                  <c:v>60.121265000000001</c:v>
                </c:pt>
                <c:pt idx="1458">
                  <c:v>60.121223000000001</c:v>
                </c:pt>
                <c:pt idx="1459">
                  <c:v>60.121178</c:v>
                </c:pt>
                <c:pt idx="1460">
                  <c:v>60.121127999999999</c:v>
                </c:pt>
                <c:pt idx="1461">
                  <c:v>60.121085999999998</c:v>
                </c:pt>
                <c:pt idx="1462">
                  <c:v>60.121043999999998</c:v>
                </c:pt>
                <c:pt idx="1463">
                  <c:v>60.120998</c:v>
                </c:pt>
                <c:pt idx="1464">
                  <c:v>60.120956</c:v>
                </c:pt>
                <c:pt idx="1465">
                  <c:v>60.120913999999999</c:v>
                </c:pt>
                <c:pt idx="1466">
                  <c:v>60.120871999999999</c:v>
                </c:pt>
                <c:pt idx="1467">
                  <c:v>60.120826999999998</c:v>
                </c:pt>
                <c:pt idx="1468">
                  <c:v>60.120784999999998</c:v>
                </c:pt>
                <c:pt idx="1469">
                  <c:v>60.120742999999997</c:v>
                </c:pt>
                <c:pt idx="1470">
                  <c:v>60.120700999999997</c:v>
                </c:pt>
                <c:pt idx="1471">
                  <c:v>60.120654999999999</c:v>
                </c:pt>
                <c:pt idx="1472">
                  <c:v>60.120612999999999</c:v>
                </c:pt>
                <c:pt idx="1473">
                  <c:v>60.120578999999999</c:v>
                </c:pt>
                <c:pt idx="1474">
                  <c:v>60.120536999999999</c:v>
                </c:pt>
                <c:pt idx="1475">
                  <c:v>60.120499000000002</c:v>
                </c:pt>
                <c:pt idx="1476">
                  <c:v>60.120457000000002</c:v>
                </c:pt>
                <c:pt idx="1477">
                  <c:v>60.120421999999998</c:v>
                </c:pt>
                <c:pt idx="1478">
                  <c:v>60.120384000000001</c:v>
                </c:pt>
                <c:pt idx="1479">
                  <c:v>60.120350000000002</c:v>
                </c:pt>
                <c:pt idx="1480">
                  <c:v>60.120311999999998</c:v>
                </c:pt>
                <c:pt idx="1481">
                  <c:v>60.120277000000002</c:v>
                </c:pt>
                <c:pt idx="1482">
                  <c:v>60.120243000000002</c:v>
                </c:pt>
                <c:pt idx="1483">
                  <c:v>60.120213</c:v>
                </c:pt>
                <c:pt idx="1484">
                  <c:v>60.120178000000003</c:v>
                </c:pt>
                <c:pt idx="1485">
                  <c:v>60.120148</c:v>
                </c:pt>
                <c:pt idx="1486">
                  <c:v>60.120113000000003</c:v>
                </c:pt>
                <c:pt idx="1487">
                  <c:v>60.120083000000001</c:v>
                </c:pt>
                <c:pt idx="1488">
                  <c:v>60.120055999999998</c:v>
                </c:pt>
                <c:pt idx="1489">
                  <c:v>60.120026000000003</c:v>
                </c:pt>
                <c:pt idx="1490">
                  <c:v>60.119999</c:v>
                </c:pt>
                <c:pt idx="1491">
                  <c:v>60.119965000000001</c:v>
                </c:pt>
                <c:pt idx="1492">
                  <c:v>60.119934000000001</c:v>
                </c:pt>
                <c:pt idx="1493">
                  <c:v>60.119903999999998</c:v>
                </c:pt>
                <c:pt idx="1494">
                  <c:v>60.119883999999999</c:v>
                </c:pt>
                <c:pt idx="1495">
                  <c:v>60.119853999999997</c:v>
                </c:pt>
                <c:pt idx="1496">
                  <c:v>60.119827000000001</c:v>
                </c:pt>
                <c:pt idx="1497">
                  <c:v>60.119796999999998</c:v>
                </c:pt>
                <c:pt idx="1498">
                  <c:v>60.119770000000003</c:v>
                </c:pt>
                <c:pt idx="1499">
                  <c:v>60.11974</c:v>
                </c:pt>
                <c:pt idx="1500">
                  <c:v>60.119712999999997</c:v>
                </c:pt>
                <c:pt idx="1501">
                  <c:v>60.119681999999997</c:v>
                </c:pt>
                <c:pt idx="1502">
                  <c:v>60.119655999999999</c:v>
                </c:pt>
                <c:pt idx="1503">
                  <c:v>60.119633</c:v>
                </c:pt>
                <c:pt idx="1504">
                  <c:v>60.119605999999997</c:v>
                </c:pt>
                <c:pt idx="1505">
                  <c:v>60.119576000000002</c:v>
                </c:pt>
                <c:pt idx="1506">
                  <c:v>60.119548999999999</c:v>
                </c:pt>
                <c:pt idx="1507">
                  <c:v>60.119517999999999</c:v>
                </c:pt>
                <c:pt idx="1508">
                  <c:v>60.119492000000001</c:v>
                </c:pt>
                <c:pt idx="1509">
                  <c:v>60.119461000000001</c:v>
                </c:pt>
                <c:pt idx="1510">
                  <c:v>60.119433999999998</c:v>
                </c:pt>
                <c:pt idx="1511">
                  <c:v>60.119404000000003</c:v>
                </c:pt>
                <c:pt idx="1512">
                  <c:v>60.119377</c:v>
                </c:pt>
                <c:pt idx="1513">
                  <c:v>60.119338999999997</c:v>
                </c:pt>
                <c:pt idx="1514">
                  <c:v>60.119312000000001</c:v>
                </c:pt>
                <c:pt idx="1515">
                  <c:v>60.119281999999998</c:v>
                </c:pt>
                <c:pt idx="1516">
                  <c:v>60.119255000000003</c:v>
                </c:pt>
                <c:pt idx="1517">
                  <c:v>60.119225</c:v>
                </c:pt>
                <c:pt idx="1518">
                  <c:v>60.119197999999997</c:v>
                </c:pt>
                <c:pt idx="1519">
                  <c:v>60.119166999999997</c:v>
                </c:pt>
                <c:pt idx="1520">
                  <c:v>60.119140999999999</c:v>
                </c:pt>
                <c:pt idx="1521">
                  <c:v>60.119109999999999</c:v>
                </c:pt>
                <c:pt idx="1522">
                  <c:v>60.119083000000003</c:v>
                </c:pt>
                <c:pt idx="1523">
                  <c:v>60.119053000000001</c:v>
                </c:pt>
                <c:pt idx="1524">
                  <c:v>60.119025999999998</c:v>
                </c:pt>
                <c:pt idx="1525">
                  <c:v>60.118996000000003</c:v>
                </c:pt>
                <c:pt idx="1526">
                  <c:v>60.118977000000001</c:v>
                </c:pt>
                <c:pt idx="1527">
                  <c:v>60.118946000000001</c:v>
                </c:pt>
                <c:pt idx="1528">
                  <c:v>60.118918999999998</c:v>
                </c:pt>
                <c:pt idx="1529">
                  <c:v>60.118889000000003</c:v>
                </c:pt>
                <c:pt idx="1530">
                  <c:v>60.118862</c:v>
                </c:pt>
                <c:pt idx="1531">
                  <c:v>60.118839000000001</c:v>
                </c:pt>
                <c:pt idx="1532">
                  <c:v>60.118813000000003</c:v>
                </c:pt>
                <c:pt idx="1533">
                  <c:v>60.118782000000003</c:v>
                </c:pt>
                <c:pt idx="1534">
                  <c:v>60.118758999999997</c:v>
                </c:pt>
                <c:pt idx="1535">
                  <c:v>60.118732000000001</c:v>
                </c:pt>
                <c:pt idx="1536">
                  <c:v>60.118706000000003</c:v>
                </c:pt>
                <c:pt idx="1537">
                  <c:v>60.118682999999997</c:v>
                </c:pt>
                <c:pt idx="1538">
                  <c:v>60.118651999999997</c:v>
                </c:pt>
                <c:pt idx="1539">
                  <c:v>60.118625999999999</c:v>
                </c:pt>
                <c:pt idx="1540">
                  <c:v>60.118594999999999</c:v>
                </c:pt>
                <c:pt idx="1541">
                  <c:v>60.118575999999997</c:v>
                </c:pt>
                <c:pt idx="1542">
                  <c:v>60.118546000000002</c:v>
                </c:pt>
                <c:pt idx="1543">
                  <c:v>60.118518999999999</c:v>
                </c:pt>
                <c:pt idx="1544">
                  <c:v>60.118487999999999</c:v>
                </c:pt>
                <c:pt idx="1545">
                  <c:v>60.118462000000001</c:v>
                </c:pt>
                <c:pt idx="1546">
                  <c:v>60.118431000000001</c:v>
                </c:pt>
                <c:pt idx="1547">
                  <c:v>60.118403999999998</c:v>
                </c:pt>
                <c:pt idx="1548">
                  <c:v>60.118366000000002</c:v>
                </c:pt>
                <c:pt idx="1549">
                  <c:v>60.118340000000003</c:v>
                </c:pt>
                <c:pt idx="1550">
                  <c:v>60.118309000000004</c:v>
                </c:pt>
                <c:pt idx="1551">
                  <c:v>60.118274999999997</c:v>
                </c:pt>
                <c:pt idx="1552">
                  <c:v>60.11824</c:v>
                </c:pt>
                <c:pt idx="1553">
                  <c:v>60.118209999999998</c:v>
                </c:pt>
                <c:pt idx="1554">
                  <c:v>60.118175999999998</c:v>
                </c:pt>
                <c:pt idx="1555">
                  <c:v>60.118136999999997</c:v>
                </c:pt>
                <c:pt idx="1556">
                  <c:v>60.118102999999998</c:v>
                </c:pt>
                <c:pt idx="1557">
                  <c:v>60.118068999999998</c:v>
                </c:pt>
                <c:pt idx="1558">
                  <c:v>60.118031000000002</c:v>
                </c:pt>
                <c:pt idx="1559">
                  <c:v>60.117989000000001</c:v>
                </c:pt>
                <c:pt idx="1560">
                  <c:v>60.117953999999997</c:v>
                </c:pt>
                <c:pt idx="1561">
                  <c:v>60.117908</c:v>
                </c:pt>
                <c:pt idx="1562">
                  <c:v>60.117874</c:v>
                </c:pt>
                <c:pt idx="1563">
                  <c:v>60.117832</c:v>
                </c:pt>
                <c:pt idx="1564">
                  <c:v>60.117794000000004</c:v>
                </c:pt>
                <c:pt idx="1565">
                  <c:v>60.117752000000003</c:v>
                </c:pt>
                <c:pt idx="1566">
                  <c:v>60.117710000000002</c:v>
                </c:pt>
                <c:pt idx="1567">
                  <c:v>60.117668000000002</c:v>
                </c:pt>
                <c:pt idx="1568">
                  <c:v>60.117621999999997</c:v>
                </c:pt>
                <c:pt idx="1569">
                  <c:v>60.117587999999998</c:v>
                </c:pt>
                <c:pt idx="1570">
                  <c:v>60.117545999999997</c:v>
                </c:pt>
                <c:pt idx="1571">
                  <c:v>60.1175</c:v>
                </c:pt>
                <c:pt idx="1572">
                  <c:v>60.117457999999999</c:v>
                </c:pt>
                <c:pt idx="1573">
                  <c:v>60.117415999999999</c:v>
                </c:pt>
                <c:pt idx="1574">
                  <c:v>60.117373999999998</c:v>
                </c:pt>
                <c:pt idx="1575">
                  <c:v>60.117331999999998</c:v>
                </c:pt>
                <c:pt idx="1576">
                  <c:v>60.117286999999997</c:v>
                </c:pt>
                <c:pt idx="1577">
                  <c:v>60.117244999999997</c:v>
                </c:pt>
                <c:pt idx="1578">
                  <c:v>60.11721</c:v>
                </c:pt>
                <c:pt idx="1579">
                  <c:v>60.117165</c:v>
                </c:pt>
                <c:pt idx="1580">
                  <c:v>60.117122999999999</c:v>
                </c:pt>
                <c:pt idx="1581">
                  <c:v>60.117080999999999</c:v>
                </c:pt>
                <c:pt idx="1582">
                  <c:v>60.117043000000002</c:v>
                </c:pt>
                <c:pt idx="1583">
                  <c:v>60.117001000000002</c:v>
                </c:pt>
                <c:pt idx="1584">
                  <c:v>60.116959000000001</c:v>
                </c:pt>
                <c:pt idx="1585">
                  <c:v>60.116923999999997</c:v>
                </c:pt>
                <c:pt idx="1586">
                  <c:v>60.116878999999997</c:v>
                </c:pt>
                <c:pt idx="1587">
                  <c:v>60.116844</c:v>
                </c:pt>
                <c:pt idx="1588">
                  <c:v>60.116802</c:v>
                </c:pt>
                <c:pt idx="1589">
                  <c:v>60.116759999999999</c:v>
                </c:pt>
                <c:pt idx="1590">
                  <c:v>60.116722000000003</c:v>
                </c:pt>
                <c:pt idx="1591">
                  <c:v>60.116680000000002</c:v>
                </c:pt>
                <c:pt idx="1592">
                  <c:v>60.116646000000003</c:v>
                </c:pt>
                <c:pt idx="1593">
                  <c:v>60.116599999999998</c:v>
                </c:pt>
                <c:pt idx="1594">
                  <c:v>60.116565999999999</c:v>
                </c:pt>
                <c:pt idx="1595">
                  <c:v>60.116523999999998</c:v>
                </c:pt>
                <c:pt idx="1596">
                  <c:v>60.116478000000001</c:v>
                </c:pt>
                <c:pt idx="1597">
                  <c:v>60.116444000000001</c:v>
                </c:pt>
                <c:pt idx="1598">
                  <c:v>60.116402000000001</c:v>
                </c:pt>
                <c:pt idx="1599">
                  <c:v>60.116363999999997</c:v>
                </c:pt>
                <c:pt idx="1600">
                  <c:v>60.116321999999997</c:v>
                </c:pt>
                <c:pt idx="1601">
                  <c:v>60.116280000000003</c:v>
                </c:pt>
                <c:pt idx="1602">
                  <c:v>60.116241000000002</c:v>
                </c:pt>
                <c:pt idx="1603">
                  <c:v>60.116199000000002</c:v>
                </c:pt>
                <c:pt idx="1604">
                  <c:v>60.116157999999999</c:v>
                </c:pt>
                <c:pt idx="1605">
                  <c:v>60.116115999999998</c:v>
                </c:pt>
                <c:pt idx="1606">
                  <c:v>60.116076999999997</c:v>
                </c:pt>
                <c:pt idx="1607">
                  <c:v>60.116034999999997</c:v>
                </c:pt>
                <c:pt idx="1608">
                  <c:v>60.115993000000003</c:v>
                </c:pt>
                <c:pt idx="1609">
                  <c:v>60.115952</c:v>
                </c:pt>
                <c:pt idx="1610">
                  <c:v>60.115912999999999</c:v>
                </c:pt>
                <c:pt idx="1611">
                  <c:v>60.115870999999999</c:v>
                </c:pt>
                <c:pt idx="1612">
                  <c:v>60.115828999999998</c:v>
                </c:pt>
                <c:pt idx="1613">
                  <c:v>60.115783999999998</c:v>
                </c:pt>
                <c:pt idx="1614">
                  <c:v>60.115741999999997</c:v>
                </c:pt>
                <c:pt idx="1615">
                  <c:v>60.115707</c:v>
                </c:pt>
                <c:pt idx="1616">
                  <c:v>60.115665</c:v>
                </c:pt>
                <c:pt idx="1617">
                  <c:v>60.11562</c:v>
                </c:pt>
                <c:pt idx="1618">
                  <c:v>60.115585000000003</c:v>
                </c:pt>
                <c:pt idx="1619">
                  <c:v>60.115543000000002</c:v>
                </c:pt>
                <c:pt idx="1620">
                  <c:v>60.115504999999999</c:v>
                </c:pt>
                <c:pt idx="1621">
                  <c:v>60.115470999999999</c:v>
                </c:pt>
                <c:pt idx="1622">
                  <c:v>60.115428999999999</c:v>
                </c:pt>
                <c:pt idx="1623">
                  <c:v>60.115391000000002</c:v>
                </c:pt>
                <c:pt idx="1624">
                  <c:v>60.115355999999998</c:v>
                </c:pt>
                <c:pt idx="1625">
                  <c:v>60.115321999999999</c:v>
                </c:pt>
                <c:pt idx="1626">
                  <c:v>60.115284000000003</c:v>
                </c:pt>
                <c:pt idx="1627">
                  <c:v>60.115250000000003</c:v>
                </c:pt>
                <c:pt idx="1628">
                  <c:v>60.115219000000003</c:v>
                </c:pt>
                <c:pt idx="1629">
                  <c:v>60.115184999999997</c:v>
                </c:pt>
                <c:pt idx="1630">
                  <c:v>60.11515</c:v>
                </c:pt>
                <c:pt idx="1631">
                  <c:v>60.115119999999997</c:v>
                </c:pt>
                <c:pt idx="1632">
                  <c:v>60.115093000000002</c:v>
                </c:pt>
                <c:pt idx="1633">
                  <c:v>60.115062999999999</c:v>
                </c:pt>
                <c:pt idx="1634">
                  <c:v>60.115028000000002</c:v>
                </c:pt>
                <c:pt idx="1635">
                  <c:v>60.114998</c:v>
                </c:pt>
                <c:pt idx="1636">
                  <c:v>60.114970999999997</c:v>
                </c:pt>
                <c:pt idx="1637">
                  <c:v>60.114947999999998</c:v>
                </c:pt>
                <c:pt idx="1638">
                  <c:v>60.114922</c:v>
                </c:pt>
                <c:pt idx="1639">
                  <c:v>60.114891</c:v>
                </c:pt>
                <c:pt idx="1640">
                  <c:v>60.114863999999997</c:v>
                </c:pt>
                <c:pt idx="1641">
                  <c:v>60.114840999999998</c:v>
                </c:pt>
                <c:pt idx="1642">
                  <c:v>60.114815</c:v>
                </c:pt>
                <c:pt idx="1643">
                  <c:v>60.114784</c:v>
                </c:pt>
                <c:pt idx="1644">
                  <c:v>60.114761000000001</c:v>
                </c:pt>
                <c:pt idx="1645">
                  <c:v>60.114735000000003</c:v>
                </c:pt>
                <c:pt idx="1646">
                  <c:v>60.114711999999997</c:v>
                </c:pt>
                <c:pt idx="1647">
                  <c:v>60.114685000000001</c:v>
                </c:pt>
                <c:pt idx="1648">
                  <c:v>60.114662000000003</c:v>
                </c:pt>
                <c:pt idx="1649">
                  <c:v>60.114638999999997</c:v>
                </c:pt>
                <c:pt idx="1650">
                  <c:v>60.114612999999999</c:v>
                </c:pt>
                <c:pt idx="1651">
                  <c:v>60.114586000000003</c:v>
                </c:pt>
                <c:pt idx="1652">
                  <c:v>60.114562999999997</c:v>
                </c:pt>
                <c:pt idx="1653">
                  <c:v>60.114531999999997</c:v>
                </c:pt>
                <c:pt idx="1654">
                  <c:v>60.114513000000002</c:v>
                </c:pt>
                <c:pt idx="1655">
                  <c:v>60.114483</c:v>
                </c:pt>
                <c:pt idx="1656">
                  <c:v>60.114463999999998</c:v>
                </c:pt>
                <c:pt idx="1657">
                  <c:v>60.114432999999998</c:v>
                </c:pt>
                <c:pt idx="1658">
                  <c:v>60.114407</c:v>
                </c:pt>
                <c:pt idx="1659">
                  <c:v>60.114376</c:v>
                </c:pt>
                <c:pt idx="1660">
                  <c:v>60.114356999999998</c:v>
                </c:pt>
                <c:pt idx="1661">
                  <c:v>60.114325999999998</c:v>
                </c:pt>
                <c:pt idx="1662">
                  <c:v>60.114296000000003</c:v>
                </c:pt>
                <c:pt idx="1663">
                  <c:v>60.114269</c:v>
                </c:pt>
                <c:pt idx="1664">
                  <c:v>60.114246000000001</c:v>
                </c:pt>
                <c:pt idx="1665">
                  <c:v>60.114220000000003</c:v>
                </c:pt>
                <c:pt idx="1666">
                  <c:v>60.114189000000003</c:v>
                </c:pt>
                <c:pt idx="1667">
                  <c:v>60.114162</c:v>
                </c:pt>
                <c:pt idx="1668">
                  <c:v>60.114131999999998</c:v>
                </c:pt>
                <c:pt idx="1669">
                  <c:v>60.114105000000002</c:v>
                </c:pt>
                <c:pt idx="1670">
                  <c:v>60.114082000000003</c:v>
                </c:pt>
                <c:pt idx="1671">
                  <c:v>60.114055999999998</c:v>
                </c:pt>
                <c:pt idx="1672">
                  <c:v>60.114024999999998</c:v>
                </c:pt>
                <c:pt idx="1673">
                  <c:v>60.113998000000002</c:v>
                </c:pt>
                <c:pt idx="1674">
                  <c:v>60.113968</c:v>
                </c:pt>
                <c:pt idx="1675">
                  <c:v>60.113948999999998</c:v>
                </c:pt>
                <c:pt idx="1676">
                  <c:v>60.113917999999998</c:v>
                </c:pt>
                <c:pt idx="1677">
                  <c:v>60.113899000000004</c:v>
                </c:pt>
                <c:pt idx="1678">
                  <c:v>60.113869000000001</c:v>
                </c:pt>
                <c:pt idx="1679">
                  <c:v>60.113838000000001</c:v>
                </c:pt>
                <c:pt idx="1680">
                  <c:v>60.113818999999999</c:v>
                </c:pt>
                <c:pt idx="1681">
                  <c:v>60.113788999999997</c:v>
                </c:pt>
                <c:pt idx="1682">
                  <c:v>60.113770000000002</c:v>
                </c:pt>
                <c:pt idx="1683">
                  <c:v>60.113739000000002</c:v>
                </c:pt>
                <c:pt idx="1684">
                  <c:v>60.113720000000001</c:v>
                </c:pt>
                <c:pt idx="1685">
                  <c:v>60.113689000000001</c:v>
                </c:pt>
                <c:pt idx="1686">
                  <c:v>60.113669999999999</c:v>
                </c:pt>
                <c:pt idx="1687">
                  <c:v>60.113647</c:v>
                </c:pt>
                <c:pt idx="1688">
                  <c:v>60.113616999999998</c:v>
                </c:pt>
                <c:pt idx="1689">
                  <c:v>60.113598000000003</c:v>
                </c:pt>
                <c:pt idx="1690">
                  <c:v>60.113567000000003</c:v>
                </c:pt>
                <c:pt idx="1691">
                  <c:v>60.113548000000002</c:v>
                </c:pt>
                <c:pt idx="1692">
                  <c:v>60.113517999999999</c:v>
                </c:pt>
                <c:pt idx="1693">
                  <c:v>60.113495</c:v>
                </c:pt>
                <c:pt idx="1694">
                  <c:v>60.113467999999997</c:v>
                </c:pt>
                <c:pt idx="1695">
                  <c:v>60.113441000000002</c:v>
                </c:pt>
                <c:pt idx="1696">
                  <c:v>60.113419</c:v>
                </c:pt>
                <c:pt idx="1697">
                  <c:v>60.113388</c:v>
                </c:pt>
                <c:pt idx="1698">
                  <c:v>60.113360999999998</c:v>
                </c:pt>
                <c:pt idx="1699">
                  <c:v>60.113331000000002</c:v>
                </c:pt>
                <c:pt idx="1700">
                  <c:v>60.113312000000001</c:v>
                </c:pt>
                <c:pt idx="1701">
                  <c:v>60.113281000000001</c:v>
                </c:pt>
                <c:pt idx="1702">
                  <c:v>60.113255000000002</c:v>
                </c:pt>
                <c:pt idx="1703">
                  <c:v>60.113216000000001</c:v>
                </c:pt>
                <c:pt idx="1704">
                  <c:v>60.113190000000003</c:v>
                </c:pt>
                <c:pt idx="1705">
                  <c:v>60.113159000000003</c:v>
                </c:pt>
                <c:pt idx="1706">
                  <c:v>60.113132</c:v>
                </c:pt>
                <c:pt idx="1707">
                  <c:v>60.113098000000001</c:v>
                </c:pt>
                <c:pt idx="1708">
                  <c:v>60.113067999999998</c:v>
                </c:pt>
                <c:pt idx="1709">
                  <c:v>60.113033000000001</c:v>
                </c:pt>
                <c:pt idx="1710">
                  <c:v>60.113002999999999</c:v>
                </c:pt>
                <c:pt idx="1711">
                  <c:v>60.112968000000002</c:v>
                </c:pt>
                <c:pt idx="1712">
                  <c:v>60.112929999999999</c:v>
                </c:pt>
                <c:pt idx="1713">
                  <c:v>60.112904</c:v>
                </c:pt>
                <c:pt idx="1714">
                  <c:v>60.112869000000003</c:v>
                </c:pt>
                <c:pt idx="1715">
                  <c:v>60.112831</c:v>
                </c:pt>
                <c:pt idx="1716">
                  <c:v>60.112797</c:v>
                </c:pt>
                <c:pt idx="1717">
                  <c:v>60.112758999999997</c:v>
                </c:pt>
                <c:pt idx="1718">
                  <c:v>60.112732000000001</c:v>
                </c:pt>
                <c:pt idx="1719">
                  <c:v>60.112693999999998</c:v>
                </c:pt>
                <c:pt idx="1720">
                  <c:v>60.112659000000001</c:v>
                </c:pt>
                <c:pt idx="1721">
                  <c:v>60.112625000000001</c:v>
                </c:pt>
                <c:pt idx="1722">
                  <c:v>60.112586999999998</c:v>
                </c:pt>
                <c:pt idx="1723">
                  <c:v>60.112560000000002</c:v>
                </c:pt>
                <c:pt idx="1724">
                  <c:v>60.112526000000003</c:v>
                </c:pt>
                <c:pt idx="1725">
                  <c:v>60.112487999999999</c:v>
                </c:pt>
                <c:pt idx="1726">
                  <c:v>60.112461000000003</c:v>
                </c:pt>
                <c:pt idx="1727">
                  <c:v>60.112423</c:v>
                </c:pt>
                <c:pt idx="1728">
                  <c:v>60.112395999999997</c:v>
                </c:pt>
                <c:pt idx="1729">
                  <c:v>60.112358</c:v>
                </c:pt>
                <c:pt idx="1730">
                  <c:v>60.112330999999998</c:v>
                </c:pt>
                <c:pt idx="1731">
                  <c:v>60.112301000000002</c:v>
                </c:pt>
                <c:pt idx="1732">
                  <c:v>60.112267000000003</c:v>
                </c:pt>
                <c:pt idx="1733">
                  <c:v>60.112236000000003</c:v>
                </c:pt>
                <c:pt idx="1734">
                  <c:v>60.112209</c:v>
                </c:pt>
                <c:pt idx="1735">
                  <c:v>60.112183000000002</c:v>
                </c:pt>
                <c:pt idx="1736">
                  <c:v>60.112152000000002</c:v>
                </c:pt>
                <c:pt idx="1737">
                  <c:v>60.112121999999999</c:v>
                </c:pt>
                <c:pt idx="1738">
                  <c:v>60.112094999999997</c:v>
                </c:pt>
                <c:pt idx="1739">
                  <c:v>60.112068000000001</c:v>
                </c:pt>
                <c:pt idx="1740">
                  <c:v>60.112037999999998</c:v>
                </c:pt>
                <c:pt idx="1741">
                  <c:v>60.112006999999998</c:v>
                </c:pt>
                <c:pt idx="1742">
                  <c:v>60.111987999999997</c:v>
                </c:pt>
                <c:pt idx="1743">
                  <c:v>60.111958000000001</c:v>
                </c:pt>
                <c:pt idx="1744">
                  <c:v>60.111930999999998</c:v>
                </c:pt>
                <c:pt idx="1745">
                  <c:v>60.111899999999999</c:v>
                </c:pt>
                <c:pt idx="1746">
                  <c:v>60.111874</c:v>
                </c:pt>
                <c:pt idx="1747">
                  <c:v>60.111851000000001</c:v>
                </c:pt>
                <c:pt idx="1748">
                  <c:v>60.111823999999999</c:v>
                </c:pt>
                <c:pt idx="1749">
                  <c:v>60.111794000000003</c:v>
                </c:pt>
                <c:pt idx="1750">
                  <c:v>60.111773999999997</c:v>
                </c:pt>
                <c:pt idx="1751">
                  <c:v>60.111744000000002</c:v>
                </c:pt>
                <c:pt idx="1752">
                  <c:v>60.111716999999999</c:v>
                </c:pt>
                <c:pt idx="1753">
                  <c:v>60.111687000000003</c:v>
                </c:pt>
                <c:pt idx="1754">
                  <c:v>60.111660000000001</c:v>
                </c:pt>
                <c:pt idx="1755">
                  <c:v>60.111637000000002</c:v>
                </c:pt>
                <c:pt idx="1756">
                  <c:v>60.111609999999999</c:v>
                </c:pt>
                <c:pt idx="1757">
                  <c:v>60.111579999999996</c:v>
                </c:pt>
                <c:pt idx="1758">
                  <c:v>60.111548999999997</c:v>
                </c:pt>
                <c:pt idx="1759">
                  <c:v>60.111522999999998</c:v>
                </c:pt>
                <c:pt idx="1760">
                  <c:v>60.111499999999999</c:v>
                </c:pt>
                <c:pt idx="1761">
                  <c:v>60.111472999999997</c:v>
                </c:pt>
                <c:pt idx="1762">
                  <c:v>60.111443000000001</c:v>
                </c:pt>
                <c:pt idx="1763">
                  <c:v>60.111415999999998</c:v>
                </c:pt>
                <c:pt idx="1764">
                  <c:v>60.111384999999999</c:v>
                </c:pt>
                <c:pt idx="1765">
                  <c:v>60.111365999999997</c:v>
                </c:pt>
                <c:pt idx="1766">
                  <c:v>60.111336000000001</c:v>
                </c:pt>
                <c:pt idx="1767">
                  <c:v>60.111308999999999</c:v>
                </c:pt>
                <c:pt idx="1768">
                  <c:v>60.111286</c:v>
                </c:pt>
                <c:pt idx="1769">
                  <c:v>60.111258999999997</c:v>
                </c:pt>
                <c:pt idx="1770">
                  <c:v>60.111237000000003</c:v>
                </c:pt>
                <c:pt idx="1771">
                  <c:v>60.111206000000003</c:v>
                </c:pt>
                <c:pt idx="1772">
                  <c:v>60.111187000000001</c:v>
                </c:pt>
                <c:pt idx="1773">
                  <c:v>60.111156000000001</c:v>
                </c:pt>
                <c:pt idx="1774">
                  <c:v>60.111136999999999</c:v>
                </c:pt>
                <c:pt idx="1775">
                  <c:v>60.111114999999998</c:v>
                </c:pt>
                <c:pt idx="1776">
                  <c:v>60.111091999999999</c:v>
                </c:pt>
                <c:pt idx="1777">
                  <c:v>60.111072999999998</c:v>
                </c:pt>
                <c:pt idx="1778">
                  <c:v>60.111049999999999</c:v>
                </c:pt>
                <c:pt idx="1779">
                  <c:v>60.111030999999997</c:v>
                </c:pt>
                <c:pt idx="1780">
                  <c:v>60.111007999999998</c:v>
                </c:pt>
                <c:pt idx="1781">
                  <c:v>60.110984999999999</c:v>
                </c:pt>
                <c:pt idx="1782">
                  <c:v>60.110973000000001</c:v>
                </c:pt>
                <c:pt idx="1783">
                  <c:v>60.110950000000003</c:v>
                </c:pt>
                <c:pt idx="1784">
                  <c:v>60.110934999999998</c:v>
                </c:pt>
                <c:pt idx="1785">
                  <c:v>60.110916000000003</c:v>
                </c:pt>
                <c:pt idx="1786">
                  <c:v>60.110900999999998</c:v>
                </c:pt>
                <c:pt idx="1787">
                  <c:v>60.110886000000001</c:v>
                </c:pt>
                <c:pt idx="1788">
                  <c:v>60.110869999999998</c:v>
                </c:pt>
                <c:pt idx="1789">
                  <c:v>60.110850999999997</c:v>
                </c:pt>
                <c:pt idx="1790">
                  <c:v>60.110835999999999</c:v>
                </c:pt>
                <c:pt idx="1791">
                  <c:v>60.110821000000001</c:v>
                </c:pt>
                <c:pt idx="1792">
                  <c:v>60.110809000000003</c:v>
                </c:pt>
                <c:pt idx="1793">
                  <c:v>60.110793999999999</c:v>
                </c:pt>
                <c:pt idx="1794">
                  <c:v>60.110779000000001</c:v>
                </c:pt>
                <c:pt idx="1795">
                  <c:v>60.110764000000003</c:v>
                </c:pt>
                <c:pt idx="1796">
                  <c:v>60.110748000000001</c:v>
                </c:pt>
                <c:pt idx="1797">
                  <c:v>60.110737</c:v>
                </c:pt>
                <c:pt idx="1798">
                  <c:v>60.110714000000002</c:v>
                </c:pt>
                <c:pt idx="1799">
                  <c:v>60.110698999999997</c:v>
                </c:pt>
                <c:pt idx="1800">
                  <c:v>60.110686999999999</c:v>
                </c:pt>
                <c:pt idx="1801">
                  <c:v>60.110672000000001</c:v>
                </c:pt>
                <c:pt idx="1802">
                  <c:v>60.110657000000003</c:v>
                </c:pt>
                <c:pt idx="1803">
                  <c:v>60.110633999999997</c:v>
                </c:pt>
                <c:pt idx="1804">
                  <c:v>60.110621999999999</c:v>
                </c:pt>
                <c:pt idx="1805">
                  <c:v>60.110607000000002</c:v>
                </c:pt>
                <c:pt idx="1806">
                  <c:v>60.110584000000003</c:v>
                </c:pt>
                <c:pt idx="1807">
                  <c:v>60.110573000000002</c:v>
                </c:pt>
                <c:pt idx="1808">
                  <c:v>60.110557999999997</c:v>
                </c:pt>
                <c:pt idx="1809">
                  <c:v>60.110534999999999</c:v>
                </c:pt>
                <c:pt idx="1810">
                  <c:v>60.110515999999997</c:v>
                </c:pt>
                <c:pt idx="1811">
                  <c:v>60.110500000000002</c:v>
                </c:pt>
                <c:pt idx="1812">
                  <c:v>60.110477000000003</c:v>
                </c:pt>
                <c:pt idx="1813">
                  <c:v>60.110466000000002</c:v>
                </c:pt>
                <c:pt idx="1814">
                  <c:v>60.110442999999997</c:v>
                </c:pt>
                <c:pt idx="1815">
                  <c:v>60.110419999999998</c:v>
                </c:pt>
                <c:pt idx="1816">
                  <c:v>60.110401000000003</c:v>
                </c:pt>
                <c:pt idx="1817">
                  <c:v>60.110385999999998</c:v>
                </c:pt>
                <c:pt idx="1818">
                  <c:v>60.110363</c:v>
                </c:pt>
                <c:pt idx="1819">
                  <c:v>60.110343999999998</c:v>
                </c:pt>
                <c:pt idx="1820">
                  <c:v>60.110320999999999</c:v>
                </c:pt>
                <c:pt idx="1821">
                  <c:v>60.110306000000001</c:v>
                </c:pt>
                <c:pt idx="1822">
                  <c:v>60.110287</c:v>
                </c:pt>
                <c:pt idx="1823">
                  <c:v>60.110264000000001</c:v>
                </c:pt>
                <c:pt idx="1824">
                  <c:v>60.110249000000003</c:v>
                </c:pt>
                <c:pt idx="1825">
                  <c:v>60.110228999999997</c:v>
                </c:pt>
                <c:pt idx="1826">
                  <c:v>60.110207000000003</c:v>
                </c:pt>
                <c:pt idx="1827">
                  <c:v>60.110191</c:v>
                </c:pt>
                <c:pt idx="1828">
                  <c:v>60.110171999999999</c:v>
                </c:pt>
                <c:pt idx="1829">
                  <c:v>60.110157000000001</c:v>
                </c:pt>
                <c:pt idx="1830">
                  <c:v>60.110134000000002</c:v>
                </c:pt>
                <c:pt idx="1831">
                  <c:v>60.110123000000002</c:v>
                </c:pt>
                <c:pt idx="1832">
                  <c:v>60.110100000000003</c:v>
                </c:pt>
                <c:pt idx="1833">
                  <c:v>60.110084999999998</c:v>
                </c:pt>
                <c:pt idx="1834">
                  <c:v>60.110061999999999</c:v>
                </c:pt>
                <c:pt idx="1835">
                  <c:v>60.110050000000001</c:v>
                </c:pt>
                <c:pt idx="1836">
                  <c:v>60.110035000000003</c:v>
                </c:pt>
                <c:pt idx="1837">
                  <c:v>60.110011999999998</c:v>
                </c:pt>
                <c:pt idx="1838">
                  <c:v>60.110000999999997</c:v>
                </c:pt>
                <c:pt idx="1839">
                  <c:v>60.109985000000002</c:v>
                </c:pt>
                <c:pt idx="1840">
                  <c:v>60.109962000000003</c:v>
                </c:pt>
                <c:pt idx="1841">
                  <c:v>60.109946999999998</c:v>
                </c:pt>
                <c:pt idx="1842">
                  <c:v>60.109935999999998</c:v>
                </c:pt>
                <c:pt idx="1843">
                  <c:v>60.109912999999999</c:v>
                </c:pt>
                <c:pt idx="1844">
                  <c:v>60.109898000000001</c:v>
                </c:pt>
                <c:pt idx="1845">
                  <c:v>60.109886000000003</c:v>
                </c:pt>
                <c:pt idx="1846">
                  <c:v>60.109862999999997</c:v>
                </c:pt>
                <c:pt idx="1847">
                  <c:v>60.109848</c:v>
                </c:pt>
                <c:pt idx="1848">
                  <c:v>60.109828999999998</c:v>
                </c:pt>
                <c:pt idx="1849">
                  <c:v>60.109814</c:v>
                </c:pt>
                <c:pt idx="1850">
                  <c:v>60.109791000000001</c:v>
                </c:pt>
                <c:pt idx="1851">
                  <c:v>60.109772</c:v>
                </c:pt>
                <c:pt idx="1852">
                  <c:v>60.109755999999997</c:v>
                </c:pt>
                <c:pt idx="1853">
                  <c:v>60.109734000000003</c:v>
                </c:pt>
                <c:pt idx="1854">
                  <c:v>60.109715000000001</c:v>
                </c:pt>
                <c:pt idx="1855">
                  <c:v>60.109692000000003</c:v>
                </c:pt>
                <c:pt idx="1856">
                  <c:v>60.109668999999997</c:v>
                </c:pt>
                <c:pt idx="1857">
                  <c:v>60.109650000000002</c:v>
                </c:pt>
                <c:pt idx="1858">
                  <c:v>60.109627000000003</c:v>
                </c:pt>
                <c:pt idx="1859">
                  <c:v>60.109603999999997</c:v>
                </c:pt>
                <c:pt idx="1860">
                  <c:v>60.109585000000003</c:v>
                </c:pt>
                <c:pt idx="1861">
                  <c:v>60.109561999999997</c:v>
                </c:pt>
                <c:pt idx="1862">
                  <c:v>60.109535000000001</c:v>
                </c:pt>
                <c:pt idx="1863">
                  <c:v>60.109512000000002</c:v>
                </c:pt>
                <c:pt idx="1864">
                  <c:v>60.109489000000004</c:v>
                </c:pt>
                <c:pt idx="1865">
                  <c:v>60.109462999999998</c:v>
                </c:pt>
                <c:pt idx="1866">
                  <c:v>60.109439999999999</c:v>
                </c:pt>
                <c:pt idx="1867">
                  <c:v>60.109420999999998</c:v>
                </c:pt>
                <c:pt idx="1868">
                  <c:v>60.109397999999999</c:v>
                </c:pt>
                <c:pt idx="1869">
                  <c:v>60.109371000000003</c:v>
                </c:pt>
                <c:pt idx="1870">
                  <c:v>60.109347999999997</c:v>
                </c:pt>
                <c:pt idx="1871">
                  <c:v>60.109324999999998</c:v>
                </c:pt>
                <c:pt idx="1872">
                  <c:v>60.109299</c:v>
                </c:pt>
                <c:pt idx="1873">
                  <c:v>60.109276000000001</c:v>
                </c:pt>
                <c:pt idx="1874">
                  <c:v>60.109256999999999</c:v>
                </c:pt>
                <c:pt idx="1875">
                  <c:v>60.109234000000001</c:v>
                </c:pt>
                <c:pt idx="1876">
                  <c:v>60.109211000000002</c:v>
                </c:pt>
                <c:pt idx="1877">
                  <c:v>60.109192</c:v>
                </c:pt>
                <c:pt idx="1878">
                  <c:v>60.109169000000001</c:v>
                </c:pt>
                <c:pt idx="1879">
                  <c:v>60.109146000000003</c:v>
                </c:pt>
                <c:pt idx="1880">
                  <c:v>60.109127000000001</c:v>
                </c:pt>
                <c:pt idx="1881">
                  <c:v>60.109104000000002</c:v>
                </c:pt>
                <c:pt idx="1882">
                  <c:v>60.109093000000001</c:v>
                </c:pt>
                <c:pt idx="1883">
                  <c:v>60.109070000000003</c:v>
                </c:pt>
                <c:pt idx="1884">
                  <c:v>60.109046999999997</c:v>
                </c:pt>
                <c:pt idx="1885">
                  <c:v>60.109031999999999</c:v>
                </c:pt>
                <c:pt idx="1886">
                  <c:v>60.109020000000001</c:v>
                </c:pt>
                <c:pt idx="1887">
                  <c:v>60.108997000000002</c:v>
                </c:pt>
                <c:pt idx="1888">
                  <c:v>60.108981999999997</c:v>
                </c:pt>
                <c:pt idx="1889">
                  <c:v>60.108970999999997</c:v>
                </c:pt>
                <c:pt idx="1890">
                  <c:v>60.108947999999998</c:v>
                </c:pt>
                <c:pt idx="1891">
                  <c:v>60.108932000000003</c:v>
                </c:pt>
                <c:pt idx="1892">
                  <c:v>60.108916999999998</c:v>
                </c:pt>
                <c:pt idx="1893">
                  <c:v>60.108905999999998</c:v>
                </c:pt>
                <c:pt idx="1894">
                  <c:v>60.108882999999999</c:v>
                </c:pt>
                <c:pt idx="1895">
                  <c:v>60.108868000000001</c:v>
                </c:pt>
                <c:pt idx="1896">
                  <c:v>60.108856000000003</c:v>
                </c:pt>
                <c:pt idx="1897">
                  <c:v>60.108840999999998</c:v>
                </c:pt>
                <c:pt idx="1898">
                  <c:v>60.108826000000001</c:v>
                </c:pt>
                <c:pt idx="1899">
                  <c:v>60.108809999999998</c:v>
                </c:pt>
                <c:pt idx="1900">
                  <c:v>60.108798999999998</c:v>
                </c:pt>
                <c:pt idx="1901">
                  <c:v>60.108784</c:v>
                </c:pt>
                <c:pt idx="1902">
                  <c:v>60.108761000000001</c:v>
                </c:pt>
                <c:pt idx="1903">
                  <c:v>60.108749000000003</c:v>
                </c:pt>
                <c:pt idx="1904">
                  <c:v>60.108733999999998</c:v>
                </c:pt>
                <c:pt idx="1905">
                  <c:v>60.108719000000001</c:v>
                </c:pt>
                <c:pt idx="1906">
                  <c:v>60.108696000000002</c:v>
                </c:pt>
                <c:pt idx="1907">
                  <c:v>60.108685000000001</c:v>
                </c:pt>
                <c:pt idx="1908">
                  <c:v>60.108668999999999</c:v>
                </c:pt>
                <c:pt idx="1909">
                  <c:v>60.108654000000001</c:v>
                </c:pt>
                <c:pt idx="1910">
                  <c:v>60.108635</c:v>
                </c:pt>
                <c:pt idx="1911">
                  <c:v>60.108620000000002</c:v>
                </c:pt>
                <c:pt idx="1912">
                  <c:v>60.108604</c:v>
                </c:pt>
                <c:pt idx="1913">
                  <c:v>60.108581999999998</c:v>
                </c:pt>
                <c:pt idx="1914">
                  <c:v>60.10857</c:v>
                </c:pt>
                <c:pt idx="1915">
                  <c:v>60.108555000000003</c:v>
                </c:pt>
                <c:pt idx="1916">
                  <c:v>60.108531999999997</c:v>
                </c:pt>
                <c:pt idx="1917">
                  <c:v>60.108521000000003</c:v>
                </c:pt>
                <c:pt idx="1918">
                  <c:v>60.108505000000001</c:v>
                </c:pt>
                <c:pt idx="1919">
                  <c:v>60.108482000000002</c:v>
                </c:pt>
                <c:pt idx="1920">
                  <c:v>60.108466999999997</c:v>
                </c:pt>
                <c:pt idx="1921">
                  <c:v>60.108455999999997</c:v>
                </c:pt>
                <c:pt idx="1922">
                  <c:v>60.108440000000002</c:v>
                </c:pt>
                <c:pt idx="1923">
                  <c:v>60.108424999999997</c:v>
                </c:pt>
                <c:pt idx="1924">
                  <c:v>60.108409999999999</c:v>
                </c:pt>
                <c:pt idx="1925">
                  <c:v>60.108398000000001</c:v>
                </c:pt>
                <c:pt idx="1926">
                  <c:v>60.108383000000003</c:v>
                </c:pt>
                <c:pt idx="1927">
                  <c:v>60.108367999999999</c:v>
                </c:pt>
                <c:pt idx="1928">
                  <c:v>60.108353000000001</c:v>
                </c:pt>
                <c:pt idx="1929">
                  <c:v>60.108345</c:v>
                </c:pt>
                <c:pt idx="1930">
                  <c:v>60.108333999999999</c:v>
                </c:pt>
                <c:pt idx="1931">
                  <c:v>60.108317999999997</c:v>
                </c:pt>
                <c:pt idx="1932">
                  <c:v>60.108311</c:v>
                </c:pt>
                <c:pt idx="1933">
                  <c:v>60.108294999999998</c:v>
                </c:pt>
                <c:pt idx="1934">
                  <c:v>60.108291999999999</c:v>
                </c:pt>
                <c:pt idx="1935">
                  <c:v>60.108283999999998</c:v>
                </c:pt>
                <c:pt idx="1936">
                  <c:v>60.108269</c:v>
                </c:pt>
                <c:pt idx="1937">
                  <c:v>60.108260999999999</c:v>
                </c:pt>
                <c:pt idx="1938">
                  <c:v>60.108252999999998</c:v>
                </c:pt>
                <c:pt idx="1939">
                  <c:v>60.108246000000001</c:v>
                </c:pt>
                <c:pt idx="1940">
                  <c:v>60.108231000000004</c:v>
                </c:pt>
                <c:pt idx="1941">
                  <c:v>60.108226999999999</c:v>
                </c:pt>
                <c:pt idx="1942">
                  <c:v>60.108218999999998</c:v>
                </c:pt>
                <c:pt idx="1943">
                  <c:v>60.108212000000002</c:v>
                </c:pt>
                <c:pt idx="1944">
                  <c:v>60.108204000000001</c:v>
                </c:pt>
                <c:pt idx="1945">
                  <c:v>60.108196</c:v>
                </c:pt>
                <c:pt idx="1946">
                  <c:v>60.108181000000002</c:v>
                </c:pt>
                <c:pt idx="1947">
                  <c:v>60.108176999999998</c:v>
                </c:pt>
                <c:pt idx="1948">
                  <c:v>60.108170000000001</c:v>
                </c:pt>
                <c:pt idx="1949">
                  <c:v>60.108162</c:v>
                </c:pt>
                <c:pt idx="1950">
                  <c:v>60.108147000000002</c:v>
                </c:pt>
                <c:pt idx="1951">
                  <c:v>60.108139000000001</c:v>
                </c:pt>
                <c:pt idx="1952">
                  <c:v>60.108131</c:v>
                </c:pt>
                <c:pt idx="1953">
                  <c:v>60.108116000000003</c:v>
                </c:pt>
                <c:pt idx="1954">
                  <c:v>60.108111999999998</c:v>
                </c:pt>
                <c:pt idx="1955">
                  <c:v>60.108097000000001</c:v>
                </c:pt>
                <c:pt idx="1956">
                  <c:v>60.108082000000003</c:v>
                </c:pt>
                <c:pt idx="1957">
                  <c:v>60.108074000000002</c:v>
                </c:pt>
                <c:pt idx="1958">
                  <c:v>60.108063000000001</c:v>
                </c:pt>
                <c:pt idx="1959">
                  <c:v>60.108046999999999</c:v>
                </c:pt>
                <c:pt idx="1960">
                  <c:v>60.108040000000003</c:v>
                </c:pt>
                <c:pt idx="1961">
                  <c:v>60.108024999999998</c:v>
                </c:pt>
                <c:pt idx="1962">
                  <c:v>60.108009000000003</c:v>
                </c:pt>
                <c:pt idx="1963">
                  <c:v>60.107998000000002</c:v>
                </c:pt>
                <c:pt idx="1964">
                  <c:v>60.107982999999997</c:v>
                </c:pt>
                <c:pt idx="1965">
                  <c:v>60.107967000000002</c:v>
                </c:pt>
                <c:pt idx="1966">
                  <c:v>60.107951999999997</c:v>
                </c:pt>
                <c:pt idx="1967">
                  <c:v>60.107940999999997</c:v>
                </c:pt>
                <c:pt idx="1968">
                  <c:v>60.107925000000002</c:v>
                </c:pt>
                <c:pt idx="1969">
                  <c:v>60.107909999999997</c:v>
                </c:pt>
                <c:pt idx="1970">
                  <c:v>60.107886999999998</c:v>
                </c:pt>
                <c:pt idx="1971">
                  <c:v>60.107875999999997</c:v>
                </c:pt>
                <c:pt idx="1972">
                  <c:v>60.107861</c:v>
                </c:pt>
                <c:pt idx="1973">
                  <c:v>60.107844999999998</c:v>
                </c:pt>
                <c:pt idx="1974">
                  <c:v>60.107833999999997</c:v>
                </c:pt>
                <c:pt idx="1975">
                  <c:v>60.107818999999999</c:v>
                </c:pt>
                <c:pt idx="1976">
                  <c:v>60.107802999999997</c:v>
                </c:pt>
                <c:pt idx="1977">
                  <c:v>60.107787999999999</c:v>
                </c:pt>
                <c:pt idx="1978">
                  <c:v>60.107773000000002</c:v>
                </c:pt>
                <c:pt idx="1979">
                  <c:v>60.107761000000004</c:v>
                </c:pt>
                <c:pt idx="1980">
                  <c:v>60.107745999999999</c:v>
                </c:pt>
                <c:pt idx="1981">
                  <c:v>60.107731000000001</c:v>
                </c:pt>
                <c:pt idx="1982">
                  <c:v>60.107723</c:v>
                </c:pt>
                <c:pt idx="1983">
                  <c:v>60.107711999999999</c:v>
                </c:pt>
                <c:pt idx="1984">
                  <c:v>60.107697000000002</c:v>
                </c:pt>
                <c:pt idx="1985">
                  <c:v>60.107680999999999</c:v>
                </c:pt>
                <c:pt idx="1986">
                  <c:v>60.107674000000003</c:v>
                </c:pt>
                <c:pt idx="1987">
                  <c:v>60.107658000000001</c:v>
                </c:pt>
                <c:pt idx="1988">
                  <c:v>60.107647</c:v>
                </c:pt>
                <c:pt idx="1989">
                  <c:v>60.107638999999999</c:v>
                </c:pt>
                <c:pt idx="1990">
                  <c:v>60.107624000000001</c:v>
                </c:pt>
                <c:pt idx="1991">
                  <c:v>60.107608999999997</c:v>
                </c:pt>
                <c:pt idx="1992">
                  <c:v>60.107596999999998</c:v>
                </c:pt>
                <c:pt idx="1993">
                  <c:v>60.107590000000002</c:v>
                </c:pt>
                <c:pt idx="1994">
                  <c:v>60.107574</c:v>
                </c:pt>
                <c:pt idx="1995">
                  <c:v>60.107559000000002</c:v>
                </c:pt>
                <c:pt idx="1996">
                  <c:v>60.107551999999998</c:v>
                </c:pt>
                <c:pt idx="1997">
                  <c:v>60.10754</c:v>
                </c:pt>
                <c:pt idx="1998">
                  <c:v>60.107525000000003</c:v>
                </c:pt>
                <c:pt idx="1999">
                  <c:v>60.107509999999998</c:v>
                </c:pt>
                <c:pt idx="2000">
                  <c:v>60.107494000000003</c:v>
                </c:pt>
                <c:pt idx="2001">
                  <c:v>60.107483000000002</c:v>
                </c:pt>
                <c:pt idx="2002">
                  <c:v>60.107475000000001</c:v>
                </c:pt>
                <c:pt idx="2003">
                  <c:v>60.107460000000003</c:v>
                </c:pt>
                <c:pt idx="2004">
                  <c:v>60.107444999999998</c:v>
                </c:pt>
                <c:pt idx="2005">
                  <c:v>60.107425999999997</c:v>
                </c:pt>
                <c:pt idx="2006">
                  <c:v>60.107410000000002</c:v>
                </c:pt>
                <c:pt idx="2007">
                  <c:v>60.107394999999997</c:v>
                </c:pt>
                <c:pt idx="2008">
                  <c:v>60.107379999999999</c:v>
                </c:pt>
                <c:pt idx="2009">
                  <c:v>60.107368000000001</c:v>
                </c:pt>
                <c:pt idx="2010">
                  <c:v>60.107346</c:v>
                </c:pt>
                <c:pt idx="2011">
                  <c:v>60.107329999999997</c:v>
                </c:pt>
                <c:pt idx="2012">
                  <c:v>60.107311000000003</c:v>
                </c:pt>
                <c:pt idx="2013">
                  <c:v>60.107295999999998</c:v>
                </c:pt>
                <c:pt idx="2014">
                  <c:v>60.107272999999999</c:v>
                </c:pt>
                <c:pt idx="2015">
                  <c:v>60.107261999999999</c:v>
                </c:pt>
                <c:pt idx="2016">
                  <c:v>60.107246000000004</c:v>
                </c:pt>
                <c:pt idx="2017">
                  <c:v>60.107224000000002</c:v>
                </c:pt>
                <c:pt idx="2018">
                  <c:v>60.107208</c:v>
                </c:pt>
                <c:pt idx="2019">
                  <c:v>60.107188999999998</c:v>
                </c:pt>
                <c:pt idx="2020">
                  <c:v>60.107174000000001</c:v>
                </c:pt>
                <c:pt idx="2021">
                  <c:v>60.107151000000002</c:v>
                </c:pt>
                <c:pt idx="2022">
                  <c:v>60.107140000000001</c:v>
                </c:pt>
                <c:pt idx="2023">
                  <c:v>60.107117000000002</c:v>
                </c:pt>
                <c:pt idx="2024">
                  <c:v>60.107101</c:v>
                </c:pt>
                <c:pt idx="2025">
                  <c:v>60.107086000000002</c:v>
                </c:pt>
                <c:pt idx="2026">
                  <c:v>60.107075000000002</c:v>
                </c:pt>
                <c:pt idx="2027">
                  <c:v>60.107052000000003</c:v>
                </c:pt>
                <c:pt idx="2028">
                  <c:v>60.107036999999998</c:v>
                </c:pt>
                <c:pt idx="2029">
                  <c:v>60.107025</c:v>
                </c:pt>
                <c:pt idx="2030">
                  <c:v>60.107010000000002</c:v>
                </c:pt>
                <c:pt idx="2031">
                  <c:v>60.106994999999998</c:v>
                </c:pt>
                <c:pt idx="2032">
                  <c:v>60.106979000000003</c:v>
                </c:pt>
                <c:pt idx="2033">
                  <c:v>60.106968000000002</c:v>
                </c:pt>
                <c:pt idx="2034">
                  <c:v>60.106960000000001</c:v>
                </c:pt>
                <c:pt idx="2035">
                  <c:v>60.106945000000003</c:v>
                </c:pt>
                <c:pt idx="2036">
                  <c:v>60.106929999999998</c:v>
                </c:pt>
                <c:pt idx="2037">
                  <c:v>60.106921999999997</c:v>
                </c:pt>
                <c:pt idx="2038">
                  <c:v>60.106910999999997</c:v>
                </c:pt>
                <c:pt idx="2039">
                  <c:v>60.106903000000003</c:v>
                </c:pt>
                <c:pt idx="2040">
                  <c:v>60.106887999999998</c:v>
                </c:pt>
                <c:pt idx="2041">
                  <c:v>60.106879999999997</c:v>
                </c:pt>
                <c:pt idx="2042">
                  <c:v>60.106864999999999</c:v>
                </c:pt>
                <c:pt idx="2043">
                  <c:v>60.106856999999998</c:v>
                </c:pt>
                <c:pt idx="2044">
                  <c:v>60.106853000000001</c:v>
                </c:pt>
                <c:pt idx="2045">
                  <c:v>60.106838000000003</c:v>
                </c:pt>
                <c:pt idx="2046">
                  <c:v>60.106831</c:v>
                </c:pt>
                <c:pt idx="2047">
                  <c:v>60.106814999999997</c:v>
                </c:pt>
                <c:pt idx="2048">
                  <c:v>60.106808000000001</c:v>
                </c:pt>
                <c:pt idx="2049">
                  <c:v>60.106803999999997</c:v>
                </c:pt>
                <c:pt idx="2050">
                  <c:v>60.106788999999999</c:v>
                </c:pt>
                <c:pt idx="2051">
                  <c:v>60.106780999999998</c:v>
                </c:pt>
                <c:pt idx="2052">
                  <c:v>60.106766</c:v>
                </c:pt>
                <c:pt idx="2053">
                  <c:v>60.106757999999999</c:v>
                </c:pt>
                <c:pt idx="2054">
                  <c:v>60.106743000000002</c:v>
                </c:pt>
                <c:pt idx="2055">
                  <c:v>60.106738999999997</c:v>
                </c:pt>
                <c:pt idx="2056">
                  <c:v>60.106724</c:v>
                </c:pt>
                <c:pt idx="2057">
                  <c:v>60.106715999999999</c:v>
                </c:pt>
                <c:pt idx="2058">
                  <c:v>60.106701000000001</c:v>
                </c:pt>
                <c:pt idx="2059">
                  <c:v>60.106689000000003</c:v>
                </c:pt>
                <c:pt idx="2060">
                  <c:v>60.106681999999999</c:v>
                </c:pt>
                <c:pt idx="2061">
                  <c:v>60.106667000000002</c:v>
                </c:pt>
                <c:pt idx="2062">
                  <c:v>60.106650999999999</c:v>
                </c:pt>
                <c:pt idx="2063">
                  <c:v>60.106636000000002</c:v>
                </c:pt>
                <c:pt idx="2064">
                  <c:v>60.106628000000001</c:v>
                </c:pt>
                <c:pt idx="2065">
                  <c:v>60.106617</c:v>
                </c:pt>
                <c:pt idx="2066">
                  <c:v>60.106602000000002</c:v>
                </c:pt>
                <c:pt idx="2067">
                  <c:v>60.106586</c:v>
                </c:pt>
                <c:pt idx="2068">
                  <c:v>60.106574999999999</c:v>
                </c:pt>
                <c:pt idx="2069">
                  <c:v>60.106566999999998</c:v>
                </c:pt>
                <c:pt idx="2070">
                  <c:v>60.106552000000001</c:v>
                </c:pt>
                <c:pt idx="2071">
                  <c:v>60.106537000000003</c:v>
                </c:pt>
                <c:pt idx="2072">
                  <c:v>60.106521999999998</c:v>
                </c:pt>
                <c:pt idx="2073">
                  <c:v>60.106513999999997</c:v>
                </c:pt>
                <c:pt idx="2074">
                  <c:v>60.106502999999996</c:v>
                </c:pt>
                <c:pt idx="2075">
                  <c:v>60.106487000000001</c:v>
                </c:pt>
                <c:pt idx="2076">
                  <c:v>60.106479999999998</c:v>
                </c:pt>
                <c:pt idx="2077">
                  <c:v>60.106464000000003</c:v>
                </c:pt>
                <c:pt idx="2078">
                  <c:v>60.106461000000003</c:v>
                </c:pt>
                <c:pt idx="2079">
                  <c:v>60.106453000000002</c:v>
                </c:pt>
                <c:pt idx="2080">
                  <c:v>60.106437999999997</c:v>
                </c:pt>
                <c:pt idx="2081">
                  <c:v>60.106430000000003</c:v>
                </c:pt>
                <c:pt idx="2082">
                  <c:v>60.106414999999998</c:v>
                </c:pt>
                <c:pt idx="2083">
                  <c:v>60.106406999999997</c:v>
                </c:pt>
                <c:pt idx="2084">
                  <c:v>60.106400000000001</c:v>
                </c:pt>
                <c:pt idx="2085">
                  <c:v>60.106395999999997</c:v>
                </c:pt>
                <c:pt idx="2086">
                  <c:v>60.106388000000003</c:v>
                </c:pt>
                <c:pt idx="2087">
                  <c:v>60.106380000000001</c:v>
                </c:pt>
                <c:pt idx="2088">
                  <c:v>60.106372999999998</c:v>
                </c:pt>
                <c:pt idx="2089">
                  <c:v>60.106358</c:v>
                </c:pt>
                <c:pt idx="2090">
                  <c:v>60.106349999999999</c:v>
                </c:pt>
                <c:pt idx="2091">
                  <c:v>60.106346000000002</c:v>
                </c:pt>
                <c:pt idx="2092">
                  <c:v>60.106338999999998</c:v>
                </c:pt>
                <c:pt idx="2093">
                  <c:v>60.106330999999997</c:v>
                </c:pt>
                <c:pt idx="2094">
                  <c:v>60.106323000000003</c:v>
                </c:pt>
                <c:pt idx="2095">
                  <c:v>60.106316</c:v>
                </c:pt>
                <c:pt idx="2096">
                  <c:v>60.106307999999999</c:v>
                </c:pt>
                <c:pt idx="2097">
                  <c:v>60.106299999999997</c:v>
                </c:pt>
                <c:pt idx="2098">
                  <c:v>60.106293000000001</c:v>
                </c:pt>
                <c:pt idx="2099">
                  <c:v>60.106285</c:v>
                </c:pt>
                <c:pt idx="2100">
                  <c:v>60.106281000000003</c:v>
                </c:pt>
                <c:pt idx="2101">
                  <c:v>60.106273999999999</c:v>
                </c:pt>
                <c:pt idx="2102">
                  <c:v>60.106257999999997</c:v>
                </c:pt>
                <c:pt idx="2103">
                  <c:v>60.106251</c:v>
                </c:pt>
                <c:pt idx="2104">
                  <c:v>60.106242999999999</c:v>
                </c:pt>
                <c:pt idx="2105">
                  <c:v>60.106231999999999</c:v>
                </c:pt>
                <c:pt idx="2106">
                  <c:v>60.106223999999997</c:v>
                </c:pt>
                <c:pt idx="2107">
                  <c:v>60.106209</c:v>
                </c:pt>
                <c:pt idx="2108">
                  <c:v>60.106194000000002</c:v>
                </c:pt>
                <c:pt idx="2109">
                  <c:v>60.106186000000001</c:v>
                </c:pt>
                <c:pt idx="2110">
                  <c:v>60.106171000000003</c:v>
                </c:pt>
                <c:pt idx="2111">
                  <c:v>60.106158999999998</c:v>
                </c:pt>
                <c:pt idx="2112">
                  <c:v>60.106144</c:v>
                </c:pt>
                <c:pt idx="2113">
                  <c:v>60.106129000000003</c:v>
                </c:pt>
                <c:pt idx="2114">
                  <c:v>60.106116999999998</c:v>
                </c:pt>
                <c:pt idx="2115">
                  <c:v>60.106110000000001</c:v>
                </c:pt>
                <c:pt idx="2116">
                  <c:v>60.106087000000002</c:v>
                </c:pt>
                <c:pt idx="2117">
                  <c:v>60.106079000000001</c:v>
                </c:pt>
                <c:pt idx="2118">
                  <c:v>60.106056000000002</c:v>
                </c:pt>
                <c:pt idx="2119">
                  <c:v>60.106045000000002</c:v>
                </c:pt>
                <c:pt idx="2120">
                  <c:v>60.106029999999997</c:v>
                </c:pt>
                <c:pt idx="2121">
                  <c:v>60.106014000000002</c:v>
                </c:pt>
                <c:pt idx="2122">
                  <c:v>60.106003000000001</c:v>
                </c:pt>
                <c:pt idx="2123">
                  <c:v>60.105988000000004</c:v>
                </c:pt>
                <c:pt idx="2124">
                  <c:v>60.105972000000001</c:v>
                </c:pt>
                <c:pt idx="2125">
                  <c:v>60.105956999999997</c:v>
                </c:pt>
                <c:pt idx="2126">
                  <c:v>60.105941999999999</c:v>
                </c:pt>
                <c:pt idx="2127">
                  <c:v>60.105930000000001</c:v>
                </c:pt>
                <c:pt idx="2128">
                  <c:v>60.105915000000003</c:v>
                </c:pt>
                <c:pt idx="2129">
                  <c:v>60.105899999999998</c:v>
                </c:pt>
                <c:pt idx="2130">
                  <c:v>60.105888</c:v>
                </c:pt>
                <c:pt idx="2131">
                  <c:v>60.105873000000003</c:v>
                </c:pt>
                <c:pt idx="2132">
                  <c:v>60.105865000000001</c:v>
                </c:pt>
                <c:pt idx="2133">
                  <c:v>60.105849999999997</c:v>
                </c:pt>
                <c:pt idx="2134">
                  <c:v>60.105834999999999</c:v>
                </c:pt>
                <c:pt idx="2135">
                  <c:v>60.105826999999998</c:v>
                </c:pt>
                <c:pt idx="2136">
                  <c:v>60.105815999999997</c:v>
                </c:pt>
                <c:pt idx="2137">
                  <c:v>60.105801</c:v>
                </c:pt>
                <c:pt idx="2138">
                  <c:v>60.105792999999998</c:v>
                </c:pt>
                <c:pt idx="2139">
                  <c:v>60.105778000000001</c:v>
                </c:pt>
                <c:pt idx="2140">
                  <c:v>60.105766000000003</c:v>
                </c:pt>
                <c:pt idx="2141">
                  <c:v>60.105758999999999</c:v>
                </c:pt>
                <c:pt idx="2142">
                  <c:v>60.105742999999997</c:v>
                </c:pt>
                <c:pt idx="2143">
                  <c:v>60.105736</c:v>
                </c:pt>
                <c:pt idx="2144">
                  <c:v>60.105721000000003</c:v>
                </c:pt>
                <c:pt idx="2145">
                  <c:v>60.105713000000002</c:v>
                </c:pt>
                <c:pt idx="2146">
                  <c:v>60.105701000000003</c:v>
                </c:pt>
                <c:pt idx="2147">
                  <c:v>60.105685999999999</c:v>
                </c:pt>
                <c:pt idx="2148">
                  <c:v>60.105679000000002</c:v>
                </c:pt>
                <c:pt idx="2149">
                  <c:v>60.105663</c:v>
                </c:pt>
                <c:pt idx="2150">
                  <c:v>60.105651999999999</c:v>
                </c:pt>
                <c:pt idx="2151">
                  <c:v>60.105643999999998</c:v>
                </c:pt>
                <c:pt idx="2152">
                  <c:v>60.105629</c:v>
                </c:pt>
                <c:pt idx="2153">
                  <c:v>60.105614000000003</c:v>
                </c:pt>
                <c:pt idx="2154">
                  <c:v>60.105598000000001</c:v>
                </c:pt>
                <c:pt idx="2155">
                  <c:v>60.105587</c:v>
                </c:pt>
                <c:pt idx="2156">
                  <c:v>60.105572000000002</c:v>
                </c:pt>
                <c:pt idx="2157">
                  <c:v>60.105556</c:v>
                </c:pt>
                <c:pt idx="2158">
                  <c:v>60.105544999999999</c:v>
                </c:pt>
                <c:pt idx="2159">
                  <c:v>60.105530000000002</c:v>
                </c:pt>
                <c:pt idx="2160">
                  <c:v>60.105514999999997</c:v>
                </c:pt>
                <c:pt idx="2161">
                  <c:v>60.105499000000002</c:v>
                </c:pt>
                <c:pt idx="2162">
                  <c:v>60.105483999999997</c:v>
                </c:pt>
                <c:pt idx="2163">
                  <c:v>60.105465000000002</c:v>
                </c:pt>
                <c:pt idx="2164">
                  <c:v>60.105449999999998</c:v>
                </c:pt>
                <c:pt idx="2165">
                  <c:v>60.105434000000002</c:v>
                </c:pt>
                <c:pt idx="2166">
                  <c:v>60.105423000000002</c:v>
                </c:pt>
                <c:pt idx="2167">
                  <c:v>60.105400000000003</c:v>
                </c:pt>
                <c:pt idx="2168">
                  <c:v>60.105384999999998</c:v>
                </c:pt>
                <c:pt idx="2169">
                  <c:v>60.105370000000001</c:v>
                </c:pt>
                <c:pt idx="2170">
                  <c:v>60.105358000000003</c:v>
                </c:pt>
                <c:pt idx="2171">
                  <c:v>60.105334999999997</c:v>
                </c:pt>
                <c:pt idx="2172">
                  <c:v>60.105319999999999</c:v>
                </c:pt>
                <c:pt idx="2173">
                  <c:v>60.105308999999998</c:v>
                </c:pt>
                <c:pt idx="2174">
                  <c:v>60.105293000000003</c:v>
                </c:pt>
                <c:pt idx="2175">
                  <c:v>60.105277999999998</c:v>
                </c:pt>
                <c:pt idx="2176">
                  <c:v>60.105263000000001</c:v>
                </c:pt>
                <c:pt idx="2177">
                  <c:v>60.105251000000003</c:v>
                </c:pt>
                <c:pt idx="2178">
                  <c:v>60.105235999999998</c:v>
                </c:pt>
                <c:pt idx="2179">
                  <c:v>60.105221</c:v>
                </c:pt>
                <c:pt idx="2180">
                  <c:v>60.105206000000003</c:v>
                </c:pt>
                <c:pt idx="2181">
                  <c:v>60.105193999999997</c:v>
                </c:pt>
                <c:pt idx="2182">
                  <c:v>60.105179</c:v>
                </c:pt>
                <c:pt idx="2183">
                  <c:v>60.105170999999999</c:v>
                </c:pt>
                <c:pt idx="2184">
                  <c:v>60.105156000000001</c:v>
                </c:pt>
                <c:pt idx="2185">
                  <c:v>60.105141000000003</c:v>
                </c:pt>
                <c:pt idx="2186">
                  <c:v>60.105136999999999</c:v>
                </c:pt>
                <c:pt idx="2187">
                  <c:v>60.105122000000001</c:v>
                </c:pt>
                <c:pt idx="2188">
                  <c:v>60.105114</c:v>
                </c:pt>
                <c:pt idx="2189">
                  <c:v>60.105105999999999</c:v>
                </c:pt>
                <c:pt idx="2190">
                  <c:v>60.105091000000002</c:v>
                </c:pt>
                <c:pt idx="2191">
                  <c:v>60.105086999999997</c:v>
                </c:pt>
                <c:pt idx="2192">
                  <c:v>60.105072</c:v>
                </c:pt>
                <c:pt idx="2193">
                  <c:v>60.105063999999999</c:v>
                </c:pt>
                <c:pt idx="2194">
                  <c:v>60.105057000000002</c:v>
                </c:pt>
                <c:pt idx="2195">
                  <c:v>60.105049000000001</c:v>
                </c:pt>
                <c:pt idx="2196">
                  <c:v>60.105034000000003</c:v>
                </c:pt>
                <c:pt idx="2197">
                  <c:v>60.105026000000002</c:v>
                </c:pt>
                <c:pt idx="2198">
                  <c:v>60.105021999999998</c:v>
                </c:pt>
                <c:pt idx="2199">
                  <c:v>60.105015000000002</c:v>
                </c:pt>
                <c:pt idx="2200">
                  <c:v>60.104999999999997</c:v>
                </c:pt>
                <c:pt idx="2201">
                  <c:v>60.104992000000003</c:v>
                </c:pt>
                <c:pt idx="2202">
                  <c:v>60.104984000000002</c:v>
                </c:pt>
                <c:pt idx="2203">
                  <c:v>60.104973000000001</c:v>
                </c:pt>
                <c:pt idx="2204">
                  <c:v>60.104965</c:v>
                </c:pt>
                <c:pt idx="2205">
                  <c:v>60.104950000000002</c:v>
                </c:pt>
                <c:pt idx="2206">
                  <c:v>60.104942000000001</c:v>
                </c:pt>
                <c:pt idx="2207">
                  <c:v>60.104927000000004</c:v>
                </c:pt>
                <c:pt idx="2208">
                  <c:v>60.104919000000002</c:v>
                </c:pt>
                <c:pt idx="2209">
                  <c:v>60.104908000000002</c:v>
                </c:pt>
                <c:pt idx="2210">
                  <c:v>60.104892999999997</c:v>
                </c:pt>
                <c:pt idx="2211">
                  <c:v>60.104885000000003</c:v>
                </c:pt>
                <c:pt idx="2212">
                  <c:v>60.104869999999998</c:v>
                </c:pt>
                <c:pt idx="2213">
                  <c:v>60.104858</c:v>
                </c:pt>
                <c:pt idx="2214">
                  <c:v>60.104843000000002</c:v>
                </c:pt>
                <c:pt idx="2215">
                  <c:v>60.104827999999998</c:v>
                </c:pt>
                <c:pt idx="2216">
                  <c:v>60.104819999999997</c:v>
                </c:pt>
                <c:pt idx="2217">
                  <c:v>60.104804999999999</c:v>
                </c:pt>
                <c:pt idx="2218">
                  <c:v>60.104793999999998</c:v>
                </c:pt>
                <c:pt idx="2219">
                  <c:v>60.104778000000003</c:v>
                </c:pt>
                <c:pt idx="2220">
                  <c:v>60.104762999999998</c:v>
                </c:pt>
                <c:pt idx="2221">
                  <c:v>60.104748000000001</c:v>
                </c:pt>
                <c:pt idx="2222">
                  <c:v>60.104736000000003</c:v>
                </c:pt>
                <c:pt idx="2223">
                  <c:v>60.104728999999999</c:v>
                </c:pt>
                <c:pt idx="2224">
                  <c:v>60.104712999999997</c:v>
                </c:pt>
                <c:pt idx="2225">
                  <c:v>60.104697999999999</c:v>
                </c:pt>
                <c:pt idx="2226">
                  <c:v>60.104683000000001</c:v>
                </c:pt>
                <c:pt idx="2227">
                  <c:v>60.104678999999997</c:v>
                </c:pt>
                <c:pt idx="2228">
                  <c:v>60.104664</c:v>
                </c:pt>
                <c:pt idx="2229">
                  <c:v>60.104649000000002</c:v>
                </c:pt>
                <c:pt idx="2230">
                  <c:v>60.104641000000001</c:v>
                </c:pt>
                <c:pt idx="2231">
                  <c:v>60.10463</c:v>
                </c:pt>
                <c:pt idx="2232">
                  <c:v>60.104621999999999</c:v>
                </c:pt>
                <c:pt idx="2233">
                  <c:v>60.104607000000001</c:v>
                </c:pt>
                <c:pt idx="2234">
                  <c:v>60.104599</c:v>
                </c:pt>
                <c:pt idx="2235">
                  <c:v>60.104590999999999</c:v>
                </c:pt>
                <c:pt idx="2236">
                  <c:v>60.104576000000002</c:v>
                </c:pt>
                <c:pt idx="2237">
                  <c:v>60.104568</c:v>
                </c:pt>
                <c:pt idx="2238">
                  <c:v>60.104565000000001</c:v>
                </c:pt>
                <c:pt idx="2239">
                  <c:v>60.104548999999999</c:v>
                </c:pt>
                <c:pt idx="2240">
                  <c:v>60.104542000000002</c:v>
                </c:pt>
                <c:pt idx="2241">
                  <c:v>60.104534000000001</c:v>
                </c:pt>
                <c:pt idx="2242">
                  <c:v>60.104526999999997</c:v>
                </c:pt>
                <c:pt idx="2243">
                  <c:v>60.104519000000003</c:v>
                </c:pt>
                <c:pt idx="2244">
                  <c:v>60.104506999999998</c:v>
                </c:pt>
                <c:pt idx="2245">
                  <c:v>60.104500000000002</c:v>
                </c:pt>
                <c:pt idx="2246">
                  <c:v>60.104492</c:v>
                </c:pt>
                <c:pt idx="2247">
                  <c:v>60.104484999999997</c:v>
                </c:pt>
                <c:pt idx="2248">
                  <c:v>60.104469000000002</c:v>
                </c:pt>
                <c:pt idx="2249">
                  <c:v>60.104461999999998</c:v>
                </c:pt>
                <c:pt idx="2250">
                  <c:v>60.104453999999997</c:v>
                </c:pt>
                <c:pt idx="2251">
                  <c:v>60.104443000000003</c:v>
                </c:pt>
                <c:pt idx="2252">
                  <c:v>60.104435000000002</c:v>
                </c:pt>
                <c:pt idx="2253">
                  <c:v>60.104419999999998</c:v>
                </c:pt>
                <c:pt idx="2254">
                  <c:v>60.104412000000004</c:v>
                </c:pt>
                <c:pt idx="2255">
                  <c:v>60.104401000000003</c:v>
                </c:pt>
                <c:pt idx="2256">
                  <c:v>60.104385000000001</c:v>
                </c:pt>
                <c:pt idx="2257">
                  <c:v>60.104377999999997</c:v>
                </c:pt>
                <c:pt idx="2258">
                  <c:v>60.104362000000002</c:v>
                </c:pt>
                <c:pt idx="2259">
                  <c:v>60.104346999999997</c:v>
                </c:pt>
                <c:pt idx="2260">
                  <c:v>60.104336000000004</c:v>
                </c:pt>
                <c:pt idx="2261">
                  <c:v>60.104320999999999</c:v>
                </c:pt>
                <c:pt idx="2262">
                  <c:v>60.104304999999997</c:v>
                </c:pt>
                <c:pt idx="2263">
                  <c:v>60.104289999999999</c:v>
                </c:pt>
                <c:pt idx="2264">
                  <c:v>60.104278999999998</c:v>
                </c:pt>
                <c:pt idx="2265">
                  <c:v>60.104263000000003</c:v>
                </c:pt>
                <c:pt idx="2266">
                  <c:v>60.104247999999998</c:v>
                </c:pt>
                <c:pt idx="2267">
                  <c:v>60.104233000000001</c:v>
                </c:pt>
                <c:pt idx="2268">
                  <c:v>60.104221000000003</c:v>
                </c:pt>
                <c:pt idx="2269">
                  <c:v>60.104197999999997</c:v>
                </c:pt>
                <c:pt idx="2270">
                  <c:v>60.104182999999999</c:v>
                </c:pt>
                <c:pt idx="2271">
                  <c:v>60.104171999999998</c:v>
                </c:pt>
                <c:pt idx="2272">
                  <c:v>60.104156000000003</c:v>
                </c:pt>
                <c:pt idx="2273">
                  <c:v>60.104140999999998</c:v>
                </c:pt>
                <c:pt idx="2274">
                  <c:v>60.104126000000001</c:v>
                </c:pt>
                <c:pt idx="2275">
                  <c:v>60.104106999999999</c:v>
                </c:pt>
                <c:pt idx="2276">
                  <c:v>60.104092000000001</c:v>
                </c:pt>
                <c:pt idx="2277">
                  <c:v>60.104075999999999</c:v>
                </c:pt>
                <c:pt idx="2278">
                  <c:v>60.104061000000002</c:v>
                </c:pt>
                <c:pt idx="2279">
                  <c:v>60.104050000000001</c:v>
                </c:pt>
                <c:pt idx="2280">
                  <c:v>60.104033999999999</c:v>
                </c:pt>
                <c:pt idx="2281">
                  <c:v>60.104027000000002</c:v>
                </c:pt>
                <c:pt idx="2282">
                  <c:v>60.104011999999997</c:v>
                </c:pt>
                <c:pt idx="2283">
                  <c:v>60.103996000000002</c:v>
                </c:pt>
                <c:pt idx="2284">
                  <c:v>60.103985000000002</c:v>
                </c:pt>
                <c:pt idx="2285">
                  <c:v>60.103969999999997</c:v>
                </c:pt>
                <c:pt idx="2286">
                  <c:v>60.103962000000003</c:v>
                </c:pt>
                <c:pt idx="2287">
                  <c:v>60.103946999999998</c:v>
                </c:pt>
                <c:pt idx="2288">
                  <c:v>60.103935</c:v>
                </c:pt>
                <c:pt idx="2289">
                  <c:v>60.103928000000003</c:v>
                </c:pt>
                <c:pt idx="2290">
                  <c:v>60.103912000000001</c:v>
                </c:pt>
                <c:pt idx="2291">
                  <c:v>60.103904999999997</c:v>
                </c:pt>
                <c:pt idx="2292">
                  <c:v>60.103889000000002</c:v>
                </c:pt>
                <c:pt idx="2293">
                  <c:v>60.103881999999999</c:v>
                </c:pt>
                <c:pt idx="2294">
                  <c:v>60.103870000000001</c:v>
                </c:pt>
                <c:pt idx="2295">
                  <c:v>60.103862999999997</c:v>
                </c:pt>
                <c:pt idx="2296">
                  <c:v>60.103847999999999</c:v>
                </c:pt>
                <c:pt idx="2297">
                  <c:v>60.103839999999998</c:v>
                </c:pt>
                <c:pt idx="2298">
                  <c:v>60.103828</c:v>
                </c:pt>
                <c:pt idx="2299">
                  <c:v>60.103813000000002</c:v>
                </c:pt>
                <c:pt idx="2300">
                  <c:v>60.103805999999999</c:v>
                </c:pt>
                <c:pt idx="2301">
                  <c:v>60.103789999999996</c:v>
                </c:pt>
                <c:pt idx="2302">
                  <c:v>60.103783</c:v>
                </c:pt>
                <c:pt idx="2303">
                  <c:v>60.103766999999998</c:v>
                </c:pt>
                <c:pt idx="2304">
                  <c:v>60.103755999999997</c:v>
                </c:pt>
                <c:pt idx="2305">
                  <c:v>60.103740999999999</c:v>
                </c:pt>
                <c:pt idx="2306">
                  <c:v>60.103732999999998</c:v>
                </c:pt>
                <c:pt idx="2307">
                  <c:v>60.103718000000001</c:v>
                </c:pt>
                <c:pt idx="2308">
                  <c:v>60.103706000000003</c:v>
                </c:pt>
                <c:pt idx="2309">
                  <c:v>60.103690999999998</c:v>
                </c:pt>
                <c:pt idx="2310">
                  <c:v>60.103676</c:v>
                </c:pt>
                <c:pt idx="2311">
                  <c:v>60.103661000000002</c:v>
                </c:pt>
                <c:pt idx="2312">
                  <c:v>60.103648999999997</c:v>
                </c:pt>
                <c:pt idx="2313">
                  <c:v>60.103634</c:v>
                </c:pt>
                <c:pt idx="2314">
                  <c:v>60.103619000000002</c:v>
                </c:pt>
                <c:pt idx="2315">
                  <c:v>60.103603</c:v>
                </c:pt>
                <c:pt idx="2316">
                  <c:v>60.103591999999999</c:v>
                </c:pt>
                <c:pt idx="2317">
                  <c:v>60.103577000000001</c:v>
                </c:pt>
                <c:pt idx="2318">
                  <c:v>60.103554000000003</c:v>
                </c:pt>
                <c:pt idx="2319">
                  <c:v>60.103538999999998</c:v>
                </c:pt>
                <c:pt idx="2320">
                  <c:v>60.103527</c:v>
                </c:pt>
                <c:pt idx="2321">
                  <c:v>60.103512000000002</c:v>
                </c:pt>
                <c:pt idx="2322">
                  <c:v>60.103496999999997</c:v>
                </c:pt>
                <c:pt idx="2323">
                  <c:v>60.103484999999999</c:v>
                </c:pt>
                <c:pt idx="2324">
                  <c:v>60.103470000000002</c:v>
                </c:pt>
                <c:pt idx="2325">
                  <c:v>60.103454999999997</c:v>
                </c:pt>
                <c:pt idx="2326">
                  <c:v>60.103439000000002</c:v>
                </c:pt>
                <c:pt idx="2327">
                  <c:v>60.103423999999997</c:v>
                </c:pt>
                <c:pt idx="2328">
                  <c:v>60.103413000000003</c:v>
                </c:pt>
                <c:pt idx="2329">
                  <c:v>60.103405000000002</c:v>
                </c:pt>
                <c:pt idx="2330">
                  <c:v>60.103389999999997</c:v>
                </c:pt>
                <c:pt idx="2331">
                  <c:v>60.103374000000002</c:v>
                </c:pt>
                <c:pt idx="2332">
                  <c:v>60.103371000000003</c:v>
                </c:pt>
                <c:pt idx="2333">
                  <c:v>60.103355000000001</c:v>
                </c:pt>
                <c:pt idx="2334">
                  <c:v>60.103340000000003</c:v>
                </c:pt>
                <c:pt idx="2335">
                  <c:v>60.103332999999999</c:v>
                </c:pt>
                <c:pt idx="2336">
                  <c:v>60.103316999999997</c:v>
                </c:pt>
                <c:pt idx="2337">
                  <c:v>60.10331</c:v>
                </c:pt>
                <c:pt idx="2338">
                  <c:v>60.103306000000003</c:v>
                </c:pt>
                <c:pt idx="2339">
                  <c:v>60.103290999999999</c:v>
                </c:pt>
                <c:pt idx="2340">
                  <c:v>60.103282999999998</c:v>
                </c:pt>
                <c:pt idx="2341">
                  <c:v>60.103274999999996</c:v>
                </c:pt>
                <c:pt idx="2342">
                  <c:v>60.103268</c:v>
                </c:pt>
                <c:pt idx="2343">
                  <c:v>60.103256000000002</c:v>
                </c:pt>
                <c:pt idx="2344">
                  <c:v>60.103248999999998</c:v>
                </c:pt>
                <c:pt idx="2345">
                  <c:v>60.103240999999997</c:v>
                </c:pt>
                <c:pt idx="2346">
                  <c:v>60.103233000000003</c:v>
                </c:pt>
                <c:pt idx="2347">
                  <c:v>60.103225999999999</c:v>
                </c:pt>
                <c:pt idx="2348">
                  <c:v>60.103217999999998</c:v>
                </c:pt>
                <c:pt idx="2349">
                  <c:v>60.103203000000001</c:v>
                </c:pt>
                <c:pt idx="2350">
                  <c:v>60.103194999999999</c:v>
                </c:pt>
                <c:pt idx="2351">
                  <c:v>60.103191000000002</c:v>
                </c:pt>
                <c:pt idx="2352">
                  <c:v>60.103183999999999</c:v>
                </c:pt>
                <c:pt idx="2353">
                  <c:v>60.103167999999997</c:v>
                </c:pt>
                <c:pt idx="2354">
                  <c:v>60.103161</c:v>
                </c:pt>
                <c:pt idx="2355">
                  <c:v>60.103152999999999</c:v>
                </c:pt>
                <c:pt idx="2356">
                  <c:v>60.103141999999998</c:v>
                </c:pt>
                <c:pt idx="2357">
                  <c:v>60.103133999999997</c:v>
                </c:pt>
                <c:pt idx="2358">
                  <c:v>60.103119</c:v>
                </c:pt>
                <c:pt idx="2359">
                  <c:v>60.103110999999998</c:v>
                </c:pt>
                <c:pt idx="2360">
                  <c:v>60.103096000000001</c:v>
                </c:pt>
                <c:pt idx="2361">
                  <c:v>60.103081000000003</c:v>
                </c:pt>
                <c:pt idx="2362">
                  <c:v>60.103076999999999</c:v>
                </c:pt>
                <c:pt idx="2363">
                  <c:v>60.103062000000001</c:v>
                </c:pt>
                <c:pt idx="2364">
                  <c:v>60.103045999999999</c:v>
                </c:pt>
                <c:pt idx="2365">
                  <c:v>60.103031000000001</c:v>
                </c:pt>
                <c:pt idx="2366">
                  <c:v>60.103026999999997</c:v>
                </c:pt>
                <c:pt idx="2367">
                  <c:v>60.103012</c:v>
                </c:pt>
                <c:pt idx="2368">
                  <c:v>60.102997000000002</c:v>
                </c:pt>
                <c:pt idx="2369">
                  <c:v>60.102981999999997</c:v>
                </c:pt>
                <c:pt idx="2370">
                  <c:v>60.102966000000002</c:v>
                </c:pt>
                <c:pt idx="2371">
                  <c:v>60.102961999999998</c:v>
                </c:pt>
                <c:pt idx="2372">
                  <c:v>60.102947</c:v>
                </c:pt>
                <c:pt idx="2373">
                  <c:v>60.102932000000003</c:v>
                </c:pt>
                <c:pt idx="2374">
                  <c:v>60.102916999999998</c:v>
                </c:pt>
                <c:pt idx="2375">
                  <c:v>60.102905</c:v>
                </c:pt>
                <c:pt idx="2376">
                  <c:v>60.102898000000003</c:v>
                </c:pt>
                <c:pt idx="2377">
                  <c:v>60.102882000000001</c:v>
                </c:pt>
                <c:pt idx="2378">
                  <c:v>60.102867000000003</c:v>
                </c:pt>
                <c:pt idx="2379">
                  <c:v>60.102859000000002</c:v>
                </c:pt>
                <c:pt idx="2380">
                  <c:v>60.102848000000002</c:v>
                </c:pt>
                <c:pt idx="2381">
                  <c:v>60.102832999999997</c:v>
                </c:pt>
                <c:pt idx="2382">
                  <c:v>60.102825000000003</c:v>
                </c:pt>
                <c:pt idx="2383">
                  <c:v>60.102809999999998</c:v>
                </c:pt>
                <c:pt idx="2384">
                  <c:v>60.102801999999997</c:v>
                </c:pt>
                <c:pt idx="2385">
                  <c:v>60.102798</c:v>
                </c:pt>
                <c:pt idx="2386">
                  <c:v>60.102783000000002</c:v>
                </c:pt>
                <c:pt idx="2387">
                  <c:v>60.102775999999999</c:v>
                </c:pt>
                <c:pt idx="2388">
                  <c:v>60.102767999999998</c:v>
                </c:pt>
                <c:pt idx="2389">
                  <c:v>60.102753</c:v>
                </c:pt>
                <c:pt idx="2390">
                  <c:v>60.102744999999999</c:v>
                </c:pt>
                <c:pt idx="2391">
                  <c:v>60.102736999999998</c:v>
                </c:pt>
                <c:pt idx="2392">
                  <c:v>60.102733999999998</c:v>
                </c:pt>
                <c:pt idx="2393">
                  <c:v>60.102725999999997</c:v>
                </c:pt>
                <c:pt idx="2394">
                  <c:v>60.102710999999999</c:v>
                </c:pt>
                <c:pt idx="2395">
                  <c:v>60.102702999999998</c:v>
                </c:pt>
                <c:pt idx="2396">
                  <c:v>60.102694999999997</c:v>
                </c:pt>
                <c:pt idx="2397">
                  <c:v>60.102688000000001</c:v>
                </c:pt>
                <c:pt idx="2398">
                  <c:v>60.102684000000004</c:v>
                </c:pt>
                <c:pt idx="2399">
                  <c:v>60.102668999999999</c:v>
                </c:pt>
                <c:pt idx="2400">
                  <c:v>60.102660999999998</c:v>
                </c:pt>
                <c:pt idx="2401">
                  <c:v>60.102654000000001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7935880"/>
        <c:axId val="457924904"/>
      </c:scatterChart>
      <c:valAx>
        <c:axId val="457935880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24904"/>
        <c:crosses val="autoZero"/>
        <c:crossBetween val="midCat"/>
      </c:valAx>
      <c:valAx>
        <c:axId val="457924904"/>
        <c:scaling>
          <c:orientation val="minMax"/>
          <c:max val="6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Frequency (Hz)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358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meetings/tac/keydocs/2012/0202/05._2008-2009_LaaRs_Study_Draft04-24-09.doc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21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23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http://www.ercot.com/content/meetings/tac/keydocs/2012/0202/05._2008-2009_LaaRs_Study_Draft04-24-09.doc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41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2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57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8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48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08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05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6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105561"/>
            <a:ext cx="5486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Frequency Overshoot Study</a:t>
            </a:r>
          </a:p>
          <a:p>
            <a:r>
              <a:rPr lang="en-US" sz="3200" b="1" dirty="0" smtClean="0"/>
              <a:t> </a:t>
            </a:r>
          </a:p>
          <a:p>
            <a:r>
              <a:rPr lang="en-US" sz="3200" dirty="0" smtClean="0"/>
              <a:t>PDCWG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ERCOT Staff</a:t>
            </a:r>
          </a:p>
          <a:p>
            <a:r>
              <a:rPr lang="en-US" sz="2000" dirty="0" smtClean="0"/>
              <a:t>03/08/2017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RRS Requirement (MW) in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987623"/>
            <a:ext cx="17988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638800" y="987623"/>
            <a:ext cx="1739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RRS w/o 50% limit</a:t>
            </a:r>
            <a:endParaRPr lang="en-US" sz="14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3547"/>
            <a:ext cx="4114800" cy="30522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625" y="1456544"/>
            <a:ext cx="3828975" cy="3039255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77776"/>
              </p:ext>
            </p:extLst>
          </p:nvPr>
        </p:nvGraphicFramePr>
        <p:xfrm>
          <a:off x="685800" y="4876800"/>
          <a:ext cx="758952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W/O 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Difference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Averaged Hourly RRS Requirement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(MW)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2617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2581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How much RRS can Load Resources can provide in 2017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1039582"/>
            <a:ext cx="17572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LRs with 50% limit</a:t>
            </a:r>
            <a:endParaRPr lang="en-US" sz="1400" b="1" dirty="0"/>
          </a:p>
        </p:txBody>
      </p:sp>
      <p:sp>
        <p:nvSpPr>
          <p:cNvPr id="9" name="Rectangle 8"/>
          <p:cNvSpPr/>
          <p:nvPr/>
        </p:nvSpPr>
        <p:spPr>
          <a:xfrm>
            <a:off x="5601493" y="1039581"/>
            <a:ext cx="1697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LRs w/o 50% limit</a:t>
            </a:r>
            <a:endParaRPr lang="en-US" sz="1400" b="1" dirty="0"/>
          </a:p>
        </p:txBody>
      </p:sp>
      <p:pic>
        <p:nvPicPr>
          <p:cNvPr id="14" name="Picture 13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06002" y="1317812"/>
            <a:ext cx="3657600" cy="27432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1644" y="1317812"/>
            <a:ext cx="3657600" cy="2830282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93331" y="4419600"/>
          <a:ext cx="7589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W/O 50% limit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Difference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Hourly Average (MW)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Maximum (MW)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Minimum (MW)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1150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8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Minimum </a:t>
            </a:r>
            <a:r>
              <a:rPr lang="en-US" sz="2000" dirty="0"/>
              <a:t>1150 MW of RRS has to come from Generators. </a:t>
            </a:r>
            <a:r>
              <a:rPr lang="en-US" sz="2000" dirty="0" smtClean="0"/>
              <a:t>Any RRS </a:t>
            </a:r>
            <a:r>
              <a:rPr lang="en-US" sz="2000" dirty="0"/>
              <a:t>quantities beyond 1150 MW can be provided by </a:t>
            </a:r>
            <a:r>
              <a:rPr lang="en-US" sz="2000" dirty="0" smtClean="0"/>
              <a:t>any Generation and or Load Resources.  Therefore, limit </a:t>
            </a:r>
            <a:r>
              <a:rPr lang="en-US" sz="2000" dirty="0"/>
              <a:t>on Load Resources providing RRS can be removed.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With these changes, the maximum RRS that LRs can provide without 50% limit for 2017 is 1585 MW instead of 1404 MW with 50% limit.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On an average LRs without 50% limit can provide 123 MW more RRS than that with 50% limit. </a:t>
            </a:r>
          </a:p>
          <a:p>
            <a:pPr marL="457200" indent="-457200" algn="just">
              <a:buFont typeface="+mj-lt"/>
              <a:buAutoNum type="arabicPeriod"/>
            </a:pPr>
            <a:endParaRPr lang="en-US" sz="2000" dirty="0"/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2000" dirty="0" smtClean="0"/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/>
            </a:r>
            <a:br>
              <a:rPr lang="en-US" sz="2800" b="1" dirty="0" smtClean="0">
                <a:solidFill>
                  <a:schemeClr val="accent1"/>
                </a:solidFill>
              </a:rPr>
            </a:b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518318"/>
          </a:xfrm>
        </p:spPr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143000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 smtClean="0"/>
              <a:t>Background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 smtClean="0"/>
              <a:t>Current RRS practice and 50% limit on LRs</a:t>
            </a:r>
            <a:endParaRPr lang="en-US" sz="20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 smtClean="0"/>
              <a:t>Overshoot Studies for the removal of 50% limit of LRs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830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52221"/>
          </a:xfrm>
        </p:spPr>
        <p:txBody>
          <a:bodyPr>
            <a:normAutofit fontScale="77500" lnSpcReduction="20000"/>
          </a:bodyPr>
          <a:lstStyle/>
          <a:p>
            <a:pPr fontAlgn="auto">
              <a:lnSpc>
                <a:spcPct val="2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Effective Date: 4/1/2016</a:t>
            </a:r>
            <a:endParaRPr lang="en-US" sz="2400" dirty="0"/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Interconnection Frequency Response Obligation (IFRO)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lang="en-US" sz="2400" dirty="0" smtClean="0"/>
              <a:t>Current IFRO is 381 MW/0.1 Hz</a:t>
            </a:r>
            <a:endParaRPr lang="en-US" sz="2400" dirty="0"/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Resource Contingency Criteria (RCC) is the largest (N-2) event.  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lang="en-US" sz="2400" dirty="0" smtClean="0"/>
              <a:t>ERCOT: 2,750 MW</a:t>
            </a:r>
            <a:endParaRPr lang="en-US" sz="2400" dirty="0"/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One of the study criteria for Responsive Reserve Service (RRS) is to prevent triggering first step of UFLS</a:t>
            </a:r>
          </a:p>
          <a:p>
            <a:pPr fontAlgn="auto">
              <a:lnSpc>
                <a:spcPct val="2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/>
              <a:t>From ERCOT’s </a:t>
            </a:r>
            <a:r>
              <a:rPr lang="en-US" sz="2400" dirty="0"/>
              <a:t>s</a:t>
            </a:r>
            <a:r>
              <a:rPr lang="en-US" sz="2400" dirty="0" smtClean="0"/>
              <a:t>tudy perspective: No firm Under Frequency Load Shed (UFLS) following RCC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33795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NERC BAL-003-1</a:t>
            </a:r>
          </a:p>
        </p:txBody>
      </p:sp>
    </p:spTree>
    <p:extLst>
      <p:ext uri="{BB962C8B-B14F-4D97-AF65-F5344CB8AC3E}">
        <p14:creationId xmlns:p14="http://schemas.microsoft.com/office/powerpoint/2010/main" val="30510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Inertia Review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5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04812"/>
            <a:ext cx="569595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95700" y="105747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Inertia Heat-Map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5478427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Minimum inertia being observed in 2016 is 142.9 GW.s.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3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RRS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239" y="1066800"/>
            <a:ext cx="81237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For each case: </a:t>
            </a:r>
          </a:p>
          <a:p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Assume </a:t>
            </a:r>
            <a:r>
              <a:rPr lang="en-US" sz="2000" dirty="0"/>
              <a:t>only generators required to carry minimum </a:t>
            </a:r>
            <a:r>
              <a:rPr lang="en-US" sz="2000" dirty="0" smtClean="0"/>
              <a:t>PFR to </a:t>
            </a:r>
            <a:r>
              <a:rPr lang="en-US" sz="2000" dirty="0"/>
              <a:t>have active </a:t>
            </a:r>
            <a:r>
              <a:rPr lang="en-US" sz="2000" dirty="0" smtClean="0"/>
              <a:t>governors. </a:t>
            </a:r>
            <a:endParaRPr lang="en-US" sz="2000" strike="sngStrike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Trip 2750 MW of generation instantaneously.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Identify </a:t>
            </a:r>
            <a:r>
              <a:rPr lang="en-US" sz="2000" dirty="0"/>
              <a:t>minimum </a:t>
            </a:r>
            <a:r>
              <a:rPr lang="en-US" sz="2000" dirty="0" smtClean="0"/>
              <a:t>Load Resources combined </a:t>
            </a:r>
            <a:r>
              <a:rPr lang="en-US" sz="2000" dirty="0"/>
              <a:t>with predetermined minimum </a:t>
            </a:r>
            <a:r>
              <a:rPr lang="en-US" sz="2000" dirty="0" smtClean="0"/>
              <a:t>PFR </a:t>
            </a:r>
            <a:r>
              <a:rPr lang="en-US" sz="2000" dirty="0"/>
              <a:t>to ensure </a:t>
            </a:r>
            <a:r>
              <a:rPr lang="en-US" sz="2000" dirty="0" smtClean="0"/>
              <a:t>frequency nadir remains at/or above </a:t>
            </a:r>
            <a:r>
              <a:rPr lang="en-US" sz="2000" dirty="0"/>
              <a:t>59.40 </a:t>
            </a:r>
            <a:r>
              <a:rPr lang="en-US" sz="2000" dirty="0" smtClean="0"/>
              <a:t>Hz.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steps above </a:t>
            </a:r>
            <a:r>
              <a:rPr lang="en-US" sz="2000" dirty="0" smtClean="0"/>
              <a:t>are designed for </a:t>
            </a:r>
            <a:r>
              <a:rPr lang="en-US" sz="2000" dirty="0"/>
              <a:t>studying </a:t>
            </a:r>
            <a:r>
              <a:rPr lang="en-US" sz="2000" dirty="0" smtClean="0"/>
              <a:t>unit </a:t>
            </a:r>
            <a:r>
              <a:rPr lang="en-US" sz="2000" dirty="0"/>
              <a:t>trip type event to determine minimum quantities of </a:t>
            </a:r>
            <a:r>
              <a:rPr lang="en-US" sz="2000" dirty="0" smtClean="0"/>
              <a:t>RRS.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55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RRS Studies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044224"/>
              </p:ext>
            </p:extLst>
          </p:nvPr>
        </p:nvGraphicFramePr>
        <p:xfrm>
          <a:off x="381000" y="1371600"/>
          <a:ext cx="8487078" cy="4191001"/>
        </p:xfrm>
        <a:graphic>
          <a:graphicData uri="http://schemas.openxmlformats.org/drawingml/2006/table">
            <a:tbl>
              <a:tblPr/>
              <a:tblGrid>
                <a:gridCol w="77155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  <a:gridCol w="593502"/>
              </a:tblGrid>
              <a:tr h="7312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Case1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Case2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Case3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Case4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Case5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Case6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Case7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Case8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Case9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Case10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Case11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Case12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Case13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Inertia (GW∙s)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119.5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135.5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229.5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255.5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278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296.5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315.5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332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PFR Requirement (no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LRs)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LRs /PFR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1.4:1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 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1.0:1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PFR Min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766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Combined Total</a:t>
                      </a:r>
                    </a:p>
                  </a:txBody>
                  <a:tcPr marL="5981" marR="5981" marT="598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22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remove 50% limit on LR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219200"/>
            <a:ext cx="7772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The 50% limit on LRs providing </a:t>
            </a:r>
            <a:r>
              <a:rPr lang="en-US" sz="2000" dirty="0" smtClean="0"/>
              <a:t>RRS today </a:t>
            </a:r>
            <a:r>
              <a:rPr lang="en-US" sz="2000" dirty="0"/>
              <a:t>is based on the </a:t>
            </a:r>
            <a:r>
              <a:rPr lang="en-US" sz="2000" dirty="0" smtClean="0"/>
              <a:t> high </a:t>
            </a:r>
            <a:r>
              <a:rPr lang="en-US" sz="2000" dirty="0"/>
              <a:t>frequency overshoot </a:t>
            </a:r>
            <a:r>
              <a:rPr lang="en-US" sz="2000" dirty="0" smtClean="0"/>
              <a:t>concern post </a:t>
            </a:r>
            <a:r>
              <a:rPr lang="en-US" sz="2000" dirty="0"/>
              <a:t>LRs activation.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The study assumed only limited number of governors to be active.  All online generators would provide governor response, including WGRs for high frequency overshoot.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The study results show 50% limit can be removed as long as generators are required </a:t>
            </a:r>
            <a:r>
              <a:rPr lang="en-US" sz="2000" dirty="0"/>
              <a:t>to carry minimum PFR to have active </a:t>
            </a:r>
            <a:r>
              <a:rPr lang="en-US" sz="2000" dirty="0" smtClean="0"/>
              <a:t>governors. 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221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518318"/>
          </a:xfrm>
        </p:spPr>
        <p:txBody>
          <a:bodyPr/>
          <a:lstStyle/>
          <a:p>
            <a:r>
              <a:rPr lang="en-US" sz="2000" dirty="0" smtClean="0"/>
              <a:t>Identify Minimum Generation Loss to Trigger LRs on UFR at 59.70 Hz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932647"/>
              </p:ext>
            </p:extLst>
          </p:nvPr>
        </p:nvGraphicFramePr>
        <p:xfrm>
          <a:off x="838200" y="823118"/>
          <a:ext cx="7152758" cy="4274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14579" y="3245345"/>
            <a:ext cx="1894958" cy="276999"/>
          </a:xfrm>
          <a:prstGeom prst="rect">
            <a:avLst/>
          </a:prstGeom>
          <a:solidFill>
            <a:srgbClr val="FFFF99">
              <a:alpha val="33000"/>
            </a:srgbClr>
          </a:solidFill>
          <a:ln w="15875">
            <a:solidFill>
              <a:srgbClr val="99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All Governors Included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1747708"/>
            <a:ext cx="2059960" cy="276999"/>
          </a:xfrm>
          <a:prstGeom prst="rect">
            <a:avLst/>
          </a:prstGeom>
          <a:solidFill>
            <a:srgbClr val="FFFF99">
              <a:alpha val="33000"/>
            </a:srgbClr>
          </a:solidFill>
          <a:ln w="15875">
            <a:solidFill>
              <a:srgbClr val="99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985 MW Generation Loss</a:t>
            </a:r>
            <a:endParaRPr lang="en-US" sz="12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209800" y="2087980"/>
            <a:ext cx="692582" cy="655220"/>
          </a:xfrm>
          <a:prstGeom prst="straightConnector1">
            <a:avLst/>
          </a:prstGeom>
          <a:ln w="28575">
            <a:solidFill>
              <a:srgbClr val="9933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57731"/>
              </p:ext>
            </p:extLst>
          </p:nvPr>
        </p:nvGraphicFramePr>
        <p:xfrm>
          <a:off x="1552575" y="5130800"/>
          <a:ext cx="6651888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648"/>
                <a:gridCol w="1108648"/>
                <a:gridCol w="1108648"/>
                <a:gridCol w="1108648"/>
                <a:gridCol w="1108648"/>
                <a:gridCol w="110864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Inertia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Load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Wind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PFR Needed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LR </a:t>
                      </a:r>
                    </a:p>
                    <a:p>
                      <a:pPr algn="ctr"/>
                      <a:r>
                        <a:rPr lang="en-US" sz="1400" dirty="0" smtClean="0"/>
                        <a:t>Needed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*Case1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100GW.s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24.4GW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9.7GW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1150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2638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5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Overshoot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461651"/>
              </p:ext>
            </p:extLst>
          </p:nvPr>
        </p:nvGraphicFramePr>
        <p:xfrm>
          <a:off x="533400" y="1219200"/>
          <a:ext cx="7848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1867849"/>
            <a:ext cx="2059960" cy="276999"/>
          </a:xfrm>
          <a:prstGeom prst="rect">
            <a:avLst/>
          </a:prstGeom>
          <a:solidFill>
            <a:srgbClr val="FFFF99">
              <a:alpha val="33000"/>
            </a:srgbClr>
          </a:solidFill>
          <a:ln w="15875">
            <a:solidFill>
              <a:srgbClr val="99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985 MW Generation Loss</a:t>
            </a:r>
            <a:endParaRPr lang="en-US" sz="12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00200" y="2144848"/>
            <a:ext cx="415491" cy="1322252"/>
          </a:xfrm>
          <a:prstGeom prst="straightConnector1">
            <a:avLst/>
          </a:prstGeom>
          <a:ln w="28575">
            <a:solidFill>
              <a:srgbClr val="9933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00575" y="4286450"/>
            <a:ext cx="2743200" cy="461665"/>
          </a:xfrm>
          <a:prstGeom prst="rect">
            <a:avLst/>
          </a:prstGeom>
          <a:solidFill>
            <a:srgbClr val="FFFF99">
              <a:alpha val="33000"/>
            </a:srgbClr>
          </a:solidFill>
          <a:ln w="15875">
            <a:solidFill>
              <a:srgbClr val="993300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Governor Response: </a:t>
            </a:r>
          </a:p>
          <a:p>
            <a:r>
              <a:rPr lang="en-US" sz="1200" dirty="0" smtClean="0"/>
              <a:t>All online units </a:t>
            </a:r>
            <a:r>
              <a:rPr lang="en-US" sz="1200" b="1" dirty="0" smtClean="0"/>
              <a:t>Including </a:t>
            </a:r>
            <a:r>
              <a:rPr lang="en-US" sz="1200" dirty="0" smtClean="0"/>
              <a:t>80 % wind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7294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10928</TotalTime>
  <Words>676</Words>
  <Application>Microsoft Office PowerPoint</Application>
  <PresentationFormat>On-screen Show (4:3)</PresentationFormat>
  <Paragraphs>217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Agenda </vt:lpstr>
      <vt:lpstr>NERC BAL-003-1</vt:lpstr>
      <vt:lpstr>2016 Inertia Review </vt:lpstr>
      <vt:lpstr>Current RRS Studies</vt:lpstr>
      <vt:lpstr>Current RRS Studies (Cont.)</vt:lpstr>
      <vt:lpstr>Why remove 50% limit on LR ?</vt:lpstr>
      <vt:lpstr>Identify Minimum Generation Loss to Trigger LRs on UFR at 59.70 Hz</vt:lpstr>
      <vt:lpstr>Frequency Overshoot </vt:lpstr>
      <vt:lpstr>Minimum RRS Requirement (MW) in 2017</vt:lpstr>
      <vt:lpstr>How much RRS can Load Resources can provide in 2017</vt:lpstr>
      <vt:lpstr>In Summary</vt:lpstr>
      <vt:lpstr>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Suggested Language</cp:lastModifiedBy>
  <cp:revision>172</cp:revision>
  <cp:lastPrinted>2016-01-21T20:53:15Z</cp:lastPrinted>
  <dcterms:created xsi:type="dcterms:W3CDTF">2016-01-21T15:20:31Z</dcterms:created>
  <dcterms:modified xsi:type="dcterms:W3CDTF">2017-03-07T23:19:21Z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