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6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28, 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February &amp; March 2017 Meetings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Change Controls—Consensus on Language</a:t>
            </a:r>
          </a:p>
          <a:p>
            <a:pPr marL="800100" lvl="3" indent="-342900">
              <a:defRPr/>
            </a:pPr>
            <a:r>
              <a:rPr lang="en-US" dirty="0"/>
              <a:t>2017-805, Update all the TX SET Implementation Guides to allow the receiver of the transaction containing Special Characters to determine to either accept the transaction or to respond with a valid rejection. </a:t>
            </a:r>
          </a:p>
          <a:p>
            <a:pPr marL="800100" lvl="3" indent="-342900">
              <a:defRPr/>
            </a:pPr>
            <a:r>
              <a:rPr lang="en-US" dirty="0"/>
              <a:t>2017-806, Update all the TX SET Implementation Guides to replace  “MCTDSP” with  “MOU/EC TDSP” </a:t>
            </a:r>
          </a:p>
          <a:p>
            <a:pPr marL="342900" lvl="2" indent="-342900">
              <a:defRPr/>
            </a:pPr>
            <a:r>
              <a:rPr lang="en-US" dirty="0"/>
              <a:t>796NPRR-05_ERCOT_Comments_121416, Extended Character Set Clean Up</a:t>
            </a:r>
          </a:p>
          <a:p>
            <a:pPr marL="800100" lvl="3" indent="-342900">
              <a:defRPr/>
            </a:pPr>
            <a:r>
              <a:rPr lang="en-US" dirty="0"/>
              <a:t>2016-I143, Validation Processes When a Character is Included in the Customer Name on a Switch or MVI Transaction</a:t>
            </a:r>
          </a:p>
          <a:p>
            <a:pPr marL="342900" lvl="2" indent="-342900">
              <a:defRPr/>
            </a:pPr>
            <a:r>
              <a:rPr lang="en-US" dirty="0"/>
              <a:t>Flight Update from ERCOT</a:t>
            </a:r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February &amp; March 2017 Meetings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Discussion Items</a:t>
            </a:r>
          </a:p>
          <a:p>
            <a:pPr marL="800100" lvl="3" indent="-342900">
              <a:defRPr/>
            </a:pPr>
            <a:r>
              <a:rPr lang="en-US" dirty="0"/>
              <a:t>Update all Swimlanes to replace “MCTDSP” with  “MOU/EC TDSP”</a:t>
            </a:r>
          </a:p>
          <a:p>
            <a:pPr marL="800100" lvl="3" indent="-342900">
              <a:defRPr/>
            </a:pPr>
            <a:r>
              <a:rPr lang="en-US" dirty="0"/>
              <a:t>Update Transaction_Names_Inventory_V4_0_02022017 to replace “MCTDSP” with  “MOU/EC TDSP”</a:t>
            </a:r>
          </a:p>
          <a:p>
            <a:pPr marL="800100" lvl="3" indent="-342900">
              <a:defRPr/>
            </a:pPr>
            <a:r>
              <a:rPr lang="en-US" dirty="0"/>
              <a:t>147RMGRR - Stand-alone Discretionary Meter Tampering Charges</a:t>
            </a:r>
          </a:p>
          <a:p>
            <a:pPr marL="800100" lvl="3" indent="-342900">
              <a:defRPr/>
            </a:pPr>
            <a:r>
              <a:rPr lang="en-US" dirty="0"/>
              <a:t>CNP Method for grouping SAC segments under the SLN loops within their 810_02 TDSP Invoice transactions</a:t>
            </a:r>
          </a:p>
          <a:p>
            <a:pPr marL="342900" lvl="2" indent="-342900">
              <a:defRPr/>
            </a:pPr>
            <a:r>
              <a:rPr lang="en-US" dirty="0"/>
              <a:t>Issues</a:t>
            </a:r>
          </a:p>
          <a:p>
            <a:pPr marL="800100" lvl="3" indent="-342900">
              <a:defRPr/>
            </a:pPr>
            <a:r>
              <a:rPr lang="en-US" dirty="0"/>
              <a:t>2017-I145, Standardization of all 820_02’s received from CRs and their Banks</a:t>
            </a:r>
          </a:p>
          <a:p>
            <a:pPr marL="800100" lvl="3" indent="-342900">
              <a:defRPr/>
            </a:pPr>
            <a:r>
              <a:rPr lang="en-US" dirty="0"/>
              <a:t>2017_I147, Original, cancel, and replacement transactions are being handled differently between TDSPs which is causing exceptions for the CR</a:t>
            </a:r>
          </a:p>
          <a:p>
            <a:pPr marL="342900" lvl="2" indent="-342900">
              <a:defRPr/>
            </a:pPr>
            <a:r>
              <a:rPr lang="en-US" dirty="0"/>
              <a:t>RMG Safety NET </a:t>
            </a:r>
            <a:r>
              <a:rPr lang="en-US" dirty="0" smtClean="0"/>
              <a:t>Timelines</a:t>
            </a:r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1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April 18, 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204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PowerPoint Presentation</vt:lpstr>
      <vt:lpstr>PowerPoint Presentation</vt:lpstr>
      <vt:lpstr>  Next Meeting April 18, 2017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TXSET02212017</cp:lastModifiedBy>
  <cp:revision>61</cp:revision>
  <dcterms:created xsi:type="dcterms:W3CDTF">2015-12-11T22:27:18Z</dcterms:created>
  <dcterms:modified xsi:type="dcterms:W3CDTF">2017-03-21T21:24:28Z</dcterms:modified>
</cp:coreProperties>
</file>