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5"/>
  </p:notesMasterIdLst>
  <p:handoutMasterIdLst>
    <p:handoutMasterId r:id="rId16"/>
  </p:handoutMasterIdLst>
  <p:sldIdLst>
    <p:sldId id="260" r:id="rId8"/>
    <p:sldId id="274" r:id="rId9"/>
    <p:sldId id="261" r:id="rId10"/>
    <p:sldId id="280" r:id="rId11"/>
    <p:sldId id="276" r:id="rId12"/>
    <p:sldId id="281" r:id="rId13"/>
    <p:sldId id="26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74"/>
            <p14:sldId id="261"/>
            <p14:sldId id="280"/>
            <p14:sldId id="276"/>
            <p14:sldId id="28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126" y="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60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9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1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Working Group</a:t>
            </a:r>
          </a:p>
          <a:p>
            <a:r>
              <a:rPr lang="en-US" dirty="0" smtClean="0"/>
              <a:t>03/21/2017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ea typeface="+mj-ea"/>
                <a:cs typeface="+mj-cs"/>
              </a:rPr>
              <a:t>Agenda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</a:t>
            </a:r>
            <a:r>
              <a:rPr lang="en-US" sz="2400" dirty="0" smtClean="0"/>
              <a:t>0217 </a:t>
            </a:r>
            <a:r>
              <a:rPr lang="en-US" sz="2400" dirty="0" smtClean="0"/>
              <a:t>Summary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0217 Adhoc </a:t>
            </a:r>
            <a:r>
              <a:rPr lang="en-US" sz="2400" dirty="0" smtClean="0"/>
              <a:t>Summary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Schedule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Flight 0617 Adhoc Schedule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50075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tested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New DUNS + 4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 smtClean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 </a:t>
            </a:r>
            <a:r>
              <a:rPr lang="en-US" sz="2000" dirty="0" smtClean="0">
                <a:solidFill>
                  <a:prstClr val="black"/>
                </a:solidFill>
              </a:rPr>
              <a:t>CR tested </a:t>
            </a:r>
            <a:r>
              <a:rPr lang="en-US" sz="2000" dirty="0" smtClean="0">
                <a:solidFill>
                  <a:prstClr val="black"/>
                </a:solidFill>
              </a:rPr>
              <a:t>for Bank Change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1621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</a:t>
            </a:r>
            <a:r>
              <a:rPr lang="en-US" sz="2000" dirty="0" smtClean="0">
                <a:solidFill>
                  <a:prstClr val="black"/>
                </a:solidFill>
              </a:rPr>
              <a:t>re completed </a:t>
            </a:r>
            <a:r>
              <a:rPr lang="en-US" sz="2000" dirty="0" smtClean="0">
                <a:solidFill>
                  <a:prstClr val="black"/>
                </a:solidFill>
              </a:rPr>
              <a:t>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All CRs in Flight 0217 have successfully completed testing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0217 Adhoc 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</a:t>
            </a:r>
            <a:r>
              <a:rPr lang="en-US" sz="2000" dirty="0">
                <a:solidFill>
                  <a:prstClr val="black"/>
                </a:solidFill>
              </a:rPr>
              <a:t>New DUNS + 4 </a:t>
            </a:r>
            <a:r>
              <a:rPr lang="en-US" sz="2000" dirty="0" smtClean="0">
                <a:solidFill>
                  <a:prstClr val="black"/>
                </a:solidFill>
              </a:rPr>
              <a:t>CRs tested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222 </a:t>
            </a:r>
            <a:r>
              <a:rPr lang="en-US" sz="2000" dirty="0">
                <a:solidFill>
                  <a:prstClr val="black"/>
                </a:solidFill>
              </a:rPr>
              <a:t>tasks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CRs in Flight </a:t>
            </a:r>
            <a:r>
              <a:rPr lang="en-US" sz="2000" dirty="0" smtClean="0">
                <a:solidFill>
                  <a:prstClr val="black"/>
                </a:solidFill>
              </a:rPr>
              <a:t>0217 Adhoc </a:t>
            </a:r>
            <a:r>
              <a:rPr lang="en-US" sz="2000" dirty="0">
                <a:solidFill>
                  <a:prstClr val="black"/>
                </a:solidFill>
              </a:rPr>
              <a:t>have successfully completed </a:t>
            </a:r>
            <a:r>
              <a:rPr lang="en-US" sz="2000" dirty="0" smtClean="0">
                <a:solidFill>
                  <a:prstClr val="black"/>
                </a:solidFill>
              </a:rPr>
              <a:t>testing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488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</a:t>
            </a:r>
            <a:r>
              <a:rPr lang="en-US" dirty="0" smtClean="0"/>
              <a:t>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Initial Flight </a:t>
            </a:r>
            <a:r>
              <a:rPr lang="en-US" sz="2000" dirty="0" smtClean="0"/>
              <a:t>0617 </a:t>
            </a:r>
            <a:r>
              <a:rPr lang="en-US" sz="2000" dirty="0" smtClean="0"/>
              <a:t>Market Notice </a:t>
            </a:r>
            <a:r>
              <a:rPr lang="en-US" sz="2000" dirty="0" smtClean="0"/>
              <a:t>will be </a:t>
            </a:r>
            <a:r>
              <a:rPr lang="en-US" sz="2000" dirty="0" smtClean="0"/>
              <a:t>sent </a:t>
            </a:r>
            <a:r>
              <a:rPr lang="en-US" sz="2000" dirty="0" smtClean="0"/>
              <a:t>03</a:t>
            </a:r>
            <a:r>
              <a:rPr lang="en-US" sz="2000" dirty="0" smtClean="0"/>
              <a:t>/29/2017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0617 </a:t>
            </a:r>
            <a:r>
              <a:rPr lang="en-US" sz="2000" dirty="0" smtClean="0"/>
              <a:t>signup </a:t>
            </a:r>
            <a:r>
              <a:rPr lang="en-US" sz="2000" dirty="0" smtClean="0"/>
              <a:t>begins 05/03/2017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0617 </a:t>
            </a:r>
            <a:r>
              <a:rPr lang="en-US" sz="2000" dirty="0" smtClean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</a:t>
            </a:r>
            <a:r>
              <a:rPr lang="en-US" sz="2000" dirty="0" smtClean="0">
                <a:solidFill>
                  <a:prstClr val="black"/>
                </a:solidFill>
              </a:rPr>
              <a:t>05/10/17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</a:t>
            </a:r>
            <a:r>
              <a:rPr lang="en-US" sz="2000" dirty="0" smtClean="0"/>
              <a:t>onnectivity testing </a:t>
            </a:r>
            <a:r>
              <a:rPr lang="en-US" sz="2000" dirty="0" smtClean="0"/>
              <a:t>begins 05/16/17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06/05/17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0617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06/16/17 </a:t>
            </a:r>
            <a:r>
              <a:rPr lang="en-US" sz="2000" dirty="0">
                <a:solidFill>
                  <a:prstClr val="black"/>
                </a:solidFill>
              </a:rPr>
              <a:t>(Contingency/Adhoc Period until </a:t>
            </a:r>
            <a:r>
              <a:rPr lang="en-US" sz="2000" dirty="0" smtClean="0">
                <a:solidFill>
                  <a:prstClr val="black"/>
                </a:solidFill>
              </a:rPr>
              <a:t>08/04/17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14100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0617 Adhoc </a:t>
            </a:r>
            <a:r>
              <a:rPr lang="en-US" dirty="0" smtClean="0"/>
              <a:t>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06/16/17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connectivity testing begins </a:t>
            </a:r>
            <a:r>
              <a:rPr lang="en-US" sz="2000" dirty="0" smtClean="0"/>
              <a:t>06/19/17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No Transactions week of July 4, 2017 – (July 3 – July 7)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Adhoc testing begins no later than </a:t>
            </a:r>
            <a:r>
              <a:rPr lang="en-US" sz="2000" dirty="0" smtClean="0"/>
              <a:t>07/10/17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All scripts to be completed by </a:t>
            </a:r>
            <a:r>
              <a:rPr lang="en-US" sz="2000" dirty="0" smtClean="0">
                <a:solidFill>
                  <a:prstClr val="black"/>
                </a:solidFill>
              </a:rPr>
              <a:t>07/28/17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275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Questions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03/21/17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4256</TotalTime>
  <Words>227</Words>
  <Application>Microsoft Office PowerPoint</Application>
  <PresentationFormat>On-screen Show (4:3)</PresentationFormat>
  <Paragraphs>64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PowerPoint Presentation</vt:lpstr>
      <vt:lpstr>Flight 0217 Summary</vt:lpstr>
      <vt:lpstr>Flight 0217 Adhoc Summary</vt:lpstr>
      <vt:lpstr>Flight 0617 Schedule</vt:lpstr>
      <vt:lpstr>Flight 0617 Adhoc Schedule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94</cp:revision>
  <cp:lastPrinted>2016-01-21T20:53:15Z</cp:lastPrinted>
  <dcterms:created xsi:type="dcterms:W3CDTF">2016-01-21T15:20:31Z</dcterms:created>
  <dcterms:modified xsi:type="dcterms:W3CDTF">2017-03-14T19:57:47Z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