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3" d="100"/>
          <a:sy n="103" d="100"/>
        </p:scale>
        <p:origin x="126" y="27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March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82689"/>
              </p:ext>
            </p:extLst>
          </p:nvPr>
        </p:nvGraphicFramePr>
        <p:xfrm>
          <a:off x="77753" y="1132117"/>
          <a:ext cx="8991599" cy="2422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NPRR775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Enhanced Implementation of Limits for Fast Responding Reg. Service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26119</TotalTime>
  <Words>108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245</cp:revision>
  <cp:lastPrinted>2016-11-02T13:19:35Z</cp:lastPrinted>
  <dcterms:created xsi:type="dcterms:W3CDTF">2016-01-21T15:20:31Z</dcterms:created>
  <dcterms:modified xsi:type="dcterms:W3CDTF">2017-03-08T19:55:46Z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