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9"/>
  </p:notesMasterIdLst>
  <p:handoutMasterIdLst>
    <p:handoutMasterId r:id="rId10"/>
  </p:handoutMasterIdLst>
  <p:sldIdLst>
    <p:sldId id="260" r:id="rId7"/>
    <p:sldId id="304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67" autoAdjust="0"/>
    <p:restoredTop sz="98752" autoAdjust="0"/>
  </p:normalViewPr>
  <p:slideViewPr>
    <p:cSldViewPr showGuides="1">
      <p:cViewPr varScale="1">
        <p:scale>
          <a:sx n="103" d="100"/>
          <a:sy n="103" d="100"/>
        </p:scale>
        <p:origin x="126" y="27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3/6/2017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3449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1976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Project Prioritization Review</a:t>
            </a:r>
            <a:endParaRPr lang="en-US" sz="2400" b="1" dirty="0"/>
          </a:p>
          <a:p>
            <a:endParaRPr lang="en-US" dirty="0"/>
          </a:p>
          <a:p>
            <a:r>
              <a:rPr lang="en-US" dirty="0" smtClean="0"/>
              <a:t>March 9,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19882"/>
            <a:ext cx="8839200" cy="442118"/>
          </a:xfrm>
        </p:spPr>
        <p:txBody>
          <a:bodyPr/>
          <a:lstStyle/>
          <a:p>
            <a:r>
              <a:rPr lang="en-US" sz="1800" dirty="0" smtClean="0"/>
              <a:t>Approved Revision Requests “Not Started” – Planned to Start in Future Months</a:t>
            </a:r>
            <a:endParaRPr lang="en-US" sz="18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5082689"/>
              </p:ext>
            </p:extLst>
          </p:nvPr>
        </p:nvGraphicFramePr>
        <p:xfrm>
          <a:off x="77753" y="1132117"/>
          <a:ext cx="8991599" cy="242267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40568"/>
                <a:gridCol w="838200"/>
                <a:gridCol w="762000"/>
                <a:gridCol w="990600"/>
                <a:gridCol w="760231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Revision Request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Target</a:t>
                      </a:r>
                    </a:p>
                    <a:p>
                      <a:pPr algn="ctr"/>
                      <a:r>
                        <a:rPr lang="en-US" sz="1100" b="1" dirty="0" smtClean="0"/>
                        <a:t>Start Date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Release Target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Cost Estimate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Author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NPRR775 </a:t>
                      </a:r>
                      <a:r>
                        <a:rPr lang="en-US" sz="1050" dirty="0" smtClean="0"/>
                        <a:t>– </a:t>
                      </a:r>
                      <a:r>
                        <a:rPr lang="en-US" sz="1100" dirty="0" smtClean="0"/>
                        <a:t>Enhanced Implementation of Limits for Fast Responding Reg. Service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Mar 2017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2017-R4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$30k-$40k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SCR789 </a:t>
                      </a:r>
                      <a:r>
                        <a:rPr lang="en-US" sz="1050" dirty="0" smtClean="0"/>
                        <a:t>– </a:t>
                      </a:r>
                      <a:r>
                        <a:rPr lang="en-US" sz="1100" dirty="0" smtClean="0"/>
                        <a:t>Update NMMS Topology Processor to PSSE 34 Capability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Mar 2017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2017-R6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$300k-$450k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NPR778 </a:t>
                      </a:r>
                      <a:r>
                        <a:rPr lang="en-US" sz="1050" dirty="0" smtClean="0"/>
                        <a:t>– </a:t>
                      </a:r>
                      <a:r>
                        <a:rPr lang="en-US" sz="1100" dirty="0" smtClean="0"/>
                        <a:t>Modifications to Date Change and Cancellation Evaluation Window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Jun 2017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2017-R5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$50k-$75k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TX SET WG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NPR749 </a:t>
                      </a:r>
                      <a:r>
                        <a:rPr lang="en-US" sz="1050" dirty="0" smtClean="0"/>
                        <a:t>– </a:t>
                      </a:r>
                      <a:r>
                        <a:rPr lang="en-US" sz="1100" dirty="0" smtClean="0"/>
                        <a:t>Option Cost for Outstanding CRRs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Sept 2017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2018-R1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$40k-$60k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effectLst/>
                        </a:rPr>
                        <a:t>Saracen Energy West</a:t>
                      </a:r>
                      <a:endParaRPr 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895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c34af464-7aa1-4edd-9be4-83dffc1cb926"/>
    <ds:schemaRef ds:uri="http://www.w3.org/XML/1998/namespace"/>
    <ds:schemaRef ds:uri="http://schemas.microsoft.com/office/2006/metadata/properties"/>
    <ds:schemaRef ds:uri="http://purl.org/dc/terms/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26119</TotalTime>
  <Words>108</Words>
  <Application>Microsoft Office PowerPoint</Application>
  <PresentationFormat>On-screen Show (4:3)</PresentationFormat>
  <Paragraphs>32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1_Custom Design</vt:lpstr>
      <vt:lpstr>Office Theme</vt:lpstr>
      <vt:lpstr>Custom Design</vt:lpstr>
      <vt:lpstr>PowerPoint Presentation</vt:lpstr>
      <vt:lpstr>Approved Revision Requests “Not Started” – Planned to Start in Future Months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245</cp:revision>
  <cp:lastPrinted>2016-11-02T13:19:35Z</cp:lastPrinted>
  <dcterms:created xsi:type="dcterms:W3CDTF">2016-01-21T15:20:31Z</dcterms:created>
  <dcterms:modified xsi:type="dcterms:W3CDTF">2017-03-08T19:55:46Z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