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7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4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5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7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3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6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8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F41BB-2FE7-434F-B5E6-6C6B9688CE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D0A4-3405-4D4A-86AA-483C4ED7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2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2017 PGDTF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R1 PGRR Approval</a:t>
            </a:r>
          </a:p>
          <a:p>
            <a:pPr lvl="1">
              <a:defRPr/>
            </a:pPr>
            <a:r>
              <a:rPr lang="en-US" dirty="0" smtClean="0"/>
              <a:t>Target: ROS Vote at April Meeting &amp; Board Approval at June Meeting</a:t>
            </a:r>
          </a:p>
          <a:p>
            <a:pPr lvl="1">
              <a:defRPr/>
            </a:pPr>
            <a:r>
              <a:rPr lang="en-US" dirty="0" smtClean="0"/>
              <a:t>NERC Deadline July 1, 2017</a:t>
            </a:r>
          </a:p>
          <a:p>
            <a:pPr>
              <a:defRPr/>
            </a:pPr>
            <a:r>
              <a:rPr lang="en-US" dirty="0" smtClean="0"/>
              <a:t>PGDTF Contact List</a:t>
            </a:r>
          </a:p>
          <a:p>
            <a:pPr>
              <a:defRPr/>
            </a:pPr>
            <a:r>
              <a:rPr lang="en-US" dirty="0" smtClean="0"/>
              <a:t>GIC Model Completion &amp; Review</a:t>
            </a:r>
          </a:p>
          <a:p>
            <a:pPr>
              <a:defRPr/>
            </a:pPr>
            <a:r>
              <a:rPr lang="en-US" dirty="0" smtClean="0"/>
              <a:t>Assessment/Model </a:t>
            </a:r>
            <a:r>
              <a:rPr lang="en-US" dirty="0"/>
              <a:t>B</a:t>
            </a:r>
            <a:r>
              <a:rPr lang="en-US" dirty="0" smtClean="0"/>
              <a:t>uilding Timeline Recommendation</a:t>
            </a:r>
          </a:p>
          <a:p>
            <a:pPr>
              <a:defRPr/>
            </a:pPr>
            <a:r>
              <a:rPr lang="en-US" dirty="0" smtClean="0"/>
              <a:t>Procedure Manual Update</a:t>
            </a:r>
          </a:p>
          <a:p>
            <a:pPr>
              <a:defRPr/>
            </a:pPr>
            <a:r>
              <a:rPr lang="en-US" dirty="0" smtClean="0"/>
              <a:t>Vulnerability Assessment Scope/Criteria </a:t>
            </a:r>
            <a:r>
              <a:rPr lang="en-US" dirty="0"/>
              <a:t>R</a:t>
            </a:r>
            <a:r>
              <a:rPr lang="en-US" dirty="0" smtClean="0"/>
              <a:t>ecommendation</a:t>
            </a:r>
          </a:p>
          <a:p>
            <a:pPr>
              <a:defRPr/>
            </a:pPr>
            <a:r>
              <a:rPr lang="en-US" dirty="0" smtClean="0"/>
              <a:t>Corrective Action Plan development and “approval” process Recommendation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77440" y="6324600"/>
            <a:ext cx="3733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Omar Urquidez – </a:t>
            </a:r>
            <a:r>
              <a:rPr lang="en-US" dirty="0" smtClean="0"/>
              <a:t>Presented at 3/2/2017 </a:t>
            </a:r>
            <a:r>
              <a:rPr lang="en-US" dirty="0"/>
              <a:t>ROS Meeting </a:t>
            </a:r>
          </a:p>
        </p:txBody>
      </p:sp>
    </p:spTree>
    <p:extLst>
      <p:ext uri="{BB962C8B-B14F-4D97-AF65-F5344CB8AC3E}">
        <p14:creationId xmlns:p14="http://schemas.microsoft.com/office/powerpoint/2010/main" val="3494079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2017 PGDTF Goals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PGDTF Goals</dc:title>
  <dc:creator>Urquidez, Omar A</dc:creator>
  <cp:lastModifiedBy>Urquidez, Omar A</cp:lastModifiedBy>
  <cp:revision>1</cp:revision>
  <dcterms:created xsi:type="dcterms:W3CDTF">2017-03-07T14:59:08Z</dcterms:created>
  <dcterms:modified xsi:type="dcterms:W3CDTF">2017-03-07T15:01:21Z</dcterms:modified>
</cp:coreProperties>
</file>