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92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02/07/17 – ercot.com experienced a 6 minute outage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02/21/17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02/22/17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02/23/17 </a:t>
            </a:r>
            <a:r>
              <a:rPr lang="en-US" sz="1600" dirty="0"/>
              <a:t>– Planned Maintenance (Site Failover – MIS)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The Market Information Service (MIS) was unavailable for an additional hour beyond the scheduled and communicated maintenance window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100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73</cp:revision>
  <cp:lastPrinted>2016-01-21T20:53:15Z</cp:lastPrinted>
  <dcterms:created xsi:type="dcterms:W3CDTF">2016-01-21T15:20:31Z</dcterms:created>
  <dcterms:modified xsi:type="dcterms:W3CDTF">2017-03-03T22:41:42Z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