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70" r:id="rId3"/>
    <p:sldId id="264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D7E3-B8C8-41BC-B734-02B348E15B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1D27-1E10-48FF-9173-A772E3F2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219075"/>
            <a:ext cx="11572875" cy="65024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95275" y="133350"/>
            <a:ext cx="11572875" cy="6588125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8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95275" y="123825"/>
            <a:ext cx="11572875" cy="65976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80392"/>
            <a:ext cx="10688515" cy="4796571"/>
          </a:xfrm>
        </p:spPr>
        <p:txBody>
          <a:bodyPr>
            <a:noAutofit/>
          </a:bodyPr>
          <a:lstStyle/>
          <a:p>
            <a:r>
              <a:rPr lang="en-US" sz="3200" dirty="0"/>
              <a:t>Definition of All-Inclusive Generation Resources re PGRR053, Addition of Proposed All-Inclusive Generation Resources to the Planning Models</a:t>
            </a:r>
            <a:endParaRPr lang="en-US" sz="3200" dirty="0" smtClean="0"/>
          </a:p>
          <a:p>
            <a:pPr lvl="1"/>
            <a:r>
              <a:rPr lang="en-US" sz="2800" dirty="0" smtClean="0"/>
              <a:t>PGRR to be created and available for March PLWG Meeting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2/24/2017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PGRRs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1"/>
            <a:ext cx="10515600" cy="4805362"/>
          </a:xfrm>
        </p:spPr>
        <p:txBody>
          <a:bodyPr>
            <a:normAutofit fontScale="92500"/>
          </a:bodyPr>
          <a:lstStyle/>
          <a:p>
            <a:pPr lvl="1"/>
            <a:r>
              <a:rPr lang="en-US" sz="2800" dirty="0"/>
              <a:t>PGRR052 – Stability Assessment for Interconnecting Generation</a:t>
            </a:r>
          </a:p>
          <a:p>
            <a:pPr lvl="2"/>
            <a:r>
              <a:rPr lang="en-US" sz="2400" dirty="0" smtClean="0"/>
              <a:t>Tabled at TAC; Pending Companion NPRR809 </a:t>
            </a:r>
            <a:r>
              <a:rPr lang="en-US" sz="2400" dirty="0" smtClean="0"/>
              <a:t>Consideration at PRS</a:t>
            </a:r>
            <a:endParaRPr lang="en-US" sz="2400" dirty="0" smtClean="0"/>
          </a:p>
          <a:p>
            <a:pPr lvl="1"/>
            <a:r>
              <a:rPr lang="en-US" sz="2800" dirty="0"/>
              <a:t>PGRR054 – Stability Limits in the Full Interconnect Study </a:t>
            </a:r>
          </a:p>
          <a:p>
            <a:pPr lvl="2"/>
            <a:r>
              <a:rPr lang="en-US" sz="2400" dirty="0" smtClean="0"/>
              <a:t>ROS recommended for Approval; </a:t>
            </a:r>
            <a:r>
              <a:rPr lang="en-US" sz="2400" dirty="0"/>
              <a:t>Pending </a:t>
            </a:r>
            <a:r>
              <a:rPr lang="en-US" sz="2400" dirty="0" smtClean="0"/>
              <a:t>TAC Consideration</a:t>
            </a:r>
            <a:endParaRPr lang="en-US" sz="2400" dirty="0"/>
          </a:p>
          <a:p>
            <a:pPr lvl="2"/>
            <a:r>
              <a:rPr lang="en-US" sz="2400" dirty="0" smtClean="0"/>
              <a:t>Implementation dependent on </a:t>
            </a:r>
            <a:r>
              <a:rPr lang="en-US" sz="2400" dirty="0"/>
              <a:t>companion </a:t>
            </a:r>
            <a:r>
              <a:rPr lang="en-US" sz="2400" dirty="0" smtClean="0"/>
              <a:t>PGRR052 </a:t>
            </a:r>
            <a:r>
              <a:rPr lang="en-US" sz="2400" dirty="0"/>
              <a:t>and </a:t>
            </a:r>
            <a:r>
              <a:rPr lang="en-US" sz="2400" dirty="0" smtClean="0"/>
              <a:t>NPRR809</a:t>
            </a:r>
          </a:p>
          <a:p>
            <a:pPr lvl="1"/>
            <a:r>
              <a:rPr lang="en-US" sz="2800" dirty="0"/>
              <a:t>PGRR055 – Planning Guide Revision Request Process</a:t>
            </a:r>
          </a:p>
          <a:p>
            <a:pPr lvl="2"/>
            <a:r>
              <a:rPr lang="en-US" sz="2400" dirty="0" smtClean="0"/>
              <a:t>PLWG consensus to recommend PGRR for Approval; Pending ROS Consideration</a:t>
            </a:r>
            <a:endParaRPr lang="en-US" sz="2400" dirty="0"/>
          </a:p>
          <a:p>
            <a:pPr lvl="1"/>
            <a:r>
              <a:rPr lang="en-US" sz="2800" dirty="0"/>
              <a:t>PGRR056 – Alignment With NPRR562, Subsynchronous Resonance</a:t>
            </a:r>
          </a:p>
          <a:p>
            <a:pPr lvl="2"/>
            <a:r>
              <a:rPr lang="en-US" sz="2400" dirty="0"/>
              <a:t>PLWG </a:t>
            </a:r>
            <a:r>
              <a:rPr lang="en-US" sz="2400" dirty="0" smtClean="0"/>
              <a:t>language review complete; Pending Impact Analysis</a:t>
            </a:r>
          </a:p>
          <a:p>
            <a:pPr lvl="1"/>
            <a:r>
              <a:rPr lang="en-US" sz="2800" dirty="0" smtClean="0"/>
              <a:t>PGRR057 </a:t>
            </a:r>
            <a:r>
              <a:rPr lang="en-US" sz="2800" dirty="0"/>
              <a:t>– Responsibilities for Performing Geomagnetic Disturbance (GMD) Vulnerability Assessments</a:t>
            </a:r>
          </a:p>
          <a:p>
            <a:pPr lvl="2"/>
            <a:r>
              <a:rPr lang="en-US" sz="2400" dirty="0"/>
              <a:t>PLWG language review complete; Pending Impact Analysis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2/24/2017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PLWG issues list reviewed and updated</a:t>
            </a:r>
          </a:p>
          <a:p>
            <a:r>
              <a:rPr lang="en-US" dirty="0" smtClean="0"/>
              <a:t>PLWG contact list refresh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2/24/2017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7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154</Words>
  <Application>Microsoft Office PowerPoint</Application>
  <PresentationFormat>Widescreen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PLWG Report to ROS</vt:lpstr>
      <vt:lpstr>ROS Assignments</vt:lpstr>
      <vt:lpstr>Active PGRRs</vt:lpstr>
      <vt:lpstr>New Items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Charles DeWitt</dc:creator>
  <cp:lastModifiedBy>Bowen, Kenneth</cp:lastModifiedBy>
  <cp:revision>55</cp:revision>
  <dcterms:created xsi:type="dcterms:W3CDTF">2016-08-31T14:31:10Z</dcterms:created>
  <dcterms:modified xsi:type="dcterms:W3CDTF">2017-02-24T21:14:08Z</dcterms:modified>
</cp:coreProperties>
</file>