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92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</a:t>
            </a: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40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72</cp:revision>
  <cp:lastPrinted>2016-01-21T20:53:15Z</cp:lastPrinted>
  <dcterms:created xsi:type="dcterms:W3CDTF">2016-01-21T15:20:31Z</dcterms:created>
  <dcterms:modified xsi:type="dcterms:W3CDTF">2017-02-03T22:07:00Z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