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5"/>
  </p:notesMasterIdLst>
  <p:handoutMasterIdLst>
    <p:handoutMasterId r:id="rId16"/>
  </p:handoutMasterIdLst>
  <p:sldIdLst>
    <p:sldId id="260" r:id="rId8"/>
    <p:sldId id="274" r:id="rId9"/>
    <p:sldId id="276" r:id="rId10"/>
    <p:sldId id="261" r:id="rId11"/>
    <p:sldId id="279" r:id="rId12"/>
    <p:sldId id="280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6"/>
            <p14:sldId id="261"/>
            <p14:sldId id="279"/>
            <p14:sldId id="280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9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5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60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02/21/2017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0217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0217 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0217 Adhoc </a:t>
            </a:r>
            <a:r>
              <a:rPr lang="en-US" sz="2400" dirty="0" smtClean="0"/>
              <a:t>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0217 Adhoc Summary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Initial Flight 0217 Market Notice was sent 12/14/2016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0217 signup began 01/11/2017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0217 signup deadline was </a:t>
            </a:r>
            <a:r>
              <a:rPr lang="en-US" sz="2000" dirty="0" smtClean="0">
                <a:solidFill>
                  <a:prstClr val="black"/>
                </a:solidFill>
              </a:rPr>
              <a:t>01/18/17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</a:t>
            </a:r>
            <a:r>
              <a:rPr lang="en-US" sz="2000" dirty="0" smtClean="0"/>
              <a:t>onnectivity testing </a:t>
            </a:r>
            <a:r>
              <a:rPr lang="en-US" sz="2000" dirty="0" smtClean="0"/>
              <a:t>began 01/24/17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 smtClean="0">
                <a:solidFill>
                  <a:prstClr val="black"/>
                </a:solidFill>
              </a:rPr>
              <a:t>02/13/17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0217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02/24/17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04/07/17)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02/21/17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410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 New DUNS + 4 CRs are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are testing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CR is testing for Bank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1621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are scheduled including </a:t>
            </a:r>
            <a:r>
              <a:rPr lang="en-US" sz="2000" dirty="0">
                <a:solidFill>
                  <a:prstClr val="black"/>
                </a:solidFill>
              </a:rPr>
              <a:t>connectivity 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0217 is 77.72% complete as of 02/20/2017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02/21/17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Adhoc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signup deadline is </a:t>
            </a:r>
            <a:r>
              <a:rPr lang="en-US" sz="2000" dirty="0" smtClean="0">
                <a:solidFill>
                  <a:prstClr val="black"/>
                </a:solidFill>
              </a:rPr>
              <a:t>02/24/17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connectivity testing begins 02/27/17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testing begins no later than 03/10/17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All scripts to be completed by 03/31/17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02/21/17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8681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Adhoc </a:t>
            </a:r>
            <a:r>
              <a:rPr lang="en-US" dirty="0" smtClean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As of 02/20/2017, 2 </a:t>
            </a:r>
            <a:r>
              <a:rPr lang="en-US" sz="2000" dirty="0">
                <a:solidFill>
                  <a:prstClr val="black"/>
                </a:solidFill>
              </a:rPr>
              <a:t>New DUNS + 4 CRs are </a:t>
            </a:r>
            <a:r>
              <a:rPr lang="en-US" sz="2000" dirty="0" smtClean="0">
                <a:solidFill>
                  <a:prstClr val="black"/>
                </a:solidFill>
              </a:rPr>
              <a:t>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222 </a:t>
            </a:r>
            <a:r>
              <a:rPr lang="en-US" sz="2000" dirty="0">
                <a:solidFill>
                  <a:prstClr val="black"/>
                </a:solidFill>
              </a:rPr>
              <a:t>tasks are </a:t>
            </a:r>
            <a:r>
              <a:rPr lang="en-US" sz="2000" dirty="0" smtClean="0">
                <a:solidFill>
                  <a:prstClr val="black"/>
                </a:solidFill>
              </a:rPr>
              <a:t>scheduled </a:t>
            </a:r>
            <a:r>
              <a:rPr lang="en-US" sz="2000" dirty="0">
                <a:solidFill>
                  <a:prstClr val="black"/>
                </a:solidFill>
              </a:rPr>
              <a:t>including connectivity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02/21/17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488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02/21/17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3985</TotalTime>
  <Words>209</Words>
  <Application>Microsoft Office PowerPoint</Application>
  <PresentationFormat>On-screen Show (4:3)</PresentationFormat>
  <Paragraphs>63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0217 Schedule</vt:lpstr>
      <vt:lpstr>Flight 0217 Summary</vt:lpstr>
      <vt:lpstr>Flight 0217 Adhoc Schedule</vt:lpstr>
      <vt:lpstr>Flight 0217 Adhoc Summary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87</cp:revision>
  <cp:lastPrinted>2016-01-21T20:53:15Z</cp:lastPrinted>
  <dcterms:created xsi:type="dcterms:W3CDTF">2016-01-21T15:20:31Z</dcterms:created>
  <dcterms:modified xsi:type="dcterms:W3CDTF">2017-02-20T21:05:12Z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