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-139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B1551-0447-49B5-B6AA-8746837BE829}" type="datetimeFigureOut">
              <a:rPr lang="en-US" smtClean="0"/>
              <a:t>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4230A-8121-4EFA-A607-08AC914C6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769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B1551-0447-49B5-B6AA-8746837BE829}" type="datetimeFigureOut">
              <a:rPr lang="en-US" smtClean="0"/>
              <a:t>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4230A-8121-4EFA-A607-08AC914C6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770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B1551-0447-49B5-B6AA-8746837BE829}" type="datetimeFigureOut">
              <a:rPr lang="en-US" smtClean="0"/>
              <a:t>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4230A-8121-4EFA-A607-08AC914C6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713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B1551-0447-49B5-B6AA-8746837BE829}" type="datetimeFigureOut">
              <a:rPr lang="en-US" smtClean="0"/>
              <a:t>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4230A-8121-4EFA-A607-08AC914C6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418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B1551-0447-49B5-B6AA-8746837BE829}" type="datetimeFigureOut">
              <a:rPr lang="en-US" smtClean="0"/>
              <a:t>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4230A-8121-4EFA-A607-08AC914C6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773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B1551-0447-49B5-B6AA-8746837BE829}" type="datetimeFigureOut">
              <a:rPr lang="en-US" smtClean="0"/>
              <a:t>2/15/2017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4230A-8121-4EFA-A607-08AC914C6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418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B1551-0447-49B5-B6AA-8746837BE829}" type="datetimeFigureOut">
              <a:rPr lang="en-US" smtClean="0"/>
              <a:t>2/15/2017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4230A-8121-4EFA-A607-08AC914C6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76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B1551-0447-49B5-B6AA-8746837BE829}" type="datetimeFigureOut">
              <a:rPr lang="en-US" smtClean="0"/>
              <a:t>2/15/2017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4230A-8121-4EFA-A607-08AC914C6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277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B1551-0447-49B5-B6AA-8746837BE829}" type="datetimeFigureOut">
              <a:rPr lang="en-US" smtClean="0"/>
              <a:t>2/15/2017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4230A-8121-4EFA-A607-08AC914C6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727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B1551-0447-49B5-B6AA-8746837BE829}" type="datetimeFigureOut">
              <a:rPr lang="en-US" smtClean="0"/>
              <a:t>2/15/2017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4230A-8121-4EFA-A607-08AC914C6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358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B1551-0447-49B5-B6AA-8746837BE829}" type="datetimeFigureOut">
              <a:rPr lang="en-US" smtClean="0"/>
              <a:t>2/15/2017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4230A-8121-4EFA-A607-08AC914C6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474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9B1551-0447-49B5-B6AA-8746837BE829}" type="datetimeFigureOut">
              <a:rPr lang="en-US" smtClean="0"/>
              <a:t>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4230A-8121-4EFA-A607-08AC914C6B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904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Planning Geomagnetic Disturbance Task Force (PGDTF)</a:t>
            </a:r>
            <a:br>
              <a:rPr lang="en-US" dirty="0" smtClean="0"/>
            </a:br>
            <a:r>
              <a:rPr lang="en-US" dirty="0" smtClean="0"/>
              <a:t>Meeting Material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67200"/>
            <a:ext cx="6400800" cy="1752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February 16, 2017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Omar A. Urquidez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PGDTF Chairman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3246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2017 PGDTF </a:t>
            </a:r>
            <a:r>
              <a:rPr lang="en-US" dirty="0" smtClean="0"/>
              <a:t>Goals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R1 PGRR Approval</a:t>
            </a:r>
          </a:p>
          <a:p>
            <a:r>
              <a:rPr lang="en-US" dirty="0" smtClean="0"/>
              <a:t>PGDTF Roster</a:t>
            </a:r>
          </a:p>
          <a:p>
            <a:r>
              <a:rPr lang="en-US" dirty="0" smtClean="0"/>
              <a:t>GIC Model Completion &amp; Review</a:t>
            </a:r>
          </a:p>
          <a:p>
            <a:r>
              <a:rPr lang="en-US" dirty="0" smtClean="0"/>
              <a:t>Assessment/Model </a:t>
            </a:r>
            <a:r>
              <a:rPr lang="en-US" dirty="0"/>
              <a:t>B</a:t>
            </a:r>
            <a:r>
              <a:rPr lang="en-US" dirty="0" smtClean="0"/>
              <a:t>uilding Timeline Recommendation</a:t>
            </a:r>
          </a:p>
          <a:p>
            <a:r>
              <a:rPr lang="en-US" dirty="0" smtClean="0"/>
              <a:t>Procedure Manual Update</a:t>
            </a:r>
          </a:p>
          <a:p>
            <a:r>
              <a:rPr lang="en-US" dirty="0" smtClean="0"/>
              <a:t>Vulnerability Assessment Scope/Criteria </a:t>
            </a:r>
            <a:r>
              <a:rPr lang="en-US" dirty="0"/>
              <a:t>R</a:t>
            </a:r>
            <a:r>
              <a:rPr lang="en-US" dirty="0" smtClean="0"/>
              <a:t>ecommendation</a:t>
            </a:r>
          </a:p>
          <a:p>
            <a:r>
              <a:rPr lang="en-US" dirty="0" smtClean="0"/>
              <a:t>Corrective Action Plan development and “approval” process Recommendation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480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Omar Urquidez– 2/15/2017 </a:t>
            </a:r>
            <a:r>
              <a:rPr lang="en-US" dirty="0" smtClean="0"/>
              <a:t>PGDTF Meeting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862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9DF38-99C9-4840-8217-DAC679170D6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480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Omar Urquidez– 2/15/2017 </a:t>
            </a:r>
            <a:r>
              <a:rPr lang="en-US" dirty="0" smtClean="0"/>
              <a:t>PGDTF Meeting </a:t>
            </a:r>
            <a:endParaRPr lang="en-US" dirty="0"/>
          </a:p>
        </p:txBody>
      </p:sp>
      <p:graphicFrame>
        <p:nvGraphicFramePr>
          <p:cNvPr id="21508" name="Object 3"/>
          <p:cNvGraphicFramePr>
            <a:graphicFrameLocks noChangeAspect="1"/>
          </p:cNvGraphicFramePr>
          <p:nvPr/>
        </p:nvGraphicFramePr>
        <p:xfrm>
          <a:off x="76200" y="76200"/>
          <a:ext cx="8915400" cy="624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Acrobat Document" r:id="rId3" imgW="6034986" imgH="4663440" progId="AcroExch.Document.11">
                  <p:embed/>
                </p:oleObj>
              </mc:Choice>
              <mc:Fallback>
                <p:oleObj name="Acrobat Document" r:id="rId3" imgW="6034986" imgH="4663440" progId="AcroExch.Document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76200"/>
                        <a:ext cx="8915400" cy="6248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/>
          <p:cNvSpPr/>
          <p:nvPr/>
        </p:nvSpPr>
        <p:spPr>
          <a:xfrm>
            <a:off x="304800" y="1447800"/>
            <a:ext cx="80772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81000" y="1242536"/>
            <a:ext cx="1066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PGRR057 posted on 02-06-2017</a:t>
            </a:r>
            <a:endParaRPr lang="en-US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2743200" y="1645920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02-22-2017</a:t>
            </a:r>
            <a:endParaRPr lang="en-US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3810000" y="1645920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03-22-2017</a:t>
            </a:r>
            <a:endParaRPr lang="en-US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4979276" y="1645920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04-06-2017</a:t>
            </a:r>
            <a:endParaRPr lang="en-US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6172200" y="1645920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04-27-2017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7239000" y="1645920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06-13-2017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220158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463</TotalTime>
  <Words>75</Words>
  <Application>Microsoft Office PowerPoint</Application>
  <PresentationFormat>On-screen Show (4:3)</PresentationFormat>
  <Paragraphs>22</Paragraphs>
  <Slides>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Office Theme</vt:lpstr>
      <vt:lpstr>Adobe Acrobat Document</vt:lpstr>
      <vt:lpstr>Planning Geomagnetic Disturbance Task Force (PGDTF) Meeting Material</vt:lpstr>
      <vt:lpstr>2017 PGDTF Goals Discussion</vt:lpstr>
      <vt:lpstr>PowerPoint Presentation</vt:lpstr>
    </vt:vector>
  </TitlesOfParts>
  <Company>CenterPoint Energy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PGDTF Planning</dc:title>
  <dc:creator>Urquidez, Omar A</dc:creator>
  <cp:lastModifiedBy>Urquidez, Omar A</cp:lastModifiedBy>
  <cp:revision>15</cp:revision>
  <dcterms:created xsi:type="dcterms:W3CDTF">2017-01-24T17:49:18Z</dcterms:created>
  <dcterms:modified xsi:type="dcterms:W3CDTF">2017-02-15T15:08:42Z</dcterms:modified>
</cp:coreProperties>
</file>