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72" r:id="rId7"/>
    <p:sldId id="289" r:id="rId8"/>
    <p:sldId id="288" r:id="rId9"/>
    <p:sldId id="290" r:id="rId10"/>
    <p:sldId id="297" r:id="rId11"/>
    <p:sldId id="282" r:id="rId12"/>
    <p:sldId id="298" r:id="rId13"/>
    <p:sldId id="295" r:id="rId14"/>
    <p:sldId id="292" r:id="rId15"/>
    <p:sldId id="296" r:id="rId16"/>
    <p:sldId id="26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74823" autoAdjust="0"/>
  </p:normalViewPr>
  <p:slideViewPr>
    <p:cSldViewPr showGuides="1">
      <p:cViewPr varScale="1">
        <p:scale>
          <a:sx n="81" d="100"/>
          <a:sy n="81" d="100"/>
        </p:scale>
        <p:origin x="930"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li\Desktop\Inertia\Overshoot.xls"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wli\Desktop\Inertia\Overshoot.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li\Desktop\Inertia\FFR1MIN.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n-US" b="1" dirty="0" smtClean="0"/>
              <a:t>Case1 (Inertia:100GW.s) with only</a:t>
            </a:r>
            <a:r>
              <a:rPr lang="en-US" b="1" baseline="0" dirty="0" smtClean="0"/>
              <a:t> </a:t>
            </a:r>
            <a:r>
              <a:rPr lang="en-US" b="1" dirty="0" smtClean="0"/>
              <a:t>PFR no LRs </a:t>
            </a:r>
            <a:endParaRPr lang="en-US" b="1" dirty="0"/>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n-US"/>
        </a:p>
      </c:txPr>
    </c:title>
    <c:autoTitleDeleted val="0"/>
    <c:plotArea>
      <c:layout/>
      <c:scatterChart>
        <c:scatterStyle val="lineMarker"/>
        <c:varyColors val="0"/>
        <c:ser>
          <c:idx val="0"/>
          <c:order val="0"/>
          <c:tx>
            <c:strRef>
              <c:f>'597'!$Q$1</c:f>
              <c:strCache>
                <c:ptCount val="1"/>
                <c:pt idx="0">
                  <c:v>Loss of One STP</c:v>
                </c:pt>
              </c:strCache>
            </c:strRef>
          </c:tx>
          <c:spPr>
            <a:ln w="19050" cap="rnd">
              <a:solidFill>
                <a:schemeClr val="accent1"/>
              </a:solidFill>
              <a:round/>
            </a:ln>
            <a:effectLst/>
          </c:spPr>
          <c:marker>
            <c:symbol val="none"/>
          </c:marker>
          <c:xVal>
            <c:numRef>
              <c:f>'597'!$P$2:$P$3604</c:f>
              <c:numCache>
                <c:formatCode>General</c:formatCode>
                <c:ptCount val="3603"/>
                <c:pt idx="0">
                  <c:v>0</c:v>
                </c:pt>
                <c:pt idx="1">
                  <c:v>2.0833000000000001E-2</c:v>
                </c:pt>
                <c:pt idx="2">
                  <c:v>4.1667000000000003E-2</c:v>
                </c:pt>
                <c:pt idx="3">
                  <c:v>6.25E-2</c:v>
                </c:pt>
                <c:pt idx="4">
                  <c:v>8.3333000000000004E-2</c:v>
                </c:pt>
                <c:pt idx="5">
                  <c:v>0.104167</c:v>
                </c:pt>
                <c:pt idx="6">
                  <c:v>0.125</c:v>
                </c:pt>
                <c:pt idx="7">
                  <c:v>0.14583299999999999</c:v>
                </c:pt>
                <c:pt idx="8">
                  <c:v>0.16666700000000001</c:v>
                </c:pt>
                <c:pt idx="9">
                  <c:v>0.1875</c:v>
                </c:pt>
                <c:pt idx="10">
                  <c:v>0.20833299999999999</c:v>
                </c:pt>
                <c:pt idx="11">
                  <c:v>0.22916700000000001</c:v>
                </c:pt>
                <c:pt idx="12">
                  <c:v>0.25</c:v>
                </c:pt>
                <c:pt idx="13">
                  <c:v>0.27083299999999999</c:v>
                </c:pt>
                <c:pt idx="14">
                  <c:v>0.29166700000000001</c:v>
                </c:pt>
                <c:pt idx="15">
                  <c:v>0.3125</c:v>
                </c:pt>
                <c:pt idx="16">
                  <c:v>0.33333299999999999</c:v>
                </c:pt>
                <c:pt idx="17">
                  <c:v>0.35416700000000001</c:v>
                </c:pt>
                <c:pt idx="18">
                  <c:v>0.375</c:v>
                </c:pt>
                <c:pt idx="19">
                  <c:v>0.39583299999999999</c:v>
                </c:pt>
                <c:pt idx="20">
                  <c:v>0.41666700000000001</c:v>
                </c:pt>
                <c:pt idx="21">
                  <c:v>0.4375</c:v>
                </c:pt>
                <c:pt idx="22">
                  <c:v>0.45833299999999999</c:v>
                </c:pt>
                <c:pt idx="23">
                  <c:v>0.47916700000000001</c:v>
                </c:pt>
                <c:pt idx="24">
                  <c:v>0.5</c:v>
                </c:pt>
                <c:pt idx="25">
                  <c:v>0.5</c:v>
                </c:pt>
                <c:pt idx="26">
                  <c:v>0.52083299999999999</c:v>
                </c:pt>
                <c:pt idx="27">
                  <c:v>0.54166700000000001</c:v>
                </c:pt>
                <c:pt idx="28">
                  <c:v>0.5625</c:v>
                </c:pt>
                <c:pt idx="29">
                  <c:v>0.58333299999999999</c:v>
                </c:pt>
                <c:pt idx="30">
                  <c:v>0.60416700000000001</c:v>
                </c:pt>
                <c:pt idx="31">
                  <c:v>0.625</c:v>
                </c:pt>
                <c:pt idx="32">
                  <c:v>0.64583299999999999</c:v>
                </c:pt>
                <c:pt idx="33">
                  <c:v>0.66666700000000001</c:v>
                </c:pt>
                <c:pt idx="34">
                  <c:v>0.6875</c:v>
                </c:pt>
                <c:pt idx="35">
                  <c:v>0.70833299999999999</c:v>
                </c:pt>
                <c:pt idx="36">
                  <c:v>0.72916700000000001</c:v>
                </c:pt>
                <c:pt idx="37">
                  <c:v>0.75</c:v>
                </c:pt>
                <c:pt idx="38">
                  <c:v>0.77083299999999999</c:v>
                </c:pt>
                <c:pt idx="39">
                  <c:v>0.79166700000000001</c:v>
                </c:pt>
                <c:pt idx="40">
                  <c:v>0.8125</c:v>
                </c:pt>
                <c:pt idx="41">
                  <c:v>0.83333299999999999</c:v>
                </c:pt>
                <c:pt idx="42">
                  <c:v>0.85416700000000001</c:v>
                </c:pt>
                <c:pt idx="43">
                  <c:v>0.875</c:v>
                </c:pt>
                <c:pt idx="44">
                  <c:v>0.89583299999999999</c:v>
                </c:pt>
                <c:pt idx="45">
                  <c:v>0.91666700000000001</c:v>
                </c:pt>
                <c:pt idx="46">
                  <c:v>0.9375</c:v>
                </c:pt>
                <c:pt idx="47">
                  <c:v>0.95833299999999999</c:v>
                </c:pt>
                <c:pt idx="48">
                  <c:v>0.97916700000000001</c:v>
                </c:pt>
                <c:pt idx="49">
                  <c:v>1</c:v>
                </c:pt>
                <c:pt idx="50">
                  <c:v>1.0208330000000001</c:v>
                </c:pt>
                <c:pt idx="51">
                  <c:v>1.0416669999999999</c:v>
                </c:pt>
                <c:pt idx="52">
                  <c:v>1.0625</c:v>
                </c:pt>
                <c:pt idx="53">
                  <c:v>1.0833330000000001</c:v>
                </c:pt>
                <c:pt idx="54">
                  <c:v>1.1041669999999999</c:v>
                </c:pt>
                <c:pt idx="55">
                  <c:v>1.125</c:v>
                </c:pt>
                <c:pt idx="56">
                  <c:v>1.1458330000000001</c:v>
                </c:pt>
                <c:pt idx="57">
                  <c:v>1.1666669999999999</c:v>
                </c:pt>
                <c:pt idx="58">
                  <c:v>1.1875</c:v>
                </c:pt>
                <c:pt idx="59">
                  <c:v>1.2083330000000001</c:v>
                </c:pt>
                <c:pt idx="60">
                  <c:v>1.2291669999999999</c:v>
                </c:pt>
                <c:pt idx="61">
                  <c:v>1.25</c:v>
                </c:pt>
                <c:pt idx="62">
                  <c:v>1.2708330000000001</c:v>
                </c:pt>
                <c:pt idx="63">
                  <c:v>1.2916669999999999</c:v>
                </c:pt>
                <c:pt idx="64">
                  <c:v>1.3125</c:v>
                </c:pt>
                <c:pt idx="65">
                  <c:v>1.3333330000000001</c:v>
                </c:pt>
                <c:pt idx="66">
                  <c:v>1.3541669999999999</c:v>
                </c:pt>
                <c:pt idx="67">
                  <c:v>1.375</c:v>
                </c:pt>
                <c:pt idx="68">
                  <c:v>1.3958330000000001</c:v>
                </c:pt>
                <c:pt idx="69">
                  <c:v>1.4166669999999999</c:v>
                </c:pt>
                <c:pt idx="70">
                  <c:v>1.4375</c:v>
                </c:pt>
                <c:pt idx="71">
                  <c:v>1.4583330000000001</c:v>
                </c:pt>
                <c:pt idx="72">
                  <c:v>1.4791669999999999</c:v>
                </c:pt>
                <c:pt idx="73">
                  <c:v>1.5</c:v>
                </c:pt>
                <c:pt idx="74">
                  <c:v>1.5208330000000001</c:v>
                </c:pt>
                <c:pt idx="75">
                  <c:v>1.5416669999999999</c:v>
                </c:pt>
                <c:pt idx="76">
                  <c:v>1.5625</c:v>
                </c:pt>
                <c:pt idx="77">
                  <c:v>1.5833330000000001</c:v>
                </c:pt>
                <c:pt idx="78">
                  <c:v>1.6041669999999999</c:v>
                </c:pt>
                <c:pt idx="79">
                  <c:v>1.625</c:v>
                </c:pt>
                <c:pt idx="80">
                  <c:v>1.6458330000000001</c:v>
                </c:pt>
                <c:pt idx="81">
                  <c:v>1.6666669999999999</c:v>
                </c:pt>
                <c:pt idx="82">
                  <c:v>1.6875</c:v>
                </c:pt>
                <c:pt idx="83">
                  <c:v>1.7083330000000001</c:v>
                </c:pt>
                <c:pt idx="84">
                  <c:v>1.7291669999999999</c:v>
                </c:pt>
                <c:pt idx="85">
                  <c:v>1.75</c:v>
                </c:pt>
                <c:pt idx="86">
                  <c:v>1.7708330000000001</c:v>
                </c:pt>
                <c:pt idx="87">
                  <c:v>1.7916669999999999</c:v>
                </c:pt>
                <c:pt idx="88">
                  <c:v>1.8125</c:v>
                </c:pt>
                <c:pt idx="89">
                  <c:v>1.8333330000000001</c:v>
                </c:pt>
                <c:pt idx="90">
                  <c:v>1.8541669999999999</c:v>
                </c:pt>
                <c:pt idx="91">
                  <c:v>1.875</c:v>
                </c:pt>
                <c:pt idx="92">
                  <c:v>1.8958330000000001</c:v>
                </c:pt>
                <c:pt idx="93">
                  <c:v>1.9166669999999999</c:v>
                </c:pt>
                <c:pt idx="94">
                  <c:v>1.9375</c:v>
                </c:pt>
                <c:pt idx="95">
                  <c:v>1.9583330000000001</c:v>
                </c:pt>
                <c:pt idx="96">
                  <c:v>1.9791669999999999</c:v>
                </c:pt>
                <c:pt idx="97">
                  <c:v>2</c:v>
                </c:pt>
                <c:pt idx="98">
                  <c:v>2.0208330000000001</c:v>
                </c:pt>
                <c:pt idx="99">
                  <c:v>2.0416669999999999</c:v>
                </c:pt>
                <c:pt idx="100">
                  <c:v>2.0625</c:v>
                </c:pt>
                <c:pt idx="101">
                  <c:v>2.0833330000000001</c:v>
                </c:pt>
                <c:pt idx="102">
                  <c:v>2.1041669999999999</c:v>
                </c:pt>
                <c:pt idx="103">
                  <c:v>2.125</c:v>
                </c:pt>
                <c:pt idx="104">
                  <c:v>2.1458330000000001</c:v>
                </c:pt>
                <c:pt idx="105">
                  <c:v>2.1666669999999999</c:v>
                </c:pt>
                <c:pt idx="106">
                  <c:v>2.1875</c:v>
                </c:pt>
                <c:pt idx="107">
                  <c:v>2.2083330000000001</c:v>
                </c:pt>
                <c:pt idx="108">
                  <c:v>2.2291669999999999</c:v>
                </c:pt>
                <c:pt idx="109">
                  <c:v>2.25</c:v>
                </c:pt>
                <c:pt idx="110">
                  <c:v>2.2708330000000001</c:v>
                </c:pt>
                <c:pt idx="111">
                  <c:v>2.2916669999999999</c:v>
                </c:pt>
                <c:pt idx="112">
                  <c:v>2.3125</c:v>
                </c:pt>
                <c:pt idx="113">
                  <c:v>2.3333330000000001</c:v>
                </c:pt>
                <c:pt idx="114">
                  <c:v>2.3541669999999999</c:v>
                </c:pt>
                <c:pt idx="115">
                  <c:v>2.375</c:v>
                </c:pt>
                <c:pt idx="116">
                  <c:v>2.3958330000000001</c:v>
                </c:pt>
                <c:pt idx="117">
                  <c:v>2.4166669999999999</c:v>
                </c:pt>
                <c:pt idx="118">
                  <c:v>2.4375</c:v>
                </c:pt>
                <c:pt idx="119">
                  <c:v>2.4583330000000001</c:v>
                </c:pt>
                <c:pt idx="120">
                  <c:v>2.4791669999999999</c:v>
                </c:pt>
                <c:pt idx="121">
                  <c:v>2.5</c:v>
                </c:pt>
                <c:pt idx="122">
                  <c:v>2.5208330000000001</c:v>
                </c:pt>
                <c:pt idx="123">
                  <c:v>2.5416669999999999</c:v>
                </c:pt>
                <c:pt idx="124">
                  <c:v>2.5625</c:v>
                </c:pt>
                <c:pt idx="125">
                  <c:v>2.5833330000000001</c:v>
                </c:pt>
                <c:pt idx="126">
                  <c:v>2.6041669999999999</c:v>
                </c:pt>
                <c:pt idx="127">
                  <c:v>2.625</c:v>
                </c:pt>
                <c:pt idx="128">
                  <c:v>2.6458330000000001</c:v>
                </c:pt>
                <c:pt idx="129">
                  <c:v>2.6666669999999999</c:v>
                </c:pt>
                <c:pt idx="130">
                  <c:v>2.6875</c:v>
                </c:pt>
                <c:pt idx="131">
                  <c:v>2.7083330000000001</c:v>
                </c:pt>
                <c:pt idx="132">
                  <c:v>2.7291669999999999</c:v>
                </c:pt>
                <c:pt idx="133">
                  <c:v>2.75</c:v>
                </c:pt>
                <c:pt idx="134">
                  <c:v>2.7708330000000001</c:v>
                </c:pt>
                <c:pt idx="135">
                  <c:v>2.7916669999999999</c:v>
                </c:pt>
                <c:pt idx="136">
                  <c:v>2.8125</c:v>
                </c:pt>
                <c:pt idx="137">
                  <c:v>2.8333330000000001</c:v>
                </c:pt>
                <c:pt idx="138">
                  <c:v>2.8541669999999999</c:v>
                </c:pt>
                <c:pt idx="139">
                  <c:v>2.875</c:v>
                </c:pt>
                <c:pt idx="140">
                  <c:v>2.8958330000000001</c:v>
                </c:pt>
                <c:pt idx="141">
                  <c:v>2.9166669999999999</c:v>
                </c:pt>
                <c:pt idx="142">
                  <c:v>2.9375</c:v>
                </c:pt>
                <c:pt idx="143">
                  <c:v>2.9583330000000001</c:v>
                </c:pt>
                <c:pt idx="144">
                  <c:v>2.9791669999999999</c:v>
                </c:pt>
                <c:pt idx="145">
                  <c:v>3</c:v>
                </c:pt>
                <c:pt idx="146">
                  <c:v>3.0208330000000001</c:v>
                </c:pt>
                <c:pt idx="147">
                  <c:v>3.0416669999999999</c:v>
                </c:pt>
                <c:pt idx="148">
                  <c:v>3.0625</c:v>
                </c:pt>
                <c:pt idx="149">
                  <c:v>3.0833330000000001</c:v>
                </c:pt>
                <c:pt idx="150">
                  <c:v>3.1041669999999999</c:v>
                </c:pt>
                <c:pt idx="151">
                  <c:v>3.125</c:v>
                </c:pt>
                <c:pt idx="152">
                  <c:v>3.1458330000000001</c:v>
                </c:pt>
                <c:pt idx="153">
                  <c:v>3.1666669999999999</c:v>
                </c:pt>
                <c:pt idx="154">
                  <c:v>3.1875</c:v>
                </c:pt>
                <c:pt idx="155">
                  <c:v>3.2083330000000001</c:v>
                </c:pt>
                <c:pt idx="156">
                  <c:v>3.2291669999999999</c:v>
                </c:pt>
                <c:pt idx="157">
                  <c:v>3.25</c:v>
                </c:pt>
                <c:pt idx="158">
                  <c:v>3.2708330000000001</c:v>
                </c:pt>
                <c:pt idx="159">
                  <c:v>3.2916669999999999</c:v>
                </c:pt>
                <c:pt idx="160">
                  <c:v>3.3125</c:v>
                </c:pt>
                <c:pt idx="161">
                  <c:v>3.3333330000000001</c:v>
                </c:pt>
                <c:pt idx="162">
                  <c:v>3.3541669999999999</c:v>
                </c:pt>
                <c:pt idx="163">
                  <c:v>3.375</c:v>
                </c:pt>
                <c:pt idx="164">
                  <c:v>3.3958330000000001</c:v>
                </c:pt>
                <c:pt idx="165">
                  <c:v>3.4166669999999999</c:v>
                </c:pt>
                <c:pt idx="166">
                  <c:v>3.4375</c:v>
                </c:pt>
                <c:pt idx="167">
                  <c:v>3.4583330000000001</c:v>
                </c:pt>
                <c:pt idx="168">
                  <c:v>3.4791669999999999</c:v>
                </c:pt>
                <c:pt idx="169">
                  <c:v>3.5</c:v>
                </c:pt>
                <c:pt idx="170">
                  <c:v>3.5208330000000001</c:v>
                </c:pt>
                <c:pt idx="171">
                  <c:v>3.5416669999999999</c:v>
                </c:pt>
                <c:pt idx="172">
                  <c:v>3.5625</c:v>
                </c:pt>
                <c:pt idx="173">
                  <c:v>3.5833330000000001</c:v>
                </c:pt>
                <c:pt idx="174">
                  <c:v>3.6041669999999999</c:v>
                </c:pt>
                <c:pt idx="175">
                  <c:v>3.625</c:v>
                </c:pt>
                <c:pt idx="176">
                  <c:v>3.6458330000000001</c:v>
                </c:pt>
                <c:pt idx="177">
                  <c:v>3.6666669999999999</c:v>
                </c:pt>
                <c:pt idx="178">
                  <c:v>3.6875</c:v>
                </c:pt>
                <c:pt idx="179">
                  <c:v>3.7083330000000001</c:v>
                </c:pt>
                <c:pt idx="180">
                  <c:v>3.7291669999999999</c:v>
                </c:pt>
                <c:pt idx="181">
                  <c:v>3.75</c:v>
                </c:pt>
                <c:pt idx="182">
                  <c:v>3.7708330000000001</c:v>
                </c:pt>
                <c:pt idx="183">
                  <c:v>3.7916669999999999</c:v>
                </c:pt>
                <c:pt idx="184">
                  <c:v>3.8125</c:v>
                </c:pt>
                <c:pt idx="185">
                  <c:v>3.8333330000000001</c:v>
                </c:pt>
                <c:pt idx="186">
                  <c:v>3.8541669999999999</c:v>
                </c:pt>
                <c:pt idx="187">
                  <c:v>3.875</c:v>
                </c:pt>
                <c:pt idx="188">
                  <c:v>3.8958330000000001</c:v>
                </c:pt>
                <c:pt idx="189">
                  <c:v>3.9166669999999999</c:v>
                </c:pt>
                <c:pt idx="190">
                  <c:v>3.9375</c:v>
                </c:pt>
                <c:pt idx="191">
                  <c:v>3.9583330000000001</c:v>
                </c:pt>
                <c:pt idx="192">
                  <c:v>3.9791669999999999</c:v>
                </c:pt>
                <c:pt idx="193">
                  <c:v>4</c:v>
                </c:pt>
                <c:pt idx="194">
                  <c:v>4.0208329999999997</c:v>
                </c:pt>
                <c:pt idx="195">
                  <c:v>4.0416670000000003</c:v>
                </c:pt>
                <c:pt idx="196">
                  <c:v>4.0625</c:v>
                </c:pt>
                <c:pt idx="197">
                  <c:v>4.0833329999999997</c:v>
                </c:pt>
                <c:pt idx="198">
                  <c:v>4.1041670000000003</c:v>
                </c:pt>
                <c:pt idx="199">
                  <c:v>4.125</c:v>
                </c:pt>
                <c:pt idx="200">
                  <c:v>4.1458329999999997</c:v>
                </c:pt>
                <c:pt idx="201">
                  <c:v>4.1666670000000003</c:v>
                </c:pt>
                <c:pt idx="202">
                  <c:v>4.1875</c:v>
                </c:pt>
                <c:pt idx="203">
                  <c:v>4.2083329999999997</c:v>
                </c:pt>
                <c:pt idx="204">
                  <c:v>4.2291670000000003</c:v>
                </c:pt>
                <c:pt idx="205">
                  <c:v>4.25</c:v>
                </c:pt>
                <c:pt idx="206">
                  <c:v>4.2708329999999997</c:v>
                </c:pt>
                <c:pt idx="207">
                  <c:v>4.2916670000000003</c:v>
                </c:pt>
                <c:pt idx="208">
                  <c:v>4.3125</c:v>
                </c:pt>
                <c:pt idx="209">
                  <c:v>4.3333329999999997</c:v>
                </c:pt>
                <c:pt idx="210">
                  <c:v>4.3541670000000003</c:v>
                </c:pt>
                <c:pt idx="211">
                  <c:v>4.375</c:v>
                </c:pt>
                <c:pt idx="212">
                  <c:v>4.3958329999999997</c:v>
                </c:pt>
                <c:pt idx="213">
                  <c:v>4.4166670000000003</c:v>
                </c:pt>
                <c:pt idx="214">
                  <c:v>4.4375</c:v>
                </c:pt>
                <c:pt idx="215">
                  <c:v>4.4583329999999997</c:v>
                </c:pt>
                <c:pt idx="216">
                  <c:v>4.4791670000000003</c:v>
                </c:pt>
                <c:pt idx="217">
                  <c:v>4.5</c:v>
                </c:pt>
                <c:pt idx="218">
                  <c:v>4.5208329999999997</c:v>
                </c:pt>
                <c:pt idx="219">
                  <c:v>4.5416670000000003</c:v>
                </c:pt>
                <c:pt idx="220">
                  <c:v>4.5625</c:v>
                </c:pt>
                <c:pt idx="221">
                  <c:v>4.5833329999999997</c:v>
                </c:pt>
                <c:pt idx="222">
                  <c:v>4.6041670000000003</c:v>
                </c:pt>
                <c:pt idx="223">
                  <c:v>4.625</c:v>
                </c:pt>
                <c:pt idx="224">
                  <c:v>4.6458329999999997</c:v>
                </c:pt>
                <c:pt idx="225">
                  <c:v>4.6666670000000003</c:v>
                </c:pt>
                <c:pt idx="226">
                  <c:v>4.6875</c:v>
                </c:pt>
                <c:pt idx="227">
                  <c:v>4.7083329999999997</c:v>
                </c:pt>
                <c:pt idx="228">
                  <c:v>4.7291670000000003</c:v>
                </c:pt>
                <c:pt idx="229">
                  <c:v>4.75</c:v>
                </c:pt>
                <c:pt idx="230">
                  <c:v>4.7708329999999997</c:v>
                </c:pt>
                <c:pt idx="231">
                  <c:v>4.7916670000000003</c:v>
                </c:pt>
                <c:pt idx="232">
                  <c:v>4.8125</c:v>
                </c:pt>
                <c:pt idx="233">
                  <c:v>4.8333329999999997</c:v>
                </c:pt>
                <c:pt idx="234">
                  <c:v>4.8541670000000003</c:v>
                </c:pt>
                <c:pt idx="235">
                  <c:v>4.875</c:v>
                </c:pt>
                <c:pt idx="236">
                  <c:v>4.8958329999999997</c:v>
                </c:pt>
                <c:pt idx="237">
                  <c:v>4.9166670000000003</c:v>
                </c:pt>
                <c:pt idx="238">
                  <c:v>4.9375</c:v>
                </c:pt>
                <c:pt idx="239">
                  <c:v>4.9583329999999997</c:v>
                </c:pt>
                <c:pt idx="240">
                  <c:v>4.9791670000000003</c:v>
                </c:pt>
                <c:pt idx="241">
                  <c:v>5</c:v>
                </c:pt>
                <c:pt idx="242">
                  <c:v>5.0208329999999997</c:v>
                </c:pt>
                <c:pt idx="243">
                  <c:v>5.0416670000000003</c:v>
                </c:pt>
                <c:pt idx="244">
                  <c:v>5.0625</c:v>
                </c:pt>
                <c:pt idx="245">
                  <c:v>5.0833329999999997</c:v>
                </c:pt>
                <c:pt idx="246">
                  <c:v>5.1041670000000003</c:v>
                </c:pt>
                <c:pt idx="247">
                  <c:v>5.125</c:v>
                </c:pt>
                <c:pt idx="248">
                  <c:v>5.1458329999999997</c:v>
                </c:pt>
                <c:pt idx="249">
                  <c:v>5.1666670000000003</c:v>
                </c:pt>
                <c:pt idx="250">
                  <c:v>5.1875</c:v>
                </c:pt>
                <c:pt idx="251">
                  <c:v>5.2083329999999997</c:v>
                </c:pt>
                <c:pt idx="252">
                  <c:v>5.2291670000000003</c:v>
                </c:pt>
                <c:pt idx="253">
                  <c:v>5.25</c:v>
                </c:pt>
                <c:pt idx="254">
                  <c:v>5.2708329999999997</c:v>
                </c:pt>
                <c:pt idx="255">
                  <c:v>5.2916670000000003</c:v>
                </c:pt>
                <c:pt idx="256">
                  <c:v>5.3125</c:v>
                </c:pt>
                <c:pt idx="257">
                  <c:v>5.3333329999999997</c:v>
                </c:pt>
                <c:pt idx="258">
                  <c:v>5.3541670000000003</c:v>
                </c:pt>
                <c:pt idx="259">
                  <c:v>5.375</c:v>
                </c:pt>
                <c:pt idx="260">
                  <c:v>5.3958329999999997</c:v>
                </c:pt>
                <c:pt idx="261">
                  <c:v>5.4166670000000003</c:v>
                </c:pt>
                <c:pt idx="262">
                  <c:v>5.4375</c:v>
                </c:pt>
                <c:pt idx="263">
                  <c:v>5.4583329999999997</c:v>
                </c:pt>
                <c:pt idx="264">
                  <c:v>5.4791670000000003</c:v>
                </c:pt>
                <c:pt idx="265">
                  <c:v>5.5</c:v>
                </c:pt>
                <c:pt idx="266">
                  <c:v>5.5208329999999997</c:v>
                </c:pt>
                <c:pt idx="267">
                  <c:v>5.5416670000000003</c:v>
                </c:pt>
                <c:pt idx="268">
                  <c:v>5.5625</c:v>
                </c:pt>
                <c:pt idx="269">
                  <c:v>5.5833329999999997</c:v>
                </c:pt>
                <c:pt idx="270">
                  <c:v>5.6041670000000003</c:v>
                </c:pt>
                <c:pt idx="271">
                  <c:v>5.625</c:v>
                </c:pt>
                <c:pt idx="272">
                  <c:v>5.6458329999999997</c:v>
                </c:pt>
                <c:pt idx="273">
                  <c:v>5.6666670000000003</c:v>
                </c:pt>
                <c:pt idx="274">
                  <c:v>5.6875</c:v>
                </c:pt>
                <c:pt idx="275">
                  <c:v>5.7083329999999997</c:v>
                </c:pt>
                <c:pt idx="276">
                  <c:v>5.7291670000000003</c:v>
                </c:pt>
                <c:pt idx="277">
                  <c:v>5.75</c:v>
                </c:pt>
                <c:pt idx="278">
                  <c:v>5.7708329999999997</c:v>
                </c:pt>
                <c:pt idx="279">
                  <c:v>5.7916670000000003</c:v>
                </c:pt>
                <c:pt idx="280">
                  <c:v>5.8125</c:v>
                </c:pt>
                <c:pt idx="281">
                  <c:v>5.8333329999999997</c:v>
                </c:pt>
                <c:pt idx="282">
                  <c:v>5.8541670000000003</c:v>
                </c:pt>
                <c:pt idx="283">
                  <c:v>5.875</c:v>
                </c:pt>
                <c:pt idx="284">
                  <c:v>5.8958329999999997</c:v>
                </c:pt>
                <c:pt idx="285">
                  <c:v>5.9166670000000003</c:v>
                </c:pt>
                <c:pt idx="286">
                  <c:v>5.9375</c:v>
                </c:pt>
                <c:pt idx="287">
                  <c:v>5.9583329999999997</c:v>
                </c:pt>
                <c:pt idx="288">
                  <c:v>5.9791670000000003</c:v>
                </c:pt>
                <c:pt idx="289">
                  <c:v>6</c:v>
                </c:pt>
                <c:pt idx="290">
                  <c:v>6.0208329999999997</c:v>
                </c:pt>
                <c:pt idx="291">
                  <c:v>6.0416670000000003</c:v>
                </c:pt>
                <c:pt idx="292">
                  <c:v>6.0625</c:v>
                </c:pt>
                <c:pt idx="293">
                  <c:v>6.0833329999999997</c:v>
                </c:pt>
                <c:pt idx="294">
                  <c:v>6.1041670000000003</c:v>
                </c:pt>
                <c:pt idx="295">
                  <c:v>6.125</c:v>
                </c:pt>
                <c:pt idx="296">
                  <c:v>6.1458329999999997</c:v>
                </c:pt>
                <c:pt idx="297">
                  <c:v>6.1666670000000003</c:v>
                </c:pt>
                <c:pt idx="298">
                  <c:v>6.1875</c:v>
                </c:pt>
                <c:pt idx="299">
                  <c:v>6.2083329999999997</c:v>
                </c:pt>
                <c:pt idx="300">
                  <c:v>6.2291670000000003</c:v>
                </c:pt>
                <c:pt idx="301">
                  <c:v>6.25</c:v>
                </c:pt>
                <c:pt idx="302">
                  <c:v>6.2708329999999997</c:v>
                </c:pt>
                <c:pt idx="303">
                  <c:v>6.2916670000000003</c:v>
                </c:pt>
                <c:pt idx="304">
                  <c:v>6.3125</c:v>
                </c:pt>
                <c:pt idx="305">
                  <c:v>6.3333329999999997</c:v>
                </c:pt>
                <c:pt idx="306">
                  <c:v>6.3541670000000003</c:v>
                </c:pt>
                <c:pt idx="307">
                  <c:v>6.375</c:v>
                </c:pt>
                <c:pt idx="308">
                  <c:v>6.3958329999999997</c:v>
                </c:pt>
                <c:pt idx="309">
                  <c:v>6.4166670000000003</c:v>
                </c:pt>
                <c:pt idx="310">
                  <c:v>6.4375</c:v>
                </c:pt>
                <c:pt idx="311">
                  <c:v>6.4583329999999997</c:v>
                </c:pt>
                <c:pt idx="312">
                  <c:v>6.4791670000000003</c:v>
                </c:pt>
                <c:pt idx="313">
                  <c:v>6.5</c:v>
                </c:pt>
                <c:pt idx="314">
                  <c:v>6.5208329999999997</c:v>
                </c:pt>
                <c:pt idx="315">
                  <c:v>6.5416670000000003</c:v>
                </c:pt>
                <c:pt idx="316">
                  <c:v>6.5625</c:v>
                </c:pt>
                <c:pt idx="317">
                  <c:v>6.5833329999999997</c:v>
                </c:pt>
                <c:pt idx="318">
                  <c:v>6.6041670000000003</c:v>
                </c:pt>
                <c:pt idx="319">
                  <c:v>6.625</c:v>
                </c:pt>
                <c:pt idx="320">
                  <c:v>6.6458329999999997</c:v>
                </c:pt>
                <c:pt idx="321">
                  <c:v>6.6666670000000003</c:v>
                </c:pt>
                <c:pt idx="322">
                  <c:v>6.6875</c:v>
                </c:pt>
                <c:pt idx="323">
                  <c:v>6.7083329999999997</c:v>
                </c:pt>
                <c:pt idx="324">
                  <c:v>6.7291670000000003</c:v>
                </c:pt>
                <c:pt idx="325">
                  <c:v>6.75</c:v>
                </c:pt>
                <c:pt idx="326">
                  <c:v>6.7708329999999997</c:v>
                </c:pt>
                <c:pt idx="327">
                  <c:v>6.7916670000000003</c:v>
                </c:pt>
                <c:pt idx="328">
                  <c:v>6.8125</c:v>
                </c:pt>
                <c:pt idx="329">
                  <c:v>6.8333329999999997</c:v>
                </c:pt>
                <c:pt idx="330">
                  <c:v>6.8541670000000003</c:v>
                </c:pt>
                <c:pt idx="331">
                  <c:v>6.875</c:v>
                </c:pt>
                <c:pt idx="332">
                  <c:v>6.8958329999999997</c:v>
                </c:pt>
                <c:pt idx="333">
                  <c:v>6.9166670000000003</c:v>
                </c:pt>
                <c:pt idx="334">
                  <c:v>6.9375</c:v>
                </c:pt>
                <c:pt idx="335">
                  <c:v>6.9583329999999997</c:v>
                </c:pt>
                <c:pt idx="336">
                  <c:v>6.9791670000000003</c:v>
                </c:pt>
                <c:pt idx="337">
                  <c:v>7</c:v>
                </c:pt>
                <c:pt idx="338">
                  <c:v>7.0208329999999997</c:v>
                </c:pt>
                <c:pt idx="339">
                  <c:v>7.0416670000000003</c:v>
                </c:pt>
                <c:pt idx="340">
                  <c:v>7.0625</c:v>
                </c:pt>
                <c:pt idx="341">
                  <c:v>7.0833329999999997</c:v>
                </c:pt>
                <c:pt idx="342">
                  <c:v>7.1041670000000003</c:v>
                </c:pt>
                <c:pt idx="343">
                  <c:v>7.125</c:v>
                </c:pt>
                <c:pt idx="344">
                  <c:v>7.1458329999999997</c:v>
                </c:pt>
                <c:pt idx="345">
                  <c:v>7.1666670000000003</c:v>
                </c:pt>
                <c:pt idx="346">
                  <c:v>7.1875</c:v>
                </c:pt>
                <c:pt idx="347">
                  <c:v>7.2083329999999997</c:v>
                </c:pt>
                <c:pt idx="348">
                  <c:v>7.2291670000000003</c:v>
                </c:pt>
                <c:pt idx="349">
                  <c:v>7.25</c:v>
                </c:pt>
                <c:pt idx="350">
                  <c:v>7.2708329999999997</c:v>
                </c:pt>
                <c:pt idx="351">
                  <c:v>7.2916670000000003</c:v>
                </c:pt>
                <c:pt idx="352">
                  <c:v>7.3125</c:v>
                </c:pt>
                <c:pt idx="353">
                  <c:v>7.3333329999999997</c:v>
                </c:pt>
                <c:pt idx="354">
                  <c:v>7.3541670000000003</c:v>
                </c:pt>
                <c:pt idx="355">
                  <c:v>7.375</c:v>
                </c:pt>
                <c:pt idx="356">
                  <c:v>7.3958329999999997</c:v>
                </c:pt>
                <c:pt idx="357">
                  <c:v>7.4166670000000003</c:v>
                </c:pt>
                <c:pt idx="358">
                  <c:v>7.4375</c:v>
                </c:pt>
                <c:pt idx="359">
                  <c:v>7.4583329999999997</c:v>
                </c:pt>
                <c:pt idx="360">
                  <c:v>7.4791670000000003</c:v>
                </c:pt>
                <c:pt idx="361">
                  <c:v>7.5</c:v>
                </c:pt>
                <c:pt idx="362">
                  <c:v>7.5208329999999997</c:v>
                </c:pt>
                <c:pt idx="363">
                  <c:v>7.5416670000000003</c:v>
                </c:pt>
                <c:pt idx="364">
                  <c:v>7.5625</c:v>
                </c:pt>
                <c:pt idx="365">
                  <c:v>7.5833329999999997</c:v>
                </c:pt>
                <c:pt idx="366">
                  <c:v>7.6041670000000003</c:v>
                </c:pt>
                <c:pt idx="367">
                  <c:v>7.625</c:v>
                </c:pt>
                <c:pt idx="368">
                  <c:v>7.6458329999999997</c:v>
                </c:pt>
                <c:pt idx="369">
                  <c:v>7.6666670000000003</c:v>
                </c:pt>
                <c:pt idx="370">
                  <c:v>7.6875</c:v>
                </c:pt>
                <c:pt idx="371">
                  <c:v>7.7083329999999997</c:v>
                </c:pt>
                <c:pt idx="372">
                  <c:v>7.7291670000000003</c:v>
                </c:pt>
                <c:pt idx="373">
                  <c:v>7.75</c:v>
                </c:pt>
                <c:pt idx="374">
                  <c:v>7.7708329999999997</c:v>
                </c:pt>
                <c:pt idx="375">
                  <c:v>7.7916670000000003</c:v>
                </c:pt>
                <c:pt idx="376">
                  <c:v>7.8125</c:v>
                </c:pt>
                <c:pt idx="377">
                  <c:v>7.8333329999999997</c:v>
                </c:pt>
                <c:pt idx="378">
                  <c:v>7.8541670000000003</c:v>
                </c:pt>
                <c:pt idx="379">
                  <c:v>7.875</c:v>
                </c:pt>
                <c:pt idx="380">
                  <c:v>7.8958329999999997</c:v>
                </c:pt>
                <c:pt idx="381">
                  <c:v>7.9166670000000003</c:v>
                </c:pt>
                <c:pt idx="382">
                  <c:v>7.9375</c:v>
                </c:pt>
                <c:pt idx="383">
                  <c:v>7.9583329999999997</c:v>
                </c:pt>
                <c:pt idx="384">
                  <c:v>7.9791670000000003</c:v>
                </c:pt>
                <c:pt idx="385">
                  <c:v>8</c:v>
                </c:pt>
                <c:pt idx="386">
                  <c:v>8.0208340000000007</c:v>
                </c:pt>
                <c:pt idx="387">
                  <c:v>8.0416670000000003</c:v>
                </c:pt>
                <c:pt idx="388">
                  <c:v>8.0625</c:v>
                </c:pt>
                <c:pt idx="389">
                  <c:v>8.0833340000000007</c:v>
                </c:pt>
                <c:pt idx="390">
                  <c:v>8.1041670000000003</c:v>
                </c:pt>
                <c:pt idx="391">
                  <c:v>8.125</c:v>
                </c:pt>
                <c:pt idx="392">
                  <c:v>8.1458340000000007</c:v>
                </c:pt>
                <c:pt idx="393">
                  <c:v>8.1666670000000003</c:v>
                </c:pt>
                <c:pt idx="394">
                  <c:v>8.1875</c:v>
                </c:pt>
                <c:pt idx="395">
                  <c:v>8.2083340000000007</c:v>
                </c:pt>
                <c:pt idx="396">
                  <c:v>8.2291670000000003</c:v>
                </c:pt>
                <c:pt idx="397">
                  <c:v>8.25</c:v>
                </c:pt>
                <c:pt idx="398">
                  <c:v>8.2708340000000007</c:v>
                </c:pt>
                <c:pt idx="399">
                  <c:v>8.2916670000000003</c:v>
                </c:pt>
                <c:pt idx="400">
                  <c:v>8.3125</c:v>
                </c:pt>
                <c:pt idx="401">
                  <c:v>8.3333340000000007</c:v>
                </c:pt>
                <c:pt idx="402">
                  <c:v>8.3541670000000003</c:v>
                </c:pt>
                <c:pt idx="403">
                  <c:v>8.375</c:v>
                </c:pt>
                <c:pt idx="404">
                  <c:v>8.3958340000000007</c:v>
                </c:pt>
                <c:pt idx="405">
                  <c:v>8.4166670000000003</c:v>
                </c:pt>
                <c:pt idx="406">
                  <c:v>8.4375</c:v>
                </c:pt>
                <c:pt idx="407">
                  <c:v>8.4583340000000007</c:v>
                </c:pt>
                <c:pt idx="408">
                  <c:v>8.4791670000000003</c:v>
                </c:pt>
                <c:pt idx="409">
                  <c:v>8.5</c:v>
                </c:pt>
                <c:pt idx="410">
                  <c:v>8.5208340000000007</c:v>
                </c:pt>
                <c:pt idx="411">
                  <c:v>8.5416670000000003</c:v>
                </c:pt>
                <c:pt idx="412">
                  <c:v>8.5625</c:v>
                </c:pt>
                <c:pt idx="413">
                  <c:v>8.5833340000000007</c:v>
                </c:pt>
                <c:pt idx="414">
                  <c:v>8.6041670000000003</c:v>
                </c:pt>
                <c:pt idx="415">
                  <c:v>8.625</c:v>
                </c:pt>
                <c:pt idx="416">
                  <c:v>8.6458340000000007</c:v>
                </c:pt>
                <c:pt idx="417">
                  <c:v>8.6666670000000003</c:v>
                </c:pt>
                <c:pt idx="418">
                  <c:v>8.6875</c:v>
                </c:pt>
                <c:pt idx="419">
                  <c:v>8.7083340000000007</c:v>
                </c:pt>
                <c:pt idx="420">
                  <c:v>8.7291670000000003</c:v>
                </c:pt>
                <c:pt idx="421">
                  <c:v>8.75</c:v>
                </c:pt>
                <c:pt idx="422">
                  <c:v>8.7708340000000007</c:v>
                </c:pt>
                <c:pt idx="423">
                  <c:v>8.7916670000000003</c:v>
                </c:pt>
                <c:pt idx="424">
                  <c:v>8.8125</c:v>
                </c:pt>
                <c:pt idx="425">
                  <c:v>8.8333340000000007</c:v>
                </c:pt>
                <c:pt idx="426">
                  <c:v>8.8541670000000003</c:v>
                </c:pt>
                <c:pt idx="427">
                  <c:v>8.875</c:v>
                </c:pt>
                <c:pt idx="428">
                  <c:v>8.8958340000000007</c:v>
                </c:pt>
                <c:pt idx="429">
                  <c:v>8.9166670000000003</c:v>
                </c:pt>
                <c:pt idx="430">
                  <c:v>8.9375</c:v>
                </c:pt>
                <c:pt idx="431">
                  <c:v>8.9583340000000007</c:v>
                </c:pt>
                <c:pt idx="432">
                  <c:v>8.9791670000000003</c:v>
                </c:pt>
                <c:pt idx="433">
                  <c:v>9</c:v>
                </c:pt>
                <c:pt idx="434">
                  <c:v>9.0208340000000007</c:v>
                </c:pt>
                <c:pt idx="435">
                  <c:v>9.0416670000000003</c:v>
                </c:pt>
                <c:pt idx="436">
                  <c:v>9.0625</c:v>
                </c:pt>
                <c:pt idx="437">
                  <c:v>9.0833340000000007</c:v>
                </c:pt>
                <c:pt idx="438">
                  <c:v>9.1041670000000003</c:v>
                </c:pt>
                <c:pt idx="439">
                  <c:v>9.125</c:v>
                </c:pt>
                <c:pt idx="440">
                  <c:v>9.1458340000000007</c:v>
                </c:pt>
                <c:pt idx="441">
                  <c:v>9.1666670000000003</c:v>
                </c:pt>
                <c:pt idx="442">
                  <c:v>9.1875</c:v>
                </c:pt>
                <c:pt idx="443">
                  <c:v>9.2083340000000007</c:v>
                </c:pt>
                <c:pt idx="444">
                  <c:v>9.2291670000000003</c:v>
                </c:pt>
                <c:pt idx="445">
                  <c:v>9.25</c:v>
                </c:pt>
                <c:pt idx="446">
                  <c:v>9.2708340000000007</c:v>
                </c:pt>
                <c:pt idx="447">
                  <c:v>9.2916670000000003</c:v>
                </c:pt>
                <c:pt idx="448">
                  <c:v>9.3125</c:v>
                </c:pt>
                <c:pt idx="449">
                  <c:v>9.3333340000000007</c:v>
                </c:pt>
                <c:pt idx="450">
                  <c:v>9.3541670000000003</c:v>
                </c:pt>
                <c:pt idx="451">
                  <c:v>9.375</c:v>
                </c:pt>
                <c:pt idx="452">
                  <c:v>9.3958340000000007</c:v>
                </c:pt>
                <c:pt idx="453">
                  <c:v>9.4166670000000003</c:v>
                </c:pt>
                <c:pt idx="454">
                  <c:v>9.4375</c:v>
                </c:pt>
                <c:pt idx="455">
                  <c:v>9.4583340000000007</c:v>
                </c:pt>
                <c:pt idx="456">
                  <c:v>9.4791670000000003</c:v>
                </c:pt>
                <c:pt idx="457">
                  <c:v>9.5</c:v>
                </c:pt>
                <c:pt idx="458">
                  <c:v>9.5208340000000007</c:v>
                </c:pt>
                <c:pt idx="459">
                  <c:v>9.5416670000000003</c:v>
                </c:pt>
                <c:pt idx="460">
                  <c:v>9.5625</c:v>
                </c:pt>
                <c:pt idx="461">
                  <c:v>9.5833340000000007</c:v>
                </c:pt>
                <c:pt idx="462">
                  <c:v>9.6041670000000003</c:v>
                </c:pt>
                <c:pt idx="463">
                  <c:v>9.625</c:v>
                </c:pt>
                <c:pt idx="464">
                  <c:v>9.6458340000000007</c:v>
                </c:pt>
                <c:pt idx="465">
                  <c:v>9.6666670000000003</c:v>
                </c:pt>
                <c:pt idx="466">
                  <c:v>9.6875009999999993</c:v>
                </c:pt>
                <c:pt idx="467">
                  <c:v>9.7083340000000007</c:v>
                </c:pt>
                <c:pt idx="468">
                  <c:v>9.7291670000000003</c:v>
                </c:pt>
                <c:pt idx="469">
                  <c:v>9.7500009999999993</c:v>
                </c:pt>
                <c:pt idx="470">
                  <c:v>9.7708340000000007</c:v>
                </c:pt>
                <c:pt idx="471">
                  <c:v>9.7916670000000003</c:v>
                </c:pt>
                <c:pt idx="472">
                  <c:v>9.8125009999999993</c:v>
                </c:pt>
                <c:pt idx="473">
                  <c:v>9.8333340000000007</c:v>
                </c:pt>
                <c:pt idx="474">
                  <c:v>9.8541670000000003</c:v>
                </c:pt>
                <c:pt idx="475">
                  <c:v>9.8750009999999993</c:v>
                </c:pt>
                <c:pt idx="476">
                  <c:v>9.8958340000000007</c:v>
                </c:pt>
                <c:pt idx="477">
                  <c:v>9.9166670000000003</c:v>
                </c:pt>
                <c:pt idx="478">
                  <c:v>9.9375009999999993</c:v>
                </c:pt>
                <c:pt idx="479">
                  <c:v>9.9583340000000007</c:v>
                </c:pt>
                <c:pt idx="480">
                  <c:v>9.9791670000000003</c:v>
                </c:pt>
                <c:pt idx="481">
                  <c:v>10.000000999999999</c:v>
                </c:pt>
                <c:pt idx="482">
                  <c:v>10.020834000000001</c:v>
                </c:pt>
                <c:pt idx="483">
                  <c:v>10.041667</c:v>
                </c:pt>
                <c:pt idx="484">
                  <c:v>10.062500999999999</c:v>
                </c:pt>
                <c:pt idx="485">
                  <c:v>10.083334000000001</c:v>
                </c:pt>
                <c:pt idx="486">
                  <c:v>10.104167</c:v>
                </c:pt>
                <c:pt idx="487">
                  <c:v>10.125000999999999</c:v>
                </c:pt>
                <c:pt idx="488">
                  <c:v>10.145834000000001</c:v>
                </c:pt>
                <c:pt idx="489">
                  <c:v>10.166667</c:v>
                </c:pt>
                <c:pt idx="490">
                  <c:v>10.187500999999999</c:v>
                </c:pt>
                <c:pt idx="491">
                  <c:v>10.208334000000001</c:v>
                </c:pt>
                <c:pt idx="492">
                  <c:v>10.229167</c:v>
                </c:pt>
                <c:pt idx="493">
                  <c:v>10.250000999999999</c:v>
                </c:pt>
                <c:pt idx="494">
                  <c:v>10.270834000000001</c:v>
                </c:pt>
                <c:pt idx="495">
                  <c:v>10.291667</c:v>
                </c:pt>
                <c:pt idx="496">
                  <c:v>10.312500999999999</c:v>
                </c:pt>
                <c:pt idx="497">
                  <c:v>10.333334000000001</c:v>
                </c:pt>
                <c:pt idx="498">
                  <c:v>10.354167</c:v>
                </c:pt>
                <c:pt idx="499">
                  <c:v>10.375000999999999</c:v>
                </c:pt>
                <c:pt idx="500">
                  <c:v>10.395834000000001</c:v>
                </c:pt>
                <c:pt idx="501">
                  <c:v>10.416667</c:v>
                </c:pt>
                <c:pt idx="502">
                  <c:v>10.437500999999999</c:v>
                </c:pt>
                <c:pt idx="503">
                  <c:v>10.458334000000001</c:v>
                </c:pt>
                <c:pt idx="504">
                  <c:v>10.479167</c:v>
                </c:pt>
                <c:pt idx="505">
                  <c:v>10.500000999999999</c:v>
                </c:pt>
                <c:pt idx="506">
                  <c:v>10.520834000000001</c:v>
                </c:pt>
                <c:pt idx="507">
                  <c:v>10.541667</c:v>
                </c:pt>
                <c:pt idx="508">
                  <c:v>10.562500999999999</c:v>
                </c:pt>
                <c:pt idx="509">
                  <c:v>10.583334000000001</c:v>
                </c:pt>
                <c:pt idx="510">
                  <c:v>10.604167</c:v>
                </c:pt>
                <c:pt idx="511">
                  <c:v>10.625000999999999</c:v>
                </c:pt>
                <c:pt idx="512">
                  <c:v>10.645834000000001</c:v>
                </c:pt>
                <c:pt idx="513">
                  <c:v>10.666667</c:v>
                </c:pt>
                <c:pt idx="514">
                  <c:v>10.687500999999999</c:v>
                </c:pt>
                <c:pt idx="515">
                  <c:v>10.708334000000001</c:v>
                </c:pt>
                <c:pt idx="516">
                  <c:v>10.729167</c:v>
                </c:pt>
                <c:pt idx="517">
                  <c:v>10.750000999999999</c:v>
                </c:pt>
                <c:pt idx="518">
                  <c:v>10.770834000000001</c:v>
                </c:pt>
                <c:pt idx="519">
                  <c:v>10.791667</c:v>
                </c:pt>
                <c:pt idx="520">
                  <c:v>10.812500999999999</c:v>
                </c:pt>
                <c:pt idx="521">
                  <c:v>10.833334000000001</c:v>
                </c:pt>
                <c:pt idx="522">
                  <c:v>10.854167</c:v>
                </c:pt>
                <c:pt idx="523">
                  <c:v>10.875000999999999</c:v>
                </c:pt>
                <c:pt idx="524">
                  <c:v>10.895834000000001</c:v>
                </c:pt>
                <c:pt idx="525">
                  <c:v>10.916667</c:v>
                </c:pt>
                <c:pt idx="526">
                  <c:v>10.937500999999999</c:v>
                </c:pt>
                <c:pt idx="527">
                  <c:v>10.958334000000001</c:v>
                </c:pt>
                <c:pt idx="528">
                  <c:v>10.979167</c:v>
                </c:pt>
                <c:pt idx="529">
                  <c:v>11.000000999999999</c:v>
                </c:pt>
                <c:pt idx="530">
                  <c:v>11.020834000000001</c:v>
                </c:pt>
                <c:pt idx="531">
                  <c:v>11.041667</c:v>
                </c:pt>
                <c:pt idx="532">
                  <c:v>11.062500999999999</c:v>
                </c:pt>
                <c:pt idx="533">
                  <c:v>11.083334000000001</c:v>
                </c:pt>
                <c:pt idx="534">
                  <c:v>11.104167</c:v>
                </c:pt>
                <c:pt idx="535">
                  <c:v>11.125000999999999</c:v>
                </c:pt>
                <c:pt idx="536">
                  <c:v>11.145834000000001</c:v>
                </c:pt>
                <c:pt idx="537">
                  <c:v>11.166667</c:v>
                </c:pt>
                <c:pt idx="538">
                  <c:v>11.187500999999999</c:v>
                </c:pt>
                <c:pt idx="539">
                  <c:v>11.208334000000001</c:v>
                </c:pt>
                <c:pt idx="540">
                  <c:v>11.229167</c:v>
                </c:pt>
                <c:pt idx="541">
                  <c:v>11.250000999999999</c:v>
                </c:pt>
                <c:pt idx="542">
                  <c:v>11.270834000000001</c:v>
                </c:pt>
                <c:pt idx="543">
                  <c:v>11.291667</c:v>
                </c:pt>
                <c:pt idx="544">
                  <c:v>11.312500999999999</c:v>
                </c:pt>
                <c:pt idx="545">
                  <c:v>11.333334000000001</c:v>
                </c:pt>
                <c:pt idx="546">
                  <c:v>11.354167</c:v>
                </c:pt>
                <c:pt idx="547">
                  <c:v>11.375000999999999</c:v>
                </c:pt>
                <c:pt idx="548">
                  <c:v>11.395834000000001</c:v>
                </c:pt>
                <c:pt idx="549">
                  <c:v>11.416667</c:v>
                </c:pt>
                <c:pt idx="550">
                  <c:v>11.437500999999999</c:v>
                </c:pt>
                <c:pt idx="551">
                  <c:v>11.458334000000001</c:v>
                </c:pt>
                <c:pt idx="552">
                  <c:v>11.479167</c:v>
                </c:pt>
                <c:pt idx="553">
                  <c:v>11.500000999999999</c:v>
                </c:pt>
                <c:pt idx="554">
                  <c:v>11.520834000000001</c:v>
                </c:pt>
                <c:pt idx="555">
                  <c:v>11.541667</c:v>
                </c:pt>
                <c:pt idx="556">
                  <c:v>11.562500999999999</c:v>
                </c:pt>
                <c:pt idx="557">
                  <c:v>11.583334000000001</c:v>
                </c:pt>
                <c:pt idx="558">
                  <c:v>11.604167</c:v>
                </c:pt>
                <c:pt idx="559">
                  <c:v>11.625000999999999</c:v>
                </c:pt>
                <c:pt idx="560">
                  <c:v>11.645834000000001</c:v>
                </c:pt>
                <c:pt idx="561">
                  <c:v>11.666667</c:v>
                </c:pt>
                <c:pt idx="562">
                  <c:v>11.687500999999999</c:v>
                </c:pt>
                <c:pt idx="563">
                  <c:v>11.708334000000001</c:v>
                </c:pt>
                <c:pt idx="564">
                  <c:v>11.729167</c:v>
                </c:pt>
                <c:pt idx="565">
                  <c:v>11.750000999999999</c:v>
                </c:pt>
                <c:pt idx="566">
                  <c:v>11.770834000000001</c:v>
                </c:pt>
                <c:pt idx="567">
                  <c:v>11.791667</c:v>
                </c:pt>
                <c:pt idx="568">
                  <c:v>11.812500999999999</c:v>
                </c:pt>
                <c:pt idx="569">
                  <c:v>11.833334000000001</c:v>
                </c:pt>
                <c:pt idx="570">
                  <c:v>11.854167</c:v>
                </c:pt>
                <c:pt idx="571">
                  <c:v>11.875000999999999</c:v>
                </c:pt>
                <c:pt idx="572">
                  <c:v>11.895834000000001</c:v>
                </c:pt>
                <c:pt idx="573">
                  <c:v>11.916667</c:v>
                </c:pt>
                <c:pt idx="574">
                  <c:v>11.937500999999999</c:v>
                </c:pt>
                <c:pt idx="575">
                  <c:v>11.958334000000001</c:v>
                </c:pt>
                <c:pt idx="576">
                  <c:v>11.979167</c:v>
                </c:pt>
                <c:pt idx="577">
                  <c:v>12.000000999999999</c:v>
                </c:pt>
                <c:pt idx="578">
                  <c:v>12.020834000000001</c:v>
                </c:pt>
                <c:pt idx="579">
                  <c:v>12.041667</c:v>
                </c:pt>
                <c:pt idx="580">
                  <c:v>12.062500999999999</c:v>
                </c:pt>
                <c:pt idx="581">
                  <c:v>12.083334000000001</c:v>
                </c:pt>
                <c:pt idx="582">
                  <c:v>12.104167</c:v>
                </c:pt>
                <c:pt idx="583">
                  <c:v>12.125000999999999</c:v>
                </c:pt>
                <c:pt idx="584">
                  <c:v>12.145834000000001</c:v>
                </c:pt>
                <c:pt idx="585">
                  <c:v>12.166667</c:v>
                </c:pt>
                <c:pt idx="586">
                  <c:v>12.187500999999999</c:v>
                </c:pt>
                <c:pt idx="587">
                  <c:v>12.208334000000001</c:v>
                </c:pt>
                <c:pt idx="588">
                  <c:v>12.229167</c:v>
                </c:pt>
                <c:pt idx="589">
                  <c:v>12.250000999999999</c:v>
                </c:pt>
                <c:pt idx="590">
                  <c:v>12.270834000000001</c:v>
                </c:pt>
                <c:pt idx="591">
                  <c:v>12.291667</c:v>
                </c:pt>
                <c:pt idx="592">
                  <c:v>12.312500999999999</c:v>
                </c:pt>
                <c:pt idx="593">
                  <c:v>12.333334000000001</c:v>
                </c:pt>
                <c:pt idx="594">
                  <c:v>12.354167</c:v>
                </c:pt>
                <c:pt idx="595">
                  <c:v>12.375000999999999</c:v>
                </c:pt>
                <c:pt idx="596">
                  <c:v>12.395834000000001</c:v>
                </c:pt>
                <c:pt idx="597">
                  <c:v>12.416667</c:v>
                </c:pt>
                <c:pt idx="598">
                  <c:v>12.437500999999999</c:v>
                </c:pt>
                <c:pt idx="599">
                  <c:v>12.458334000000001</c:v>
                </c:pt>
                <c:pt idx="600">
                  <c:v>12.479167</c:v>
                </c:pt>
                <c:pt idx="601">
                  <c:v>12.500000999999999</c:v>
                </c:pt>
                <c:pt idx="602">
                  <c:v>12.520834000000001</c:v>
                </c:pt>
                <c:pt idx="603">
                  <c:v>12.541667</c:v>
                </c:pt>
                <c:pt idx="604">
                  <c:v>12.562500999999999</c:v>
                </c:pt>
                <c:pt idx="605">
                  <c:v>12.583334000000001</c:v>
                </c:pt>
                <c:pt idx="606">
                  <c:v>12.604167</c:v>
                </c:pt>
                <c:pt idx="607">
                  <c:v>12.625000999999999</c:v>
                </c:pt>
                <c:pt idx="608">
                  <c:v>12.645834000000001</c:v>
                </c:pt>
                <c:pt idx="609">
                  <c:v>12.666667</c:v>
                </c:pt>
                <c:pt idx="610">
                  <c:v>12.687500999999999</c:v>
                </c:pt>
                <c:pt idx="611">
                  <c:v>12.708334000000001</c:v>
                </c:pt>
                <c:pt idx="612">
                  <c:v>12.729167</c:v>
                </c:pt>
                <c:pt idx="613">
                  <c:v>12.750000999999999</c:v>
                </c:pt>
                <c:pt idx="614">
                  <c:v>12.770834000000001</c:v>
                </c:pt>
                <c:pt idx="615">
                  <c:v>12.791667</c:v>
                </c:pt>
                <c:pt idx="616">
                  <c:v>12.812500999999999</c:v>
                </c:pt>
                <c:pt idx="617">
                  <c:v>12.833334000000001</c:v>
                </c:pt>
                <c:pt idx="618">
                  <c:v>12.854167</c:v>
                </c:pt>
                <c:pt idx="619">
                  <c:v>12.875000999999999</c:v>
                </c:pt>
                <c:pt idx="620">
                  <c:v>12.895834000000001</c:v>
                </c:pt>
                <c:pt idx="621">
                  <c:v>12.916667</c:v>
                </c:pt>
                <c:pt idx="622">
                  <c:v>12.937500999999999</c:v>
                </c:pt>
                <c:pt idx="623">
                  <c:v>12.958334000000001</c:v>
                </c:pt>
                <c:pt idx="624">
                  <c:v>12.979167</c:v>
                </c:pt>
                <c:pt idx="625">
                  <c:v>13.000000999999999</c:v>
                </c:pt>
                <c:pt idx="626">
                  <c:v>13.020834000000001</c:v>
                </c:pt>
                <c:pt idx="627">
                  <c:v>13.041667</c:v>
                </c:pt>
                <c:pt idx="628">
                  <c:v>13.062500999999999</c:v>
                </c:pt>
                <c:pt idx="629">
                  <c:v>13.083334000000001</c:v>
                </c:pt>
                <c:pt idx="630">
                  <c:v>13.104167</c:v>
                </c:pt>
                <c:pt idx="631">
                  <c:v>13.125000999999999</c:v>
                </c:pt>
                <c:pt idx="632">
                  <c:v>13.145834000000001</c:v>
                </c:pt>
                <c:pt idx="633">
                  <c:v>13.166667</c:v>
                </c:pt>
                <c:pt idx="634">
                  <c:v>13.187500999999999</c:v>
                </c:pt>
                <c:pt idx="635">
                  <c:v>13.208334000000001</c:v>
                </c:pt>
                <c:pt idx="636">
                  <c:v>13.229167</c:v>
                </c:pt>
                <c:pt idx="637">
                  <c:v>13.250000999999999</c:v>
                </c:pt>
                <c:pt idx="638">
                  <c:v>13.270834000000001</c:v>
                </c:pt>
                <c:pt idx="639">
                  <c:v>13.291667</c:v>
                </c:pt>
                <c:pt idx="640">
                  <c:v>13.312500999999999</c:v>
                </c:pt>
                <c:pt idx="641">
                  <c:v>13.333334000000001</c:v>
                </c:pt>
                <c:pt idx="642">
                  <c:v>13.354167</c:v>
                </c:pt>
                <c:pt idx="643">
                  <c:v>13.375000999999999</c:v>
                </c:pt>
                <c:pt idx="644">
                  <c:v>13.395834000000001</c:v>
                </c:pt>
                <c:pt idx="645">
                  <c:v>13.416667</c:v>
                </c:pt>
                <c:pt idx="646">
                  <c:v>13.437500999999999</c:v>
                </c:pt>
                <c:pt idx="647">
                  <c:v>13.458334000000001</c:v>
                </c:pt>
                <c:pt idx="648">
                  <c:v>13.479167</c:v>
                </c:pt>
                <c:pt idx="649">
                  <c:v>13.500000999999999</c:v>
                </c:pt>
                <c:pt idx="650">
                  <c:v>13.520834000000001</c:v>
                </c:pt>
                <c:pt idx="651">
                  <c:v>13.541667</c:v>
                </c:pt>
                <c:pt idx="652">
                  <c:v>13.562500999999999</c:v>
                </c:pt>
                <c:pt idx="653">
                  <c:v>13.583334000000001</c:v>
                </c:pt>
                <c:pt idx="654">
                  <c:v>13.604167</c:v>
                </c:pt>
                <c:pt idx="655">
                  <c:v>13.625000999999999</c:v>
                </c:pt>
                <c:pt idx="656">
                  <c:v>13.645834000000001</c:v>
                </c:pt>
                <c:pt idx="657">
                  <c:v>13.666667</c:v>
                </c:pt>
                <c:pt idx="658">
                  <c:v>13.687500999999999</c:v>
                </c:pt>
                <c:pt idx="659">
                  <c:v>13.708334000000001</c:v>
                </c:pt>
                <c:pt idx="660">
                  <c:v>13.729167</c:v>
                </c:pt>
                <c:pt idx="661">
                  <c:v>13.750000999999999</c:v>
                </c:pt>
                <c:pt idx="662">
                  <c:v>13.770834000000001</c:v>
                </c:pt>
                <c:pt idx="663">
                  <c:v>13.791667</c:v>
                </c:pt>
                <c:pt idx="664">
                  <c:v>13.812500999999999</c:v>
                </c:pt>
                <c:pt idx="665">
                  <c:v>13.833334000000001</c:v>
                </c:pt>
                <c:pt idx="666">
                  <c:v>13.854167</c:v>
                </c:pt>
                <c:pt idx="667">
                  <c:v>13.875000999999999</c:v>
                </c:pt>
                <c:pt idx="668">
                  <c:v>13.895834000000001</c:v>
                </c:pt>
                <c:pt idx="669">
                  <c:v>13.916667</c:v>
                </c:pt>
                <c:pt idx="670">
                  <c:v>13.937500999999999</c:v>
                </c:pt>
                <c:pt idx="671">
                  <c:v>13.958334000000001</c:v>
                </c:pt>
                <c:pt idx="672">
                  <c:v>13.979167</c:v>
                </c:pt>
                <c:pt idx="673">
                  <c:v>14.000000999999999</c:v>
                </c:pt>
                <c:pt idx="674">
                  <c:v>14.020834000000001</c:v>
                </c:pt>
                <c:pt idx="675">
                  <c:v>14.041667</c:v>
                </c:pt>
                <c:pt idx="676">
                  <c:v>14.062500999999999</c:v>
                </c:pt>
                <c:pt idx="677">
                  <c:v>14.083334000000001</c:v>
                </c:pt>
                <c:pt idx="678">
                  <c:v>14.104167</c:v>
                </c:pt>
                <c:pt idx="679">
                  <c:v>14.125000999999999</c:v>
                </c:pt>
                <c:pt idx="680">
                  <c:v>14.145834000000001</c:v>
                </c:pt>
                <c:pt idx="681">
                  <c:v>14.166667</c:v>
                </c:pt>
                <c:pt idx="682">
                  <c:v>14.187500999999999</c:v>
                </c:pt>
                <c:pt idx="683">
                  <c:v>14.208334000000001</c:v>
                </c:pt>
                <c:pt idx="684">
                  <c:v>14.229167</c:v>
                </c:pt>
                <c:pt idx="685">
                  <c:v>14.250000999999999</c:v>
                </c:pt>
                <c:pt idx="686">
                  <c:v>14.270834000000001</c:v>
                </c:pt>
                <c:pt idx="687">
                  <c:v>14.291667</c:v>
                </c:pt>
                <c:pt idx="688">
                  <c:v>14.312500999999999</c:v>
                </c:pt>
                <c:pt idx="689">
                  <c:v>14.333334000000001</c:v>
                </c:pt>
                <c:pt idx="690">
                  <c:v>14.354167</c:v>
                </c:pt>
                <c:pt idx="691">
                  <c:v>14.375000999999999</c:v>
                </c:pt>
                <c:pt idx="692">
                  <c:v>14.395834000000001</c:v>
                </c:pt>
                <c:pt idx="693">
                  <c:v>14.416667</c:v>
                </c:pt>
                <c:pt idx="694">
                  <c:v>14.437500999999999</c:v>
                </c:pt>
                <c:pt idx="695">
                  <c:v>14.458334000000001</c:v>
                </c:pt>
                <c:pt idx="696">
                  <c:v>14.479167</c:v>
                </c:pt>
                <c:pt idx="697">
                  <c:v>14.500000999999999</c:v>
                </c:pt>
                <c:pt idx="698">
                  <c:v>14.520834000000001</c:v>
                </c:pt>
                <c:pt idx="699">
                  <c:v>14.541667</c:v>
                </c:pt>
                <c:pt idx="700">
                  <c:v>14.562500999999999</c:v>
                </c:pt>
                <c:pt idx="701">
                  <c:v>14.583334000000001</c:v>
                </c:pt>
                <c:pt idx="702">
                  <c:v>14.604167</c:v>
                </c:pt>
                <c:pt idx="703">
                  <c:v>14.625000999999999</c:v>
                </c:pt>
                <c:pt idx="704">
                  <c:v>14.645834000000001</c:v>
                </c:pt>
                <c:pt idx="705">
                  <c:v>14.666667</c:v>
                </c:pt>
                <c:pt idx="706">
                  <c:v>14.687500999999999</c:v>
                </c:pt>
                <c:pt idx="707">
                  <c:v>14.708334000000001</c:v>
                </c:pt>
                <c:pt idx="708">
                  <c:v>14.729167</c:v>
                </c:pt>
                <c:pt idx="709">
                  <c:v>14.750000999999999</c:v>
                </c:pt>
                <c:pt idx="710">
                  <c:v>14.770834000000001</c:v>
                </c:pt>
                <c:pt idx="711">
                  <c:v>14.791667</c:v>
                </c:pt>
                <c:pt idx="712">
                  <c:v>14.812500999999999</c:v>
                </c:pt>
                <c:pt idx="713">
                  <c:v>14.833334000000001</c:v>
                </c:pt>
                <c:pt idx="714">
                  <c:v>14.854167</c:v>
                </c:pt>
                <c:pt idx="715">
                  <c:v>14.875000999999999</c:v>
                </c:pt>
                <c:pt idx="716">
                  <c:v>14.895834000000001</c:v>
                </c:pt>
                <c:pt idx="717">
                  <c:v>14.916667</c:v>
                </c:pt>
                <c:pt idx="718">
                  <c:v>14.937500999999999</c:v>
                </c:pt>
                <c:pt idx="719">
                  <c:v>14.958334000000001</c:v>
                </c:pt>
                <c:pt idx="720">
                  <c:v>14.979167</c:v>
                </c:pt>
                <c:pt idx="721">
                  <c:v>15.000000999999999</c:v>
                </c:pt>
                <c:pt idx="722">
                  <c:v>15.020834000000001</c:v>
                </c:pt>
                <c:pt idx="723">
                  <c:v>15.041667</c:v>
                </c:pt>
                <c:pt idx="724">
                  <c:v>15.062500999999999</c:v>
                </c:pt>
                <c:pt idx="725">
                  <c:v>15.083334000000001</c:v>
                </c:pt>
                <c:pt idx="726">
                  <c:v>15.104167</c:v>
                </c:pt>
                <c:pt idx="727">
                  <c:v>15.125000999999999</c:v>
                </c:pt>
                <c:pt idx="728">
                  <c:v>15.145834000000001</c:v>
                </c:pt>
                <c:pt idx="729">
                  <c:v>15.166667</c:v>
                </c:pt>
                <c:pt idx="730">
                  <c:v>15.187500999999999</c:v>
                </c:pt>
                <c:pt idx="731">
                  <c:v>15.208334000000001</c:v>
                </c:pt>
                <c:pt idx="732">
                  <c:v>15.229167</c:v>
                </c:pt>
                <c:pt idx="733">
                  <c:v>15.250000999999999</c:v>
                </c:pt>
                <c:pt idx="734">
                  <c:v>15.270834000000001</c:v>
                </c:pt>
                <c:pt idx="735">
                  <c:v>15.291667</c:v>
                </c:pt>
                <c:pt idx="736">
                  <c:v>15.312500999999999</c:v>
                </c:pt>
                <c:pt idx="737">
                  <c:v>15.333334000000001</c:v>
                </c:pt>
                <c:pt idx="738">
                  <c:v>15.354167</c:v>
                </c:pt>
                <c:pt idx="739">
                  <c:v>15.375000999999999</c:v>
                </c:pt>
                <c:pt idx="740">
                  <c:v>15.395834000000001</c:v>
                </c:pt>
                <c:pt idx="741">
                  <c:v>15.416667</c:v>
                </c:pt>
                <c:pt idx="742">
                  <c:v>15.437500999999999</c:v>
                </c:pt>
                <c:pt idx="743">
                  <c:v>15.458334000000001</c:v>
                </c:pt>
                <c:pt idx="744">
                  <c:v>15.479167</c:v>
                </c:pt>
                <c:pt idx="745">
                  <c:v>15.500000999999999</c:v>
                </c:pt>
                <c:pt idx="746">
                  <c:v>15.520834000000001</c:v>
                </c:pt>
                <c:pt idx="747">
                  <c:v>15.541667</c:v>
                </c:pt>
                <c:pt idx="748">
                  <c:v>15.562500999999999</c:v>
                </c:pt>
                <c:pt idx="749">
                  <c:v>15.583334000000001</c:v>
                </c:pt>
                <c:pt idx="750">
                  <c:v>15.604167</c:v>
                </c:pt>
                <c:pt idx="751">
                  <c:v>15.625000999999999</c:v>
                </c:pt>
                <c:pt idx="752">
                  <c:v>15.645834000000001</c:v>
                </c:pt>
                <c:pt idx="753">
                  <c:v>15.666667</c:v>
                </c:pt>
                <c:pt idx="754">
                  <c:v>15.687500999999999</c:v>
                </c:pt>
                <c:pt idx="755">
                  <c:v>15.708334000000001</c:v>
                </c:pt>
                <c:pt idx="756">
                  <c:v>15.729167</c:v>
                </c:pt>
                <c:pt idx="757">
                  <c:v>15.750000999999999</c:v>
                </c:pt>
                <c:pt idx="758">
                  <c:v>15.770834000000001</c:v>
                </c:pt>
                <c:pt idx="759">
                  <c:v>15.791668</c:v>
                </c:pt>
                <c:pt idx="760">
                  <c:v>15.812500999999999</c:v>
                </c:pt>
                <c:pt idx="761">
                  <c:v>15.833334000000001</c:v>
                </c:pt>
                <c:pt idx="762">
                  <c:v>15.854168</c:v>
                </c:pt>
                <c:pt idx="763">
                  <c:v>15.875000999999999</c:v>
                </c:pt>
                <c:pt idx="764">
                  <c:v>15.895834000000001</c:v>
                </c:pt>
                <c:pt idx="765">
                  <c:v>15.916668</c:v>
                </c:pt>
                <c:pt idx="766">
                  <c:v>15.937500999999999</c:v>
                </c:pt>
                <c:pt idx="767">
                  <c:v>15.958334000000001</c:v>
                </c:pt>
                <c:pt idx="768">
                  <c:v>15.979168</c:v>
                </c:pt>
                <c:pt idx="769">
                  <c:v>16</c:v>
                </c:pt>
                <c:pt idx="770">
                  <c:v>16.020834000000001</c:v>
                </c:pt>
                <c:pt idx="771">
                  <c:v>16.041668000000001</c:v>
                </c:pt>
                <c:pt idx="772">
                  <c:v>16.0625</c:v>
                </c:pt>
                <c:pt idx="773">
                  <c:v>16.083334000000001</c:v>
                </c:pt>
                <c:pt idx="774">
                  <c:v>16.104168000000001</c:v>
                </c:pt>
                <c:pt idx="775">
                  <c:v>16.125</c:v>
                </c:pt>
                <c:pt idx="776">
                  <c:v>16.145834000000001</c:v>
                </c:pt>
                <c:pt idx="777">
                  <c:v>16.166668000000001</c:v>
                </c:pt>
                <c:pt idx="778">
                  <c:v>16.1875</c:v>
                </c:pt>
                <c:pt idx="779">
                  <c:v>16.208334000000001</c:v>
                </c:pt>
                <c:pt idx="780">
                  <c:v>16.229168000000001</c:v>
                </c:pt>
                <c:pt idx="781">
                  <c:v>16.25</c:v>
                </c:pt>
                <c:pt idx="782">
                  <c:v>16.270834000000001</c:v>
                </c:pt>
                <c:pt idx="783">
                  <c:v>16.291668000000001</c:v>
                </c:pt>
                <c:pt idx="784">
                  <c:v>16.3125</c:v>
                </c:pt>
                <c:pt idx="785">
                  <c:v>16.333334000000001</c:v>
                </c:pt>
                <c:pt idx="786">
                  <c:v>16.354168000000001</c:v>
                </c:pt>
                <c:pt idx="787">
                  <c:v>16.375</c:v>
                </c:pt>
                <c:pt idx="788">
                  <c:v>16.395834000000001</c:v>
                </c:pt>
                <c:pt idx="789">
                  <c:v>16.416668000000001</c:v>
                </c:pt>
                <c:pt idx="790">
                  <c:v>16.4375</c:v>
                </c:pt>
                <c:pt idx="791">
                  <c:v>16.458334000000001</c:v>
                </c:pt>
                <c:pt idx="792">
                  <c:v>16.479168000000001</c:v>
                </c:pt>
                <c:pt idx="793">
                  <c:v>16.5</c:v>
                </c:pt>
                <c:pt idx="794">
                  <c:v>16.520834000000001</c:v>
                </c:pt>
                <c:pt idx="795">
                  <c:v>16.541668000000001</c:v>
                </c:pt>
                <c:pt idx="796">
                  <c:v>16.5625</c:v>
                </c:pt>
                <c:pt idx="797">
                  <c:v>16.583334000000001</c:v>
                </c:pt>
                <c:pt idx="798">
                  <c:v>16.604168000000001</c:v>
                </c:pt>
                <c:pt idx="799">
                  <c:v>16.625</c:v>
                </c:pt>
                <c:pt idx="800">
                  <c:v>16.645834000000001</c:v>
                </c:pt>
                <c:pt idx="801">
                  <c:v>16.666668000000001</c:v>
                </c:pt>
                <c:pt idx="802">
                  <c:v>16.6875</c:v>
                </c:pt>
                <c:pt idx="803">
                  <c:v>16.708334000000001</c:v>
                </c:pt>
                <c:pt idx="804">
                  <c:v>16.729168000000001</c:v>
                </c:pt>
                <c:pt idx="805">
                  <c:v>16.75</c:v>
                </c:pt>
                <c:pt idx="806">
                  <c:v>16.770834000000001</c:v>
                </c:pt>
                <c:pt idx="807">
                  <c:v>16.791668000000001</c:v>
                </c:pt>
                <c:pt idx="808">
                  <c:v>16.8125</c:v>
                </c:pt>
                <c:pt idx="809">
                  <c:v>16.833334000000001</c:v>
                </c:pt>
                <c:pt idx="810">
                  <c:v>16.854168000000001</c:v>
                </c:pt>
                <c:pt idx="811">
                  <c:v>16.875</c:v>
                </c:pt>
                <c:pt idx="812">
                  <c:v>16.895834000000001</c:v>
                </c:pt>
                <c:pt idx="813">
                  <c:v>16.916668000000001</c:v>
                </c:pt>
                <c:pt idx="814">
                  <c:v>16.9375</c:v>
                </c:pt>
                <c:pt idx="815">
                  <c:v>16.958334000000001</c:v>
                </c:pt>
                <c:pt idx="816">
                  <c:v>16.979168000000001</c:v>
                </c:pt>
                <c:pt idx="817">
                  <c:v>17</c:v>
                </c:pt>
                <c:pt idx="818">
                  <c:v>17.020834000000001</c:v>
                </c:pt>
                <c:pt idx="819">
                  <c:v>17.041668000000001</c:v>
                </c:pt>
                <c:pt idx="820">
                  <c:v>17.0625</c:v>
                </c:pt>
                <c:pt idx="821">
                  <c:v>17.083334000000001</c:v>
                </c:pt>
                <c:pt idx="822">
                  <c:v>17.104168000000001</c:v>
                </c:pt>
                <c:pt idx="823">
                  <c:v>17.125</c:v>
                </c:pt>
                <c:pt idx="824">
                  <c:v>17.145834000000001</c:v>
                </c:pt>
                <c:pt idx="825">
                  <c:v>17.166668000000001</c:v>
                </c:pt>
                <c:pt idx="826">
                  <c:v>17.1875</c:v>
                </c:pt>
                <c:pt idx="827">
                  <c:v>17.208334000000001</c:v>
                </c:pt>
                <c:pt idx="828">
                  <c:v>17.229168000000001</c:v>
                </c:pt>
                <c:pt idx="829">
                  <c:v>17.25</c:v>
                </c:pt>
                <c:pt idx="830">
                  <c:v>17.270834000000001</c:v>
                </c:pt>
                <c:pt idx="831">
                  <c:v>17.291668000000001</c:v>
                </c:pt>
                <c:pt idx="832">
                  <c:v>17.3125</c:v>
                </c:pt>
                <c:pt idx="833">
                  <c:v>17.333334000000001</c:v>
                </c:pt>
                <c:pt idx="834">
                  <c:v>17.354168000000001</c:v>
                </c:pt>
                <c:pt idx="835">
                  <c:v>17.375</c:v>
                </c:pt>
                <c:pt idx="836">
                  <c:v>17.395834000000001</c:v>
                </c:pt>
                <c:pt idx="837">
                  <c:v>17.416668000000001</c:v>
                </c:pt>
                <c:pt idx="838">
                  <c:v>17.4375</c:v>
                </c:pt>
                <c:pt idx="839">
                  <c:v>17.458334000000001</c:v>
                </c:pt>
                <c:pt idx="840">
                  <c:v>17.479168000000001</c:v>
                </c:pt>
                <c:pt idx="841">
                  <c:v>17.5</c:v>
                </c:pt>
                <c:pt idx="842">
                  <c:v>17.520834000000001</c:v>
                </c:pt>
                <c:pt idx="843">
                  <c:v>17.541668000000001</c:v>
                </c:pt>
                <c:pt idx="844">
                  <c:v>17.5625</c:v>
                </c:pt>
                <c:pt idx="845">
                  <c:v>17.583334000000001</c:v>
                </c:pt>
                <c:pt idx="846">
                  <c:v>17.604168000000001</c:v>
                </c:pt>
                <c:pt idx="847">
                  <c:v>17.625</c:v>
                </c:pt>
                <c:pt idx="848">
                  <c:v>17.645834000000001</c:v>
                </c:pt>
                <c:pt idx="849">
                  <c:v>17.666668000000001</c:v>
                </c:pt>
                <c:pt idx="850">
                  <c:v>17.6875</c:v>
                </c:pt>
                <c:pt idx="851">
                  <c:v>17.708334000000001</c:v>
                </c:pt>
                <c:pt idx="852">
                  <c:v>17.729168000000001</c:v>
                </c:pt>
                <c:pt idx="853">
                  <c:v>17.75</c:v>
                </c:pt>
                <c:pt idx="854">
                  <c:v>17.770834000000001</c:v>
                </c:pt>
                <c:pt idx="855">
                  <c:v>17.791668000000001</c:v>
                </c:pt>
                <c:pt idx="856">
                  <c:v>17.8125</c:v>
                </c:pt>
                <c:pt idx="857">
                  <c:v>17.833334000000001</c:v>
                </c:pt>
                <c:pt idx="858">
                  <c:v>17.854168000000001</c:v>
                </c:pt>
                <c:pt idx="859">
                  <c:v>17.875</c:v>
                </c:pt>
                <c:pt idx="860">
                  <c:v>17.895834000000001</c:v>
                </c:pt>
                <c:pt idx="861">
                  <c:v>17.916668000000001</c:v>
                </c:pt>
                <c:pt idx="862">
                  <c:v>17.9375</c:v>
                </c:pt>
                <c:pt idx="863">
                  <c:v>17.958334000000001</c:v>
                </c:pt>
                <c:pt idx="864">
                  <c:v>17.979168000000001</c:v>
                </c:pt>
                <c:pt idx="865">
                  <c:v>18</c:v>
                </c:pt>
                <c:pt idx="866">
                  <c:v>18.020834000000001</c:v>
                </c:pt>
                <c:pt idx="867">
                  <c:v>18.041668000000001</c:v>
                </c:pt>
                <c:pt idx="868">
                  <c:v>18.0625</c:v>
                </c:pt>
                <c:pt idx="869">
                  <c:v>18.083334000000001</c:v>
                </c:pt>
                <c:pt idx="870">
                  <c:v>18.104168000000001</c:v>
                </c:pt>
                <c:pt idx="871">
                  <c:v>18.125</c:v>
                </c:pt>
                <c:pt idx="872">
                  <c:v>18.145834000000001</c:v>
                </c:pt>
                <c:pt idx="873">
                  <c:v>18.166668000000001</c:v>
                </c:pt>
                <c:pt idx="874">
                  <c:v>18.1875</c:v>
                </c:pt>
                <c:pt idx="875">
                  <c:v>18.208334000000001</c:v>
                </c:pt>
                <c:pt idx="876">
                  <c:v>18.229168000000001</c:v>
                </c:pt>
                <c:pt idx="877">
                  <c:v>18.25</c:v>
                </c:pt>
                <c:pt idx="878">
                  <c:v>18.270834000000001</c:v>
                </c:pt>
                <c:pt idx="879">
                  <c:v>18.291668000000001</c:v>
                </c:pt>
                <c:pt idx="880">
                  <c:v>18.3125</c:v>
                </c:pt>
                <c:pt idx="881">
                  <c:v>18.333334000000001</c:v>
                </c:pt>
                <c:pt idx="882">
                  <c:v>18.354168000000001</c:v>
                </c:pt>
                <c:pt idx="883">
                  <c:v>18.375</c:v>
                </c:pt>
                <c:pt idx="884">
                  <c:v>18.395834000000001</c:v>
                </c:pt>
                <c:pt idx="885">
                  <c:v>18.416668000000001</c:v>
                </c:pt>
                <c:pt idx="886">
                  <c:v>18.4375</c:v>
                </c:pt>
                <c:pt idx="887">
                  <c:v>18.458334000000001</c:v>
                </c:pt>
                <c:pt idx="888">
                  <c:v>18.479168000000001</c:v>
                </c:pt>
                <c:pt idx="889">
                  <c:v>18.5</c:v>
                </c:pt>
                <c:pt idx="890">
                  <c:v>18.520834000000001</c:v>
                </c:pt>
                <c:pt idx="891">
                  <c:v>18.541668000000001</c:v>
                </c:pt>
                <c:pt idx="892">
                  <c:v>18.5625</c:v>
                </c:pt>
                <c:pt idx="893">
                  <c:v>18.583334000000001</c:v>
                </c:pt>
                <c:pt idx="894">
                  <c:v>18.604168000000001</c:v>
                </c:pt>
                <c:pt idx="895">
                  <c:v>18.625</c:v>
                </c:pt>
                <c:pt idx="896">
                  <c:v>18.645834000000001</c:v>
                </c:pt>
                <c:pt idx="897">
                  <c:v>18.666668000000001</c:v>
                </c:pt>
                <c:pt idx="898">
                  <c:v>18.6875</c:v>
                </c:pt>
                <c:pt idx="899">
                  <c:v>18.708334000000001</c:v>
                </c:pt>
                <c:pt idx="900">
                  <c:v>18.729168000000001</c:v>
                </c:pt>
                <c:pt idx="901">
                  <c:v>18.75</c:v>
                </c:pt>
                <c:pt idx="902">
                  <c:v>18.770834000000001</c:v>
                </c:pt>
                <c:pt idx="903">
                  <c:v>18.791668000000001</c:v>
                </c:pt>
                <c:pt idx="904">
                  <c:v>18.812501999999999</c:v>
                </c:pt>
                <c:pt idx="905">
                  <c:v>18.833334000000001</c:v>
                </c:pt>
                <c:pt idx="906">
                  <c:v>18.854168000000001</c:v>
                </c:pt>
                <c:pt idx="907">
                  <c:v>18.875001999999999</c:v>
                </c:pt>
                <c:pt idx="908">
                  <c:v>18.895834000000001</c:v>
                </c:pt>
                <c:pt idx="909">
                  <c:v>18.916668000000001</c:v>
                </c:pt>
                <c:pt idx="910">
                  <c:v>18.937501999999999</c:v>
                </c:pt>
                <c:pt idx="911">
                  <c:v>18.958334000000001</c:v>
                </c:pt>
                <c:pt idx="912">
                  <c:v>18.979168000000001</c:v>
                </c:pt>
                <c:pt idx="913">
                  <c:v>19.000001999999999</c:v>
                </c:pt>
                <c:pt idx="914">
                  <c:v>19.020834000000001</c:v>
                </c:pt>
                <c:pt idx="915">
                  <c:v>19.041668000000001</c:v>
                </c:pt>
                <c:pt idx="916">
                  <c:v>19.062501999999999</c:v>
                </c:pt>
                <c:pt idx="917">
                  <c:v>19.083334000000001</c:v>
                </c:pt>
                <c:pt idx="918">
                  <c:v>19.104168000000001</c:v>
                </c:pt>
                <c:pt idx="919">
                  <c:v>19.125001999999999</c:v>
                </c:pt>
                <c:pt idx="920">
                  <c:v>19.145834000000001</c:v>
                </c:pt>
                <c:pt idx="921">
                  <c:v>19.166668000000001</c:v>
                </c:pt>
                <c:pt idx="922">
                  <c:v>19.187501999999999</c:v>
                </c:pt>
                <c:pt idx="923">
                  <c:v>19.208334000000001</c:v>
                </c:pt>
                <c:pt idx="924">
                  <c:v>19.229168000000001</c:v>
                </c:pt>
                <c:pt idx="925">
                  <c:v>19.250001999999999</c:v>
                </c:pt>
                <c:pt idx="926">
                  <c:v>19.270834000000001</c:v>
                </c:pt>
                <c:pt idx="927">
                  <c:v>19.291668000000001</c:v>
                </c:pt>
                <c:pt idx="928">
                  <c:v>19.312501999999999</c:v>
                </c:pt>
                <c:pt idx="929">
                  <c:v>19.333334000000001</c:v>
                </c:pt>
                <c:pt idx="930">
                  <c:v>19.354168000000001</c:v>
                </c:pt>
                <c:pt idx="931">
                  <c:v>19.375001999999999</c:v>
                </c:pt>
                <c:pt idx="932">
                  <c:v>19.395834000000001</c:v>
                </c:pt>
                <c:pt idx="933">
                  <c:v>19.416668000000001</c:v>
                </c:pt>
                <c:pt idx="934">
                  <c:v>19.437501999999999</c:v>
                </c:pt>
                <c:pt idx="935">
                  <c:v>19.458334000000001</c:v>
                </c:pt>
                <c:pt idx="936">
                  <c:v>19.479168000000001</c:v>
                </c:pt>
                <c:pt idx="937">
                  <c:v>19.500001999999999</c:v>
                </c:pt>
                <c:pt idx="938">
                  <c:v>19.520834000000001</c:v>
                </c:pt>
                <c:pt idx="939">
                  <c:v>19.541668000000001</c:v>
                </c:pt>
                <c:pt idx="940">
                  <c:v>19.562501999999999</c:v>
                </c:pt>
                <c:pt idx="941">
                  <c:v>19.583334000000001</c:v>
                </c:pt>
                <c:pt idx="942">
                  <c:v>19.604168000000001</c:v>
                </c:pt>
                <c:pt idx="943">
                  <c:v>19.625001999999999</c:v>
                </c:pt>
                <c:pt idx="944">
                  <c:v>19.645834000000001</c:v>
                </c:pt>
                <c:pt idx="945">
                  <c:v>19.666668000000001</c:v>
                </c:pt>
                <c:pt idx="946">
                  <c:v>19.687501999999999</c:v>
                </c:pt>
                <c:pt idx="947">
                  <c:v>19.708334000000001</c:v>
                </c:pt>
                <c:pt idx="948">
                  <c:v>19.729168000000001</c:v>
                </c:pt>
                <c:pt idx="949">
                  <c:v>19.750001999999999</c:v>
                </c:pt>
                <c:pt idx="950">
                  <c:v>19.770834000000001</c:v>
                </c:pt>
                <c:pt idx="951">
                  <c:v>19.791668000000001</c:v>
                </c:pt>
                <c:pt idx="952">
                  <c:v>19.812501999999999</c:v>
                </c:pt>
                <c:pt idx="953">
                  <c:v>19.833334000000001</c:v>
                </c:pt>
                <c:pt idx="954">
                  <c:v>19.854168000000001</c:v>
                </c:pt>
                <c:pt idx="955">
                  <c:v>19.875001999999999</c:v>
                </c:pt>
                <c:pt idx="956">
                  <c:v>19.895834000000001</c:v>
                </c:pt>
                <c:pt idx="957">
                  <c:v>19.916668000000001</c:v>
                </c:pt>
                <c:pt idx="958">
                  <c:v>19.937501999999999</c:v>
                </c:pt>
                <c:pt idx="959">
                  <c:v>19.958334000000001</c:v>
                </c:pt>
                <c:pt idx="960">
                  <c:v>19.979168000000001</c:v>
                </c:pt>
                <c:pt idx="961">
                  <c:v>20.000001999999999</c:v>
                </c:pt>
              </c:numCache>
            </c:numRef>
          </c:xVal>
          <c:yVal>
            <c:numRef>
              <c:f>'597'!$Q$2:$Q$3604</c:f>
              <c:numCache>
                <c:formatCode>General</c:formatCode>
                <c:ptCount val="3603"/>
                <c:pt idx="0">
                  <c:v>60</c:v>
                </c:pt>
                <c:pt idx="1">
                  <c:v>60.000014999999998</c:v>
                </c:pt>
                <c:pt idx="2">
                  <c:v>60.000031</c:v>
                </c:pt>
                <c:pt idx="3">
                  <c:v>60.000033999999999</c:v>
                </c:pt>
                <c:pt idx="4">
                  <c:v>60.000042000000001</c:v>
                </c:pt>
                <c:pt idx="5">
                  <c:v>60.000050000000002</c:v>
                </c:pt>
                <c:pt idx="6">
                  <c:v>60.000056999999998</c:v>
                </c:pt>
                <c:pt idx="7">
                  <c:v>60.000064999999999</c:v>
                </c:pt>
                <c:pt idx="8">
                  <c:v>60.000072000000003</c:v>
                </c:pt>
                <c:pt idx="9">
                  <c:v>60.000072000000003</c:v>
                </c:pt>
                <c:pt idx="10">
                  <c:v>60.000079999999997</c:v>
                </c:pt>
                <c:pt idx="11">
                  <c:v>60.000079999999997</c:v>
                </c:pt>
                <c:pt idx="12">
                  <c:v>60.000084000000001</c:v>
                </c:pt>
                <c:pt idx="13">
                  <c:v>60.000092000000002</c:v>
                </c:pt>
                <c:pt idx="14">
                  <c:v>60.000092000000002</c:v>
                </c:pt>
                <c:pt idx="15">
                  <c:v>60.000098999999999</c:v>
                </c:pt>
                <c:pt idx="16">
                  <c:v>60.000098999999999</c:v>
                </c:pt>
                <c:pt idx="17">
                  <c:v>60.000107</c:v>
                </c:pt>
                <c:pt idx="18">
                  <c:v>60.000107</c:v>
                </c:pt>
                <c:pt idx="19">
                  <c:v>60.000114000000004</c:v>
                </c:pt>
                <c:pt idx="20">
                  <c:v>60.000114000000004</c:v>
                </c:pt>
                <c:pt idx="21">
                  <c:v>60.000121999999998</c:v>
                </c:pt>
                <c:pt idx="22">
                  <c:v>60.000121999999998</c:v>
                </c:pt>
                <c:pt idx="23">
                  <c:v>60.000121999999998</c:v>
                </c:pt>
                <c:pt idx="24">
                  <c:v>60.000129999999999</c:v>
                </c:pt>
                <c:pt idx="25">
                  <c:v>60.000129999999999</c:v>
                </c:pt>
                <c:pt idx="26">
                  <c:v>59.992817000000002</c:v>
                </c:pt>
                <c:pt idx="27">
                  <c:v>59.987113999999998</c:v>
                </c:pt>
                <c:pt idx="28">
                  <c:v>59.981709000000002</c:v>
                </c:pt>
                <c:pt idx="29">
                  <c:v>59.976303000000001</c:v>
                </c:pt>
                <c:pt idx="30">
                  <c:v>59.970801999999999</c:v>
                </c:pt>
                <c:pt idx="31">
                  <c:v>59.965156999999998</c:v>
                </c:pt>
                <c:pt idx="32">
                  <c:v>59.959332000000003</c:v>
                </c:pt>
                <c:pt idx="33">
                  <c:v>59.953316000000001</c:v>
                </c:pt>
                <c:pt idx="34">
                  <c:v>59.947097999999997</c:v>
                </c:pt>
                <c:pt idx="35">
                  <c:v>59.940773</c:v>
                </c:pt>
                <c:pt idx="36">
                  <c:v>59.934291999999999</c:v>
                </c:pt>
                <c:pt idx="37">
                  <c:v>59.927703999999999</c:v>
                </c:pt>
                <c:pt idx="38">
                  <c:v>59.921028</c:v>
                </c:pt>
                <c:pt idx="39">
                  <c:v>59.914271999999997</c:v>
                </c:pt>
                <c:pt idx="40">
                  <c:v>59.907440000000001</c:v>
                </c:pt>
                <c:pt idx="41">
                  <c:v>59.900523999999997</c:v>
                </c:pt>
                <c:pt idx="42">
                  <c:v>59.893523999999999</c:v>
                </c:pt>
                <c:pt idx="43">
                  <c:v>59.886414000000002</c:v>
                </c:pt>
                <c:pt idx="44">
                  <c:v>59.879223000000003</c:v>
                </c:pt>
                <c:pt idx="45">
                  <c:v>59.87191</c:v>
                </c:pt>
                <c:pt idx="46">
                  <c:v>59.864479000000003</c:v>
                </c:pt>
                <c:pt idx="47">
                  <c:v>59.856934000000003</c:v>
                </c:pt>
                <c:pt idx="48">
                  <c:v>59.849269999999997</c:v>
                </c:pt>
                <c:pt idx="49">
                  <c:v>59.841498999999999</c:v>
                </c:pt>
                <c:pt idx="50">
                  <c:v>59.833629999999999</c:v>
                </c:pt>
                <c:pt idx="51">
                  <c:v>59.825668</c:v>
                </c:pt>
                <c:pt idx="52">
                  <c:v>59.817638000000002</c:v>
                </c:pt>
                <c:pt idx="53">
                  <c:v>59.809547000000002</c:v>
                </c:pt>
                <c:pt idx="54">
                  <c:v>59.801425999999999</c:v>
                </c:pt>
                <c:pt idx="55">
                  <c:v>59.793297000000003</c:v>
                </c:pt>
                <c:pt idx="56">
                  <c:v>59.785178999999999</c:v>
                </c:pt>
                <c:pt idx="57">
                  <c:v>59.777096</c:v>
                </c:pt>
                <c:pt idx="58">
                  <c:v>59.769061999999998</c:v>
                </c:pt>
                <c:pt idx="59">
                  <c:v>59.761108</c:v>
                </c:pt>
                <c:pt idx="60">
                  <c:v>59.753250000000001</c:v>
                </c:pt>
                <c:pt idx="61">
                  <c:v>59.745514</c:v>
                </c:pt>
                <c:pt idx="62">
                  <c:v>59.737900000000003</c:v>
                </c:pt>
                <c:pt idx="63">
                  <c:v>59.730446000000001</c:v>
                </c:pt>
                <c:pt idx="64">
                  <c:v>59.723151999999999</c:v>
                </c:pt>
                <c:pt idx="65">
                  <c:v>59.716042000000002</c:v>
                </c:pt>
                <c:pt idx="66">
                  <c:v>59.709125999999998</c:v>
                </c:pt>
                <c:pt idx="67">
                  <c:v>59.702407999999998</c:v>
                </c:pt>
                <c:pt idx="68">
                  <c:v>59.695892000000001</c:v>
                </c:pt>
                <c:pt idx="69">
                  <c:v>59.689582999999999</c:v>
                </c:pt>
                <c:pt idx="70">
                  <c:v>59.683478999999998</c:v>
                </c:pt>
                <c:pt idx="71">
                  <c:v>59.677570000000003</c:v>
                </c:pt>
                <c:pt idx="72">
                  <c:v>59.671852000000001</c:v>
                </c:pt>
                <c:pt idx="73">
                  <c:v>59.666313000000002</c:v>
                </c:pt>
                <c:pt idx="74">
                  <c:v>59.660938000000002</c:v>
                </c:pt>
                <c:pt idx="75">
                  <c:v>59.655712000000001</c:v>
                </c:pt>
                <c:pt idx="76">
                  <c:v>59.650615999999999</c:v>
                </c:pt>
                <c:pt idx="77">
                  <c:v>59.645634000000001</c:v>
                </c:pt>
                <c:pt idx="78">
                  <c:v>59.640743000000001</c:v>
                </c:pt>
                <c:pt idx="79">
                  <c:v>59.635925</c:v>
                </c:pt>
                <c:pt idx="80">
                  <c:v>59.631176000000004</c:v>
                </c:pt>
                <c:pt idx="81">
                  <c:v>59.626457000000002</c:v>
                </c:pt>
                <c:pt idx="82">
                  <c:v>59.621760999999999</c:v>
                </c:pt>
                <c:pt idx="83">
                  <c:v>59.617077000000002</c:v>
                </c:pt>
                <c:pt idx="84">
                  <c:v>59.612385000000003</c:v>
                </c:pt>
                <c:pt idx="85">
                  <c:v>59.607680999999999</c:v>
                </c:pt>
                <c:pt idx="86">
                  <c:v>59.602955000000001</c:v>
                </c:pt>
                <c:pt idx="87">
                  <c:v>59.598197999999996</c:v>
                </c:pt>
                <c:pt idx="88">
                  <c:v>59.593403000000002</c:v>
                </c:pt>
                <c:pt idx="89">
                  <c:v>59.588588999999999</c:v>
                </c:pt>
                <c:pt idx="90">
                  <c:v>59.583733000000002</c:v>
                </c:pt>
                <c:pt idx="91">
                  <c:v>59.578842000000002</c:v>
                </c:pt>
                <c:pt idx="92">
                  <c:v>59.573925000000003</c:v>
                </c:pt>
                <c:pt idx="93">
                  <c:v>59.568981000000001</c:v>
                </c:pt>
                <c:pt idx="94">
                  <c:v>59.564011000000001</c:v>
                </c:pt>
                <c:pt idx="95">
                  <c:v>59.559024999999998</c:v>
                </c:pt>
                <c:pt idx="96">
                  <c:v>59.554028000000002</c:v>
                </c:pt>
                <c:pt idx="97">
                  <c:v>59.549019000000001</c:v>
                </c:pt>
                <c:pt idx="98">
                  <c:v>59.544018000000001</c:v>
                </c:pt>
                <c:pt idx="99">
                  <c:v>59.539020999999998</c:v>
                </c:pt>
                <c:pt idx="100">
                  <c:v>59.534030999999999</c:v>
                </c:pt>
                <c:pt idx="101">
                  <c:v>59.529057000000002</c:v>
                </c:pt>
                <c:pt idx="102">
                  <c:v>59.524109000000003</c:v>
                </c:pt>
                <c:pt idx="103">
                  <c:v>59.519188</c:v>
                </c:pt>
                <c:pt idx="104">
                  <c:v>59.514294</c:v>
                </c:pt>
                <c:pt idx="105">
                  <c:v>59.509444999999999</c:v>
                </c:pt>
                <c:pt idx="106">
                  <c:v>59.504641999999997</c:v>
                </c:pt>
                <c:pt idx="107">
                  <c:v>59.499878000000002</c:v>
                </c:pt>
                <c:pt idx="108">
                  <c:v>59.495178000000003</c:v>
                </c:pt>
                <c:pt idx="109">
                  <c:v>59.490540000000003</c:v>
                </c:pt>
                <c:pt idx="110">
                  <c:v>59.485962000000001</c:v>
                </c:pt>
                <c:pt idx="111">
                  <c:v>59.481456999999999</c:v>
                </c:pt>
                <c:pt idx="112">
                  <c:v>59.477032000000001</c:v>
                </c:pt>
                <c:pt idx="113">
                  <c:v>59.472678999999999</c:v>
                </c:pt>
                <c:pt idx="114">
                  <c:v>59.468409999999999</c:v>
                </c:pt>
                <c:pt idx="115">
                  <c:v>59.464230000000001</c:v>
                </c:pt>
                <c:pt idx="116">
                  <c:v>59.460124999999998</c:v>
                </c:pt>
                <c:pt idx="117">
                  <c:v>59.456111999999997</c:v>
                </c:pt>
                <c:pt idx="118">
                  <c:v>59.452190000000002</c:v>
                </c:pt>
                <c:pt idx="119">
                  <c:v>59.448349</c:v>
                </c:pt>
                <c:pt idx="120">
                  <c:v>59.444595</c:v>
                </c:pt>
                <c:pt idx="121">
                  <c:v>59.440925999999997</c:v>
                </c:pt>
                <c:pt idx="122">
                  <c:v>59.437336000000002</c:v>
                </c:pt>
                <c:pt idx="123">
                  <c:v>59.433826000000003</c:v>
                </c:pt>
                <c:pt idx="124">
                  <c:v>59.430393000000002</c:v>
                </c:pt>
                <c:pt idx="125">
                  <c:v>59.427025</c:v>
                </c:pt>
                <c:pt idx="126">
                  <c:v>59.423729000000002</c:v>
                </c:pt>
                <c:pt idx="127">
                  <c:v>59.420501999999999</c:v>
                </c:pt>
                <c:pt idx="128">
                  <c:v>59.417335999999999</c:v>
                </c:pt>
                <c:pt idx="129">
                  <c:v>59.414223</c:v>
                </c:pt>
                <c:pt idx="130">
                  <c:v>59.411171000000003</c:v>
                </c:pt>
                <c:pt idx="131">
                  <c:v>59.408164999999997</c:v>
                </c:pt>
                <c:pt idx="132">
                  <c:v>59.405211999999999</c:v>
                </c:pt>
                <c:pt idx="133">
                  <c:v>59.402301999999999</c:v>
                </c:pt>
                <c:pt idx="134">
                  <c:v>59.399433000000002</c:v>
                </c:pt>
                <c:pt idx="135">
                  <c:v>59.396599000000002</c:v>
                </c:pt>
                <c:pt idx="136">
                  <c:v>59.393802999999998</c:v>
                </c:pt>
                <c:pt idx="137">
                  <c:v>59.391036999999997</c:v>
                </c:pt>
                <c:pt idx="138">
                  <c:v>59.388297999999999</c:v>
                </c:pt>
                <c:pt idx="139">
                  <c:v>59.385586000000004</c:v>
                </c:pt>
                <c:pt idx="140">
                  <c:v>59.382893000000003</c:v>
                </c:pt>
                <c:pt idx="141">
                  <c:v>59.380215</c:v>
                </c:pt>
                <c:pt idx="142">
                  <c:v>59.377544</c:v>
                </c:pt>
                <c:pt idx="143">
                  <c:v>59.374893</c:v>
                </c:pt>
                <c:pt idx="144">
                  <c:v>59.372245999999997</c:v>
                </c:pt>
                <c:pt idx="145">
                  <c:v>59.369598000000003</c:v>
                </c:pt>
                <c:pt idx="146">
                  <c:v>59.366954999999997</c:v>
                </c:pt>
                <c:pt idx="147">
                  <c:v>59.364311000000001</c:v>
                </c:pt>
                <c:pt idx="148">
                  <c:v>59.361663999999998</c:v>
                </c:pt>
                <c:pt idx="149">
                  <c:v>59.359012999999997</c:v>
                </c:pt>
                <c:pt idx="150">
                  <c:v>59.356358</c:v>
                </c:pt>
                <c:pt idx="151">
                  <c:v>59.353703000000003</c:v>
                </c:pt>
                <c:pt idx="152">
                  <c:v>59.351036000000001</c:v>
                </c:pt>
                <c:pt idx="153">
                  <c:v>59.348373000000002</c:v>
                </c:pt>
                <c:pt idx="154">
                  <c:v>59.345711000000001</c:v>
                </c:pt>
                <c:pt idx="155">
                  <c:v>59.343048000000003</c:v>
                </c:pt>
                <c:pt idx="156">
                  <c:v>59.340389000000002</c:v>
                </c:pt>
                <c:pt idx="157">
                  <c:v>59.337733999999998</c:v>
                </c:pt>
                <c:pt idx="158">
                  <c:v>59.335090999999998</c:v>
                </c:pt>
                <c:pt idx="159">
                  <c:v>59.332455000000003</c:v>
                </c:pt>
                <c:pt idx="160">
                  <c:v>59.329844999999999</c:v>
                </c:pt>
                <c:pt idx="161">
                  <c:v>59.327240000000003</c:v>
                </c:pt>
                <c:pt idx="162">
                  <c:v>59.324660999999999</c:v>
                </c:pt>
                <c:pt idx="163">
                  <c:v>59.322113000000002</c:v>
                </c:pt>
                <c:pt idx="164">
                  <c:v>59.319588000000003</c:v>
                </c:pt>
                <c:pt idx="165">
                  <c:v>59.317096999999997</c:v>
                </c:pt>
                <c:pt idx="166">
                  <c:v>59.314644000000001</c:v>
                </c:pt>
                <c:pt idx="167">
                  <c:v>59.312224999999998</c:v>
                </c:pt>
                <c:pt idx="168">
                  <c:v>59.309845000000003</c:v>
                </c:pt>
                <c:pt idx="169">
                  <c:v>59.307518000000002</c:v>
                </c:pt>
                <c:pt idx="170">
                  <c:v>59.305228999999997</c:v>
                </c:pt>
                <c:pt idx="171">
                  <c:v>59.302990000000001</c:v>
                </c:pt>
                <c:pt idx="172">
                  <c:v>59.300803999999999</c:v>
                </c:pt>
                <c:pt idx="173">
                  <c:v>59.298676</c:v>
                </c:pt>
                <c:pt idx="174">
                  <c:v>59.296593000000001</c:v>
                </c:pt>
                <c:pt idx="175">
                  <c:v>59.294562999999997</c:v>
                </c:pt>
                <c:pt idx="176">
                  <c:v>59.292591000000002</c:v>
                </c:pt>
                <c:pt idx="177">
                  <c:v>59.290667999999997</c:v>
                </c:pt>
                <c:pt idx="178">
                  <c:v>59.288803000000001</c:v>
                </c:pt>
                <c:pt idx="179">
                  <c:v>59.28698</c:v>
                </c:pt>
                <c:pt idx="180">
                  <c:v>59.285206000000002</c:v>
                </c:pt>
                <c:pt idx="181">
                  <c:v>59.283478000000002</c:v>
                </c:pt>
                <c:pt idx="182">
                  <c:v>59.281792000000003</c:v>
                </c:pt>
                <c:pt idx="183">
                  <c:v>59.280140000000003</c:v>
                </c:pt>
                <c:pt idx="184">
                  <c:v>59.278534000000001</c:v>
                </c:pt>
                <c:pt idx="185">
                  <c:v>59.276950999999997</c:v>
                </c:pt>
                <c:pt idx="186">
                  <c:v>59.275398000000003</c:v>
                </c:pt>
                <c:pt idx="187">
                  <c:v>59.273871999999997</c:v>
                </c:pt>
                <c:pt idx="188">
                  <c:v>59.272362000000001</c:v>
                </c:pt>
                <c:pt idx="189">
                  <c:v>59.270878000000003</c:v>
                </c:pt>
                <c:pt idx="190">
                  <c:v>59.269404999999999</c:v>
                </c:pt>
                <c:pt idx="191">
                  <c:v>59.267952000000001</c:v>
                </c:pt>
                <c:pt idx="192">
                  <c:v>59.266502000000003</c:v>
                </c:pt>
                <c:pt idx="193">
                  <c:v>59.265064000000002</c:v>
                </c:pt>
                <c:pt idx="194">
                  <c:v>59.263634000000003</c:v>
                </c:pt>
                <c:pt idx="195">
                  <c:v>59.262211000000001</c:v>
                </c:pt>
                <c:pt idx="196">
                  <c:v>59.260792000000002</c:v>
                </c:pt>
                <c:pt idx="197">
                  <c:v>59.259372999999997</c:v>
                </c:pt>
                <c:pt idx="198">
                  <c:v>59.257961000000002</c:v>
                </c:pt>
                <c:pt idx="199">
                  <c:v>59.256554000000001</c:v>
                </c:pt>
                <c:pt idx="200">
                  <c:v>59.255146000000003</c:v>
                </c:pt>
                <c:pt idx="201">
                  <c:v>59.253742000000003</c:v>
                </c:pt>
                <c:pt idx="202">
                  <c:v>59.252338000000002</c:v>
                </c:pt>
                <c:pt idx="203">
                  <c:v>59.250942000000002</c:v>
                </c:pt>
                <c:pt idx="204">
                  <c:v>59.249541999999998</c:v>
                </c:pt>
                <c:pt idx="205">
                  <c:v>59.248154</c:v>
                </c:pt>
                <c:pt idx="206">
                  <c:v>59.246760999999999</c:v>
                </c:pt>
                <c:pt idx="207">
                  <c:v>59.245376999999998</c:v>
                </c:pt>
                <c:pt idx="208">
                  <c:v>59.243999000000002</c:v>
                </c:pt>
                <c:pt idx="209">
                  <c:v>59.242629999999998</c:v>
                </c:pt>
                <c:pt idx="210">
                  <c:v>59.241267999999998</c:v>
                </c:pt>
                <c:pt idx="211">
                  <c:v>59.239922</c:v>
                </c:pt>
                <c:pt idx="212">
                  <c:v>59.238590000000002</c:v>
                </c:pt>
                <c:pt idx="213">
                  <c:v>59.237270000000002</c:v>
                </c:pt>
                <c:pt idx="214">
                  <c:v>59.235973000000001</c:v>
                </c:pt>
                <c:pt idx="215">
                  <c:v>59.234692000000003</c:v>
                </c:pt>
                <c:pt idx="216">
                  <c:v>59.233432999999998</c:v>
                </c:pt>
                <c:pt idx="217">
                  <c:v>59.232196999999999</c:v>
                </c:pt>
                <c:pt idx="218">
                  <c:v>59.230988000000004</c:v>
                </c:pt>
                <c:pt idx="219">
                  <c:v>59.229801000000002</c:v>
                </c:pt>
                <c:pt idx="220">
                  <c:v>59.228645</c:v>
                </c:pt>
                <c:pt idx="221">
                  <c:v>59.227516000000001</c:v>
                </c:pt>
                <c:pt idx="222">
                  <c:v>59.226410000000001</c:v>
                </c:pt>
                <c:pt idx="223">
                  <c:v>59.225338000000001</c:v>
                </c:pt>
                <c:pt idx="224">
                  <c:v>59.224288999999999</c:v>
                </c:pt>
                <c:pt idx="225">
                  <c:v>59.223263000000003</c:v>
                </c:pt>
                <c:pt idx="226">
                  <c:v>59.222267000000002</c:v>
                </c:pt>
                <c:pt idx="227">
                  <c:v>59.221294</c:v>
                </c:pt>
                <c:pt idx="228">
                  <c:v>59.220348000000001</c:v>
                </c:pt>
                <c:pt idx="229">
                  <c:v>59.219428999999998</c:v>
                </c:pt>
                <c:pt idx="230">
                  <c:v>59.218525</c:v>
                </c:pt>
                <c:pt idx="231">
                  <c:v>59.217650999999996</c:v>
                </c:pt>
                <c:pt idx="232">
                  <c:v>59.216797</c:v>
                </c:pt>
                <c:pt idx="233">
                  <c:v>59.215961</c:v>
                </c:pt>
                <c:pt idx="234">
                  <c:v>59.215148999999997</c:v>
                </c:pt>
                <c:pt idx="235">
                  <c:v>59.214354999999998</c:v>
                </c:pt>
                <c:pt idx="236">
                  <c:v>59.213588999999999</c:v>
                </c:pt>
                <c:pt idx="237">
                  <c:v>59.212837</c:v>
                </c:pt>
                <c:pt idx="238">
                  <c:v>59.212105000000001</c:v>
                </c:pt>
                <c:pt idx="239">
                  <c:v>59.211395000000003</c:v>
                </c:pt>
                <c:pt idx="240">
                  <c:v>59.210701</c:v>
                </c:pt>
                <c:pt idx="241">
                  <c:v>59.210025999999999</c:v>
                </c:pt>
                <c:pt idx="242">
                  <c:v>59.209358000000002</c:v>
                </c:pt>
                <c:pt idx="243">
                  <c:v>59.208714000000001</c:v>
                </c:pt>
                <c:pt idx="244">
                  <c:v>59.208080000000002</c:v>
                </c:pt>
                <c:pt idx="245">
                  <c:v>59.207458000000003</c:v>
                </c:pt>
                <c:pt idx="246">
                  <c:v>59.206848000000001</c:v>
                </c:pt>
                <c:pt idx="247">
                  <c:v>59.206249</c:v>
                </c:pt>
                <c:pt idx="248">
                  <c:v>59.205654000000003</c:v>
                </c:pt>
                <c:pt idx="249">
                  <c:v>59.205069999999999</c:v>
                </c:pt>
                <c:pt idx="250">
                  <c:v>59.204493999999997</c:v>
                </c:pt>
                <c:pt idx="251">
                  <c:v>59.203921999999999</c:v>
                </c:pt>
                <c:pt idx="252">
                  <c:v>59.203361999999998</c:v>
                </c:pt>
                <c:pt idx="253">
                  <c:v>59.202807999999997</c:v>
                </c:pt>
                <c:pt idx="254">
                  <c:v>59.202258999999998</c:v>
                </c:pt>
                <c:pt idx="255">
                  <c:v>59.201714000000003</c:v>
                </c:pt>
                <c:pt idx="256">
                  <c:v>59.201180000000001</c:v>
                </c:pt>
                <c:pt idx="257">
                  <c:v>59.200657</c:v>
                </c:pt>
                <c:pt idx="258">
                  <c:v>59.200138000000003</c:v>
                </c:pt>
                <c:pt idx="259">
                  <c:v>59.199630999999997</c:v>
                </c:pt>
                <c:pt idx="260">
                  <c:v>59.199126999999997</c:v>
                </c:pt>
                <c:pt idx="261">
                  <c:v>59.198635000000003</c:v>
                </c:pt>
                <c:pt idx="262">
                  <c:v>59.198154000000002</c:v>
                </c:pt>
                <c:pt idx="263">
                  <c:v>59.197685</c:v>
                </c:pt>
                <c:pt idx="264">
                  <c:v>59.197223999999999</c:v>
                </c:pt>
                <c:pt idx="265">
                  <c:v>59.196770000000001</c:v>
                </c:pt>
                <c:pt idx="266">
                  <c:v>59.196326999999997</c:v>
                </c:pt>
                <c:pt idx="267">
                  <c:v>59.195895999999998</c:v>
                </c:pt>
                <c:pt idx="268">
                  <c:v>59.195480000000003</c:v>
                </c:pt>
                <c:pt idx="269">
                  <c:v>59.195067999999999</c:v>
                </c:pt>
                <c:pt idx="270">
                  <c:v>59.194671999999997</c:v>
                </c:pt>
                <c:pt idx="271">
                  <c:v>59.194290000000002</c:v>
                </c:pt>
                <c:pt idx="272">
                  <c:v>59.193919999999999</c:v>
                </c:pt>
                <c:pt idx="273">
                  <c:v>59.193565</c:v>
                </c:pt>
                <c:pt idx="274">
                  <c:v>59.193221999999999</c:v>
                </c:pt>
                <c:pt idx="275">
                  <c:v>59.192898</c:v>
                </c:pt>
                <c:pt idx="276">
                  <c:v>59.192588999999998</c:v>
                </c:pt>
                <c:pt idx="277">
                  <c:v>59.192303000000003</c:v>
                </c:pt>
                <c:pt idx="278">
                  <c:v>59.192028000000001</c:v>
                </c:pt>
                <c:pt idx="279">
                  <c:v>59.191772</c:v>
                </c:pt>
                <c:pt idx="280">
                  <c:v>59.191535999999999</c:v>
                </c:pt>
                <c:pt idx="281">
                  <c:v>59.191315000000003</c:v>
                </c:pt>
                <c:pt idx="282">
                  <c:v>59.191113000000001</c:v>
                </c:pt>
                <c:pt idx="283">
                  <c:v>59.190928999999997</c:v>
                </c:pt>
                <c:pt idx="284">
                  <c:v>59.190758000000002</c:v>
                </c:pt>
                <c:pt idx="285">
                  <c:v>59.190601000000001</c:v>
                </c:pt>
                <c:pt idx="286">
                  <c:v>59.190463999999999</c:v>
                </c:pt>
                <c:pt idx="287">
                  <c:v>59.190334</c:v>
                </c:pt>
                <c:pt idx="288">
                  <c:v>59.190215999999999</c:v>
                </c:pt>
                <c:pt idx="289">
                  <c:v>59.190112999999997</c:v>
                </c:pt>
                <c:pt idx="290">
                  <c:v>59.190018000000002</c:v>
                </c:pt>
                <c:pt idx="291">
                  <c:v>59.189929999999997</c:v>
                </c:pt>
                <c:pt idx="292">
                  <c:v>59.18985</c:v>
                </c:pt>
                <c:pt idx="293">
                  <c:v>59.189788999999998</c:v>
                </c:pt>
                <c:pt idx="294">
                  <c:v>59.189728000000002</c:v>
                </c:pt>
                <c:pt idx="295">
                  <c:v>59.189673999999997</c:v>
                </c:pt>
                <c:pt idx="296">
                  <c:v>59.189632000000003</c:v>
                </c:pt>
                <c:pt idx="297">
                  <c:v>59.189597999999997</c:v>
                </c:pt>
                <c:pt idx="298">
                  <c:v>59.189571000000001</c:v>
                </c:pt>
                <c:pt idx="299">
                  <c:v>59.189556000000003</c:v>
                </c:pt>
                <c:pt idx="300">
                  <c:v>59.189545000000003</c:v>
                </c:pt>
                <c:pt idx="301">
                  <c:v>59.189540999999998</c:v>
                </c:pt>
                <c:pt idx="302">
                  <c:v>59.189548000000002</c:v>
                </c:pt>
                <c:pt idx="303">
                  <c:v>59.18956</c:v>
                </c:pt>
                <c:pt idx="304">
                  <c:v>59.189579000000002</c:v>
                </c:pt>
                <c:pt idx="305">
                  <c:v>59.189610000000002</c:v>
                </c:pt>
                <c:pt idx="306">
                  <c:v>59.189639999999997</c:v>
                </c:pt>
                <c:pt idx="307">
                  <c:v>59.189681999999998</c:v>
                </c:pt>
                <c:pt idx="308">
                  <c:v>59.189731999999999</c:v>
                </c:pt>
                <c:pt idx="309">
                  <c:v>59.189788999999998</c:v>
                </c:pt>
                <c:pt idx="310">
                  <c:v>59.18985</c:v>
                </c:pt>
                <c:pt idx="311">
                  <c:v>59.189922000000003</c:v>
                </c:pt>
                <c:pt idx="312">
                  <c:v>59.190002</c:v>
                </c:pt>
                <c:pt idx="313">
                  <c:v>59.190086000000001</c:v>
                </c:pt>
                <c:pt idx="314">
                  <c:v>59.190185999999997</c:v>
                </c:pt>
                <c:pt idx="315">
                  <c:v>59.190291999999999</c:v>
                </c:pt>
                <c:pt idx="316">
                  <c:v>59.190410999999997</c:v>
                </c:pt>
                <c:pt idx="317">
                  <c:v>59.190536000000002</c:v>
                </c:pt>
                <c:pt idx="318">
                  <c:v>59.190677999999998</c:v>
                </c:pt>
                <c:pt idx="319">
                  <c:v>59.190829999999998</c:v>
                </c:pt>
                <c:pt idx="320">
                  <c:v>59.190994000000003</c:v>
                </c:pt>
                <c:pt idx="321">
                  <c:v>59.191173999999997</c:v>
                </c:pt>
                <c:pt idx="322">
                  <c:v>59.191364</c:v>
                </c:pt>
                <c:pt idx="323">
                  <c:v>59.191566000000002</c:v>
                </c:pt>
                <c:pt idx="324">
                  <c:v>59.191783999999998</c:v>
                </c:pt>
                <c:pt idx="325">
                  <c:v>59.192008999999999</c:v>
                </c:pt>
                <c:pt idx="326">
                  <c:v>59.192245</c:v>
                </c:pt>
                <c:pt idx="327">
                  <c:v>59.192486000000002</c:v>
                </c:pt>
                <c:pt idx="328">
                  <c:v>59.192740999999998</c:v>
                </c:pt>
                <c:pt idx="329">
                  <c:v>59.193001000000002</c:v>
                </c:pt>
                <c:pt idx="330">
                  <c:v>59.193275</c:v>
                </c:pt>
                <c:pt idx="331">
                  <c:v>59.193553999999999</c:v>
                </c:pt>
                <c:pt idx="332">
                  <c:v>59.193840000000002</c:v>
                </c:pt>
                <c:pt idx="333">
                  <c:v>59.194138000000002</c:v>
                </c:pt>
                <c:pt idx="334">
                  <c:v>59.194434999999999</c:v>
                </c:pt>
                <c:pt idx="335">
                  <c:v>59.194744</c:v>
                </c:pt>
                <c:pt idx="336">
                  <c:v>59.195061000000003</c:v>
                </c:pt>
                <c:pt idx="337">
                  <c:v>59.195388999999999</c:v>
                </c:pt>
                <c:pt idx="338">
                  <c:v>59.195720999999999</c:v>
                </c:pt>
                <c:pt idx="339">
                  <c:v>59.196060000000003</c:v>
                </c:pt>
                <c:pt idx="340">
                  <c:v>59.196407000000001</c:v>
                </c:pt>
                <c:pt idx="341">
                  <c:v>59.196765999999997</c:v>
                </c:pt>
                <c:pt idx="342">
                  <c:v>59.197127999999999</c:v>
                </c:pt>
                <c:pt idx="343">
                  <c:v>59.197502</c:v>
                </c:pt>
                <c:pt idx="344">
                  <c:v>59.197879999999998</c:v>
                </c:pt>
                <c:pt idx="345">
                  <c:v>59.198264999999999</c:v>
                </c:pt>
                <c:pt idx="346">
                  <c:v>59.198653999999998</c:v>
                </c:pt>
                <c:pt idx="347">
                  <c:v>59.199058999999998</c:v>
                </c:pt>
                <c:pt idx="348">
                  <c:v>59.199458999999997</c:v>
                </c:pt>
                <c:pt idx="349">
                  <c:v>59.199866999999998</c:v>
                </c:pt>
                <c:pt idx="350">
                  <c:v>59.200279000000002</c:v>
                </c:pt>
                <c:pt idx="351">
                  <c:v>59.200702999999997</c:v>
                </c:pt>
                <c:pt idx="352">
                  <c:v>59.201126000000002</c:v>
                </c:pt>
                <c:pt idx="353">
                  <c:v>59.201557000000001</c:v>
                </c:pt>
                <c:pt idx="354">
                  <c:v>59.201991999999997</c:v>
                </c:pt>
                <c:pt idx="355">
                  <c:v>59.202435000000001</c:v>
                </c:pt>
                <c:pt idx="356">
                  <c:v>59.202888000000002</c:v>
                </c:pt>
                <c:pt idx="357">
                  <c:v>59.203346000000003</c:v>
                </c:pt>
                <c:pt idx="358">
                  <c:v>59.203808000000002</c:v>
                </c:pt>
                <c:pt idx="359">
                  <c:v>59.204284999999999</c:v>
                </c:pt>
                <c:pt idx="360">
                  <c:v>59.204768999999999</c:v>
                </c:pt>
                <c:pt idx="361">
                  <c:v>59.205261</c:v>
                </c:pt>
                <c:pt idx="362">
                  <c:v>59.205761000000003</c:v>
                </c:pt>
                <c:pt idx="363">
                  <c:v>59.206268000000001</c:v>
                </c:pt>
                <c:pt idx="364">
                  <c:v>59.206786999999998</c:v>
                </c:pt>
                <c:pt idx="365">
                  <c:v>59.207313999999997</c:v>
                </c:pt>
                <c:pt idx="366">
                  <c:v>59.207844000000001</c:v>
                </c:pt>
                <c:pt idx="367">
                  <c:v>59.208382</c:v>
                </c:pt>
                <c:pt idx="368">
                  <c:v>59.208931</c:v>
                </c:pt>
                <c:pt idx="369">
                  <c:v>59.209484000000003</c:v>
                </c:pt>
                <c:pt idx="370">
                  <c:v>59.210045000000001</c:v>
                </c:pt>
                <c:pt idx="371">
                  <c:v>59.210608999999998</c:v>
                </c:pt>
                <c:pt idx="372">
                  <c:v>59.211182000000001</c:v>
                </c:pt>
                <c:pt idx="373">
                  <c:v>59.211761000000003</c:v>
                </c:pt>
                <c:pt idx="374">
                  <c:v>59.212344999999999</c:v>
                </c:pt>
                <c:pt idx="375">
                  <c:v>59.212940000000003</c:v>
                </c:pt>
                <c:pt idx="376">
                  <c:v>59.213535</c:v>
                </c:pt>
                <c:pt idx="377">
                  <c:v>59.214146</c:v>
                </c:pt>
                <c:pt idx="378">
                  <c:v>59.214759999999998</c:v>
                </c:pt>
                <c:pt idx="379">
                  <c:v>59.215384999999998</c:v>
                </c:pt>
                <c:pt idx="380">
                  <c:v>59.216019000000003</c:v>
                </c:pt>
                <c:pt idx="381">
                  <c:v>59.216659999999997</c:v>
                </c:pt>
                <c:pt idx="382">
                  <c:v>59.217308000000003</c:v>
                </c:pt>
                <c:pt idx="383">
                  <c:v>59.217964000000002</c:v>
                </c:pt>
                <c:pt idx="384">
                  <c:v>59.218628000000002</c:v>
                </c:pt>
                <c:pt idx="385">
                  <c:v>59.219298999999999</c:v>
                </c:pt>
                <c:pt idx="386">
                  <c:v>59.219977999999998</c:v>
                </c:pt>
                <c:pt idx="387">
                  <c:v>59.220661</c:v>
                </c:pt>
                <c:pt idx="388">
                  <c:v>59.221347999999999</c:v>
                </c:pt>
                <c:pt idx="389">
                  <c:v>59.222042000000002</c:v>
                </c:pt>
                <c:pt idx="390">
                  <c:v>59.222740000000002</c:v>
                </c:pt>
                <c:pt idx="391">
                  <c:v>59.223438000000002</c:v>
                </c:pt>
                <c:pt idx="392">
                  <c:v>59.224148</c:v>
                </c:pt>
                <c:pt idx="393">
                  <c:v>59.224857</c:v>
                </c:pt>
                <c:pt idx="394">
                  <c:v>59.225566999999998</c:v>
                </c:pt>
                <c:pt idx="395">
                  <c:v>59.226287999999997</c:v>
                </c:pt>
                <c:pt idx="396">
                  <c:v>59.227009000000002</c:v>
                </c:pt>
                <c:pt idx="397">
                  <c:v>59.227730000000001</c:v>
                </c:pt>
                <c:pt idx="398">
                  <c:v>59.228465999999997</c:v>
                </c:pt>
                <c:pt idx="399">
                  <c:v>59.229197999999997</c:v>
                </c:pt>
                <c:pt idx="400">
                  <c:v>59.229939000000002</c:v>
                </c:pt>
                <c:pt idx="401">
                  <c:v>59.230685999999999</c:v>
                </c:pt>
                <c:pt idx="402">
                  <c:v>59.231434</c:v>
                </c:pt>
                <c:pt idx="403">
                  <c:v>59.232185000000001</c:v>
                </c:pt>
                <c:pt idx="404">
                  <c:v>59.232944000000003</c:v>
                </c:pt>
                <c:pt idx="405">
                  <c:v>59.233711</c:v>
                </c:pt>
                <c:pt idx="406">
                  <c:v>59.234473999999999</c:v>
                </c:pt>
                <c:pt idx="407">
                  <c:v>59.235244999999999</c:v>
                </c:pt>
                <c:pt idx="408">
                  <c:v>59.236018999999999</c:v>
                </c:pt>
                <c:pt idx="409">
                  <c:v>59.236794000000003</c:v>
                </c:pt>
                <c:pt idx="410">
                  <c:v>59.237572</c:v>
                </c:pt>
                <c:pt idx="411">
                  <c:v>59.238354000000001</c:v>
                </c:pt>
                <c:pt idx="412">
                  <c:v>59.239136000000002</c:v>
                </c:pt>
                <c:pt idx="413">
                  <c:v>59.239924999999999</c:v>
                </c:pt>
                <c:pt idx="414">
                  <c:v>59.240715000000002</c:v>
                </c:pt>
                <c:pt idx="415">
                  <c:v>59.241512</c:v>
                </c:pt>
                <c:pt idx="416">
                  <c:v>59.242313000000003</c:v>
                </c:pt>
                <c:pt idx="417">
                  <c:v>59.243118000000003</c:v>
                </c:pt>
                <c:pt idx="418">
                  <c:v>59.243931000000003</c:v>
                </c:pt>
                <c:pt idx="419">
                  <c:v>59.244751000000001</c:v>
                </c:pt>
                <c:pt idx="420">
                  <c:v>59.245575000000002</c:v>
                </c:pt>
                <c:pt idx="421">
                  <c:v>59.246414000000001</c:v>
                </c:pt>
                <c:pt idx="422">
                  <c:v>59.247253000000001</c:v>
                </c:pt>
                <c:pt idx="423">
                  <c:v>59.248100000000001</c:v>
                </c:pt>
                <c:pt idx="424">
                  <c:v>59.248958999999999</c:v>
                </c:pt>
                <c:pt idx="425">
                  <c:v>59.249820999999997</c:v>
                </c:pt>
                <c:pt idx="426">
                  <c:v>59.250689999999999</c:v>
                </c:pt>
                <c:pt idx="427">
                  <c:v>59.251572000000003</c:v>
                </c:pt>
                <c:pt idx="428">
                  <c:v>59.252448999999999</c:v>
                </c:pt>
                <c:pt idx="429">
                  <c:v>59.253337999999999</c:v>
                </c:pt>
                <c:pt idx="430">
                  <c:v>59.25423</c:v>
                </c:pt>
                <c:pt idx="431">
                  <c:v>59.255130999999999</c:v>
                </c:pt>
                <c:pt idx="432">
                  <c:v>59.256031</c:v>
                </c:pt>
                <c:pt idx="433">
                  <c:v>59.256939000000003</c:v>
                </c:pt>
                <c:pt idx="434">
                  <c:v>59.257851000000002</c:v>
                </c:pt>
                <c:pt idx="435">
                  <c:v>59.258761999999997</c:v>
                </c:pt>
                <c:pt idx="436">
                  <c:v>59.259681999999998</c:v>
                </c:pt>
                <c:pt idx="437">
                  <c:v>59.260609000000002</c:v>
                </c:pt>
                <c:pt idx="438">
                  <c:v>59.261538999999999</c:v>
                </c:pt>
                <c:pt idx="439">
                  <c:v>59.26247</c:v>
                </c:pt>
                <c:pt idx="440">
                  <c:v>59.263412000000002</c:v>
                </c:pt>
                <c:pt idx="441">
                  <c:v>59.264355000000002</c:v>
                </c:pt>
                <c:pt idx="442">
                  <c:v>59.265304999999998</c:v>
                </c:pt>
                <c:pt idx="443">
                  <c:v>59.266254000000004</c:v>
                </c:pt>
                <c:pt idx="444">
                  <c:v>59.267207999999997</c:v>
                </c:pt>
                <c:pt idx="445">
                  <c:v>59.268166000000001</c:v>
                </c:pt>
                <c:pt idx="446">
                  <c:v>59.269126999999997</c:v>
                </c:pt>
                <c:pt idx="447">
                  <c:v>59.270088000000001</c:v>
                </c:pt>
                <c:pt idx="448">
                  <c:v>59.271048999999998</c:v>
                </c:pt>
                <c:pt idx="449">
                  <c:v>59.272015000000003</c:v>
                </c:pt>
                <c:pt idx="450">
                  <c:v>59.272979999999997</c:v>
                </c:pt>
                <c:pt idx="451">
                  <c:v>59.273944999999998</c:v>
                </c:pt>
                <c:pt idx="452">
                  <c:v>59.274906000000001</c:v>
                </c:pt>
                <c:pt idx="453">
                  <c:v>59.275871000000002</c:v>
                </c:pt>
                <c:pt idx="454">
                  <c:v>59.276836000000003</c:v>
                </c:pt>
                <c:pt idx="455">
                  <c:v>59.277805000000001</c:v>
                </c:pt>
                <c:pt idx="456">
                  <c:v>59.278773999999999</c:v>
                </c:pt>
                <c:pt idx="457">
                  <c:v>59.279743000000003</c:v>
                </c:pt>
                <c:pt idx="458">
                  <c:v>59.280715999999998</c:v>
                </c:pt>
                <c:pt idx="459">
                  <c:v>59.281689</c:v>
                </c:pt>
                <c:pt idx="460">
                  <c:v>59.282668999999999</c:v>
                </c:pt>
                <c:pt idx="461">
                  <c:v>59.283653000000001</c:v>
                </c:pt>
                <c:pt idx="462">
                  <c:v>59.284636999999996</c:v>
                </c:pt>
                <c:pt idx="463">
                  <c:v>59.285629</c:v>
                </c:pt>
                <c:pt idx="464">
                  <c:v>59.286620999999997</c:v>
                </c:pt>
                <c:pt idx="465">
                  <c:v>59.287621000000001</c:v>
                </c:pt>
                <c:pt idx="466">
                  <c:v>59.288620000000002</c:v>
                </c:pt>
                <c:pt idx="467">
                  <c:v>59.289627000000003</c:v>
                </c:pt>
                <c:pt idx="468">
                  <c:v>59.290633999999997</c:v>
                </c:pt>
                <c:pt idx="469">
                  <c:v>59.291645000000003</c:v>
                </c:pt>
                <c:pt idx="470">
                  <c:v>59.292659999999998</c:v>
                </c:pt>
                <c:pt idx="471">
                  <c:v>59.293678</c:v>
                </c:pt>
                <c:pt idx="472">
                  <c:v>59.294696999999999</c:v>
                </c:pt>
                <c:pt idx="473">
                  <c:v>59.295718999999998</c:v>
                </c:pt>
                <c:pt idx="474">
                  <c:v>59.296745000000001</c:v>
                </c:pt>
                <c:pt idx="475">
                  <c:v>59.297775000000001</c:v>
                </c:pt>
                <c:pt idx="476">
                  <c:v>59.298808999999999</c:v>
                </c:pt>
                <c:pt idx="477">
                  <c:v>59.299849999999999</c:v>
                </c:pt>
                <c:pt idx="478">
                  <c:v>59.300891999999997</c:v>
                </c:pt>
                <c:pt idx="479">
                  <c:v>59.301940999999999</c:v>
                </c:pt>
                <c:pt idx="480">
                  <c:v>59.302993999999998</c:v>
                </c:pt>
                <c:pt idx="481">
                  <c:v>59.304054000000001</c:v>
                </c:pt>
                <c:pt idx="482">
                  <c:v>59.305115000000001</c:v>
                </c:pt>
                <c:pt idx="483">
                  <c:v>59.306182999999997</c:v>
                </c:pt>
                <c:pt idx="484">
                  <c:v>59.307254999999998</c:v>
                </c:pt>
                <c:pt idx="485">
                  <c:v>59.308331000000003</c:v>
                </c:pt>
                <c:pt idx="486">
                  <c:v>59.309413999999997</c:v>
                </c:pt>
                <c:pt idx="487">
                  <c:v>59.310493000000001</c:v>
                </c:pt>
                <c:pt idx="488">
                  <c:v>59.311580999999997</c:v>
                </c:pt>
                <c:pt idx="489">
                  <c:v>59.312671999999999</c:v>
                </c:pt>
                <c:pt idx="490">
                  <c:v>59.313758999999997</c:v>
                </c:pt>
                <c:pt idx="491">
                  <c:v>59.31485</c:v>
                </c:pt>
                <c:pt idx="492">
                  <c:v>59.315944999999999</c:v>
                </c:pt>
                <c:pt idx="493">
                  <c:v>59.317036000000002</c:v>
                </c:pt>
                <c:pt idx="494">
                  <c:v>59.318129999999996</c:v>
                </c:pt>
                <c:pt idx="495">
                  <c:v>59.319220999999999</c:v>
                </c:pt>
                <c:pt idx="496">
                  <c:v>59.320315999999998</c:v>
                </c:pt>
                <c:pt idx="497">
                  <c:v>59.321410999999998</c:v>
                </c:pt>
                <c:pt idx="498">
                  <c:v>59.322510000000001</c:v>
                </c:pt>
                <c:pt idx="499">
                  <c:v>59.323608</c:v>
                </c:pt>
                <c:pt idx="500">
                  <c:v>59.324706999999997</c:v>
                </c:pt>
                <c:pt idx="501">
                  <c:v>59.325806</c:v>
                </c:pt>
                <c:pt idx="502">
                  <c:v>59.326908000000003</c:v>
                </c:pt>
                <c:pt idx="503">
                  <c:v>59.328010999999996</c:v>
                </c:pt>
                <c:pt idx="504">
                  <c:v>59.329116999999997</c:v>
                </c:pt>
                <c:pt idx="505">
                  <c:v>59.330215000000003</c:v>
                </c:pt>
                <c:pt idx="506">
                  <c:v>59.331318000000003</c:v>
                </c:pt>
                <c:pt idx="507">
                  <c:v>59.332424000000003</c:v>
                </c:pt>
                <c:pt idx="508">
                  <c:v>59.333526999999997</c:v>
                </c:pt>
                <c:pt idx="509">
                  <c:v>59.334620999999999</c:v>
                </c:pt>
                <c:pt idx="510">
                  <c:v>59.335720000000002</c:v>
                </c:pt>
                <c:pt idx="511">
                  <c:v>59.336815000000001</c:v>
                </c:pt>
                <c:pt idx="512">
                  <c:v>59.337905999999997</c:v>
                </c:pt>
                <c:pt idx="513">
                  <c:v>59.338996999999999</c:v>
                </c:pt>
                <c:pt idx="514">
                  <c:v>59.340083999999997</c:v>
                </c:pt>
                <c:pt idx="515">
                  <c:v>59.341166999999999</c:v>
                </c:pt>
                <c:pt idx="516">
                  <c:v>59.342250999999997</c:v>
                </c:pt>
                <c:pt idx="517">
                  <c:v>59.343330000000002</c:v>
                </c:pt>
                <c:pt idx="518">
                  <c:v>59.344410000000003</c:v>
                </c:pt>
                <c:pt idx="519">
                  <c:v>59.345489999999998</c:v>
                </c:pt>
                <c:pt idx="520">
                  <c:v>59.346572999999999</c:v>
                </c:pt>
                <c:pt idx="521">
                  <c:v>59.347648999999997</c:v>
                </c:pt>
                <c:pt idx="522">
                  <c:v>59.348723999999997</c:v>
                </c:pt>
                <c:pt idx="523">
                  <c:v>59.349800000000002</c:v>
                </c:pt>
                <c:pt idx="524">
                  <c:v>59.350876</c:v>
                </c:pt>
                <c:pt idx="525">
                  <c:v>59.351951999999997</c:v>
                </c:pt>
                <c:pt idx="526">
                  <c:v>59.353031000000001</c:v>
                </c:pt>
                <c:pt idx="527">
                  <c:v>59.354103000000002</c:v>
                </c:pt>
                <c:pt idx="528">
                  <c:v>59.355175000000003</c:v>
                </c:pt>
                <c:pt idx="529">
                  <c:v>59.356242999999999</c:v>
                </c:pt>
                <c:pt idx="530">
                  <c:v>59.357315</c:v>
                </c:pt>
                <c:pt idx="531">
                  <c:v>59.358378999999999</c:v>
                </c:pt>
                <c:pt idx="532">
                  <c:v>59.359444000000003</c:v>
                </c:pt>
                <c:pt idx="533">
                  <c:v>59.360500000000002</c:v>
                </c:pt>
                <c:pt idx="534">
                  <c:v>59.361561000000002</c:v>
                </c:pt>
                <c:pt idx="535">
                  <c:v>59.362609999999997</c:v>
                </c:pt>
                <c:pt idx="536">
                  <c:v>59.363663000000003</c:v>
                </c:pt>
                <c:pt idx="537">
                  <c:v>59.364711999999997</c:v>
                </c:pt>
                <c:pt idx="538">
                  <c:v>59.365760999999999</c:v>
                </c:pt>
                <c:pt idx="539">
                  <c:v>59.366805999999997</c:v>
                </c:pt>
                <c:pt idx="540">
                  <c:v>59.367851000000002</c:v>
                </c:pt>
                <c:pt idx="541">
                  <c:v>59.368889000000003</c:v>
                </c:pt>
                <c:pt idx="542">
                  <c:v>59.369929999999997</c:v>
                </c:pt>
                <c:pt idx="543">
                  <c:v>59.370967999999998</c:v>
                </c:pt>
                <c:pt idx="544">
                  <c:v>59.372005000000001</c:v>
                </c:pt>
                <c:pt idx="545">
                  <c:v>59.373038999999999</c:v>
                </c:pt>
                <c:pt idx="546">
                  <c:v>59.374068999999999</c:v>
                </c:pt>
                <c:pt idx="547">
                  <c:v>59.375095000000002</c:v>
                </c:pt>
                <c:pt idx="548">
                  <c:v>59.376122000000002</c:v>
                </c:pt>
                <c:pt idx="549">
                  <c:v>59.377136</c:v>
                </c:pt>
                <c:pt idx="550">
                  <c:v>59.378155</c:v>
                </c:pt>
                <c:pt idx="551">
                  <c:v>59.379157999999997</c:v>
                </c:pt>
                <c:pt idx="552">
                  <c:v>59.380161000000001</c:v>
                </c:pt>
                <c:pt idx="553">
                  <c:v>59.381157000000002</c:v>
                </c:pt>
                <c:pt idx="554">
                  <c:v>59.382148999999998</c:v>
                </c:pt>
                <c:pt idx="555">
                  <c:v>59.383133000000001</c:v>
                </c:pt>
                <c:pt idx="556">
                  <c:v>59.384109000000002</c:v>
                </c:pt>
                <c:pt idx="557">
                  <c:v>59.385081999999997</c:v>
                </c:pt>
                <c:pt idx="558">
                  <c:v>59.386051000000002</c:v>
                </c:pt>
                <c:pt idx="559">
                  <c:v>59.387011999999999</c:v>
                </c:pt>
                <c:pt idx="560">
                  <c:v>59.387965999999999</c:v>
                </c:pt>
                <c:pt idx="561">
                  <c:v>59.388919999999999</c:v>
                </c:pt>
                <c:pt idx="562">
                  <c:v>59.389865999999998</c:v>
                </c:pt>
                <c:pt idx="563">
                  <c:v>59.390808</c:v>
                </c:pt>
                <c:pt idx="564">
                  <c:v>59.391750000000002</c:v>
                </c:pt>
                <c:pt idx="565">
                  <c:v>59.392685</c:v>
                </c:pt>
                <c:pt idx="566">
                  <c:v>59.393608</c:v>
                </c:pt>
                <c:pt idx="567">
                  <c:v>59.394531000000001</c:v>
                </c:pt>
                <c:pt idx="568">
                  <c:v>59.395451000000001</c:v>
                </c:pt>
                <c:pt idx="569">
                  <c:v>59.396357999999999</c:v>
                </c:pt>
                <c:pt idx="570">
                  <c:v>59.397269999999999</c:v>
                </c:pt>
                <c:pt idx="571">
                  <c:v>59.398167000000001</c:v>
                </c:pt>
                <c:pt idx="572">
                  <c:v>59.399054999999997</c:v>
                </c:pt>
                <c:pt idx="573">
                  <c:v>59.399943999999998</c:v>
                </c:pt>
                <c:pt idx="574">
                  <c:v>59.400821999999998</c:v>
                </c:pt>
                <c:pt idx="575">
                  <c:v>59.401694999999997</c:v>
                </c:pt>
                <c:pt idx="576">
                  <c:v>59.402560999999999</c:v>
                </c:pt>
                <c:pt idx="577">
                  <c:v>59.403422999999997</c:v>
                </c:pt>
                <c:pt idx="578">
                  <c:v>59.404282000000002</c:v>
                </c:pt>
                <c:pt idx="579">
                  <c:v>59.405132000000002</c:v>
                </c:pt>
                <c:pt idx="580">
                  <c:v>59.405979000000002</c:v>
                </c:pt>
                <c:pt idx="581">
                  <c:v>59.406821999999998</c:v>
                </c:pt>
                <c:pt idx="582">
                  <c:v>59.407665000000001</c:v>
                </c:pt>
                <c:pt idx="583">
                  <c:v>59.408501000000001</c:v>
                </c:pt>
                <c:pt idx="584">
                  <c:v>59.409336000000003</c:v>
                </c:pt>
                <c:pt idx="585">
                  <c:v>59.410164000000002</c:v>
                </c:pt>
                <c:pt idx="586">
                  <c:v>59.410992</c:v>
                </c:pt>
                <c:pt idx="587">
                  <c:v>59.411808000000001</c:v>
                </c:pt>
                <c:pt idx="588">
                  <c:v>59.412627999999998</c:v>
                </c:pt>
                <c:pt idx="589">
                  <c:v>59.413440999999999</c:v>
                </c:pt>
                <c:pt idx="590">
                  <c:v>59.414245999999999</c:v>
                </c:pt>
                <c:pt idx="591">
                  <c:v>59.415047000000001</c:v>
                </c:pt>
                <c:pt idx="592">
                  <c:v>59.415840000000003</c:v>
                </c:pt>
                <c:pt idx="593">
                  <c:v>59.416629999999998</c:v>
                </c:pt>
                <c:pt idx="594">
                  <c:v>59.417411999999999</c:v>
                </c:pt>
                <c:pt idx="595">
                  <c:v>59.418190000000003</c:v>
                </c:pt>
                <c:pt idx="596">
                  <c:v>59.418961000000003</c:v>
                </c:pt>
                <c:pt idx="597">
                  <c:v>59.419727000000002</c:v>
                </c:pt>
                <c:pt idx="598">
                  <c:v>59.420490000000001</c:v>
                </c:pt>
                <c:pt idx="599">
                  <c:v>59.421241999999999</c:v>
                </c:pt>
                <c:pt idx="600">
                  <c:v>59.421993000000001</c:v>
                </c:pt>
                <c:pt idx="601">
                  <c:v>59.422741000000002</c:v>
                </c:pt>
                <c:pt idx="602">
                  <c:v>59.423484999999999</c:v>
                </c:pt>
                <c:pt idx="603">
                  <c:v>59.424221000000003</c:v>
                </c:pt>
                <c:pt idx="604">
                  <c:v>59.424956999999999</c:v>
                </c:pt>
                <c:pt idx="605">
                  <c:v>59.425685999999999</c:v>
                </c:pt>
                <c:pt idx="606">
                  <c:v>59.426411000000002</c:v>
                </c:pt>
                <c:pt idx="607">
                  <c:v>59.427132</c:v>
                </c:pt>
                <c:pt idx="608">
                  <c:v>59.427844999999998</c:v>
                </c:pt>
                <c:pt idx="609">
                  <c:v>59.428550999999999</c:v>
                </c:pt>
                <c:pt idx="610">
                  <c:v>59.429253000000003</c:v>
                </c:pt>
                <c:pt idx="611">
                  <c:v>59.429943000000002</c:v>
                </c:pt>
                <c:pt idx="612">
                  <c:v>59.430630000000001</c:v>
                </c:pt>
                <c:pt idx="613">
                  <c:v>59.431313000000003</c:v>
                </c:pt>
                <c:pt idx="614">
                  <c:v>59.431984</c:v>
                </c:pt>
                <c:pt idx="615">
                  <c:v>59.432651999999997</c:v>
                </c:pt>
                <c:pt idx="616">
                  <c:v>59.433311000000003</c:v>
                </c:pt>
                <c:pt idx="617">
                  <c:v>59.433964000000003</c:v>
                </c:pt>
                <c:pt idx="618">
                  <c:v>59.434607999999997</c:v>
                </c:pt>
                <c:pt idx="619">
                  <c:v>59.435248999999999</c:v>
                </c:pt>
                <c:pt idx="620">
                  <c:v>59.435886000000004</c:v>
                </c:pt>
                <c:pt idx="621">
                  <c:v>59.436515999999997</c:v>
                </c:pt>
                <c:pt idx="622">
                  <c:v>59.437140999999997</c:v>
                </c:pt>
                <c:pt idx="623">
                  <c:v>59.437762999999997</c:v>
                </c:pt>
                <c:pt idx="624">
                  <c:v>59.438377000000003</c:v>
                </c:pt>
                <c:pt idx="625">
                  <c:v>59.438988000000002</c:v>
                </c:pt>
                <c:pt idx="626">
                  <c:v>59.439594</c:v>
                </c:pt>
                <c:pt idx="627">
                  <c:v>59.440193000000001</c:v>
                </c:pt>
                <c:pt idx="628">
                  <c:v>59.440792000000002</c:v>
                </c:pt>
                <c:pt idx="629">
                  <c:v>59.441383000000002</c:v>
                </c:pt>
                <c:pt idx="630">
                  <c:v>59.441966999999998</c:v>
                </c:pt>
                <c:pt idx="631">
                  <c:v>59.442546999999998</c:v>
                </c:pt>
                <c:pt idx="632">
                  <c:v>59.443119000000003</c:v>
                </c:pt>
                <c:pt idx="633">
                  <c:v>59.443683999999998</c:v>
                </c:pt>
                <c:pt idx="634">
                  <c:v>59.444243999999998</c:v>
                </c:pt>
                <c:pt idx="635">
                  <c:v>59.444800999999998</c:v>
                </c:pt>
                <c:pt idx="636">
                  <c:v>59.445346999999998</c:v>
                </c:pt>
                <c:pt idx="637">
                  <c:v>59.445892000000001</c:v>
                </c:pt>
                <c:pt idx="638">
                  <c:v>59.446429999999999</c:v>
                </c:pt>
                <c:pt idx="639">
                  <c:v>59.446964000000001</c:v>
                </c:pt>
                <c:pt idx="640">
                  <c:v>59.447495000000004</c:v>
                </c:pt>
                <c:pt idx="641">
                  <c:v>59.448020999999997</c:v>
                </c:pt>
                <c:pt idx="642">
                  <c:v>59.448543999999998</c:v>
                </c:pt>
                <c:pt idx="643">
                  <c:v>59.449061999999998</c:v>
                </c:pt>
                <c:pt idx="644">
                  <c:v>59.449576999999998</c:v>
                </c:pt>
                <c:pt idx="645">
                  <c:v>59.450091999999998</c:v>
                </c:pt>
                <c:pt idx="646">
                  <c:v>59.450600000000001</c:v>
                </c:pt>
                <c:pt idx="647">
                  <c:v>59.451110999999997</c:v>
                </c:pt>
                <c:pt idx="648">
                  <c:v>59.451611</c:v>
                </c:pt>
                <c:pt idx="649">
                  <c:v>59.452106000000001</c:v>
                </c:pt>
                <c:pt idx="650">
                  <c:v>59.452598999999999</c:v>
                </c:pt>
                <c:pt idx="651">
                  <c:v>59.453091000000001</c:v>
                </c:pt>
                <c:pt idx="652">
                  <c:v>59.453575000000001</c:v>
                </c:pt>
                <c:pt idx="653">
                  <c:v>59.454051999999997</c:v>
                </c:pt>
                <c:pt idx="654">
                  <c:v>59.454521</c:v>
                </c:pt>
                <c:pt idx="655">
                  <c:v>59.454990000000002</c:v>
                </c:pt>
                <c:pt idx="656">
                  <c:v>59.455452000000001</c:v>
                </c:pt>
                <c:pt idx="657">
                  <c:v>59.455905999999999</c:v>
                </c:pt>
                <c:pt idx="658">
                  <c:v>59.456359999999997</c:v>
                </c:pt>
                <c:pt idx="659">
                  <c:v>59.456806</c:v>
                </c:pt>
                <c:pt idx="660">
                  <c:v>59.457248999999997</c:v>
                </c:pt>
                <c:pt idx="661">
                  <c:v>59.457690999999997</c:v>
                </c:pt>
                <c:pt idx="662">
                  <c:v>59.458126</c:v>
                </c:pt>
                <c:pt idx="663">
                  <c:v>59.458556999999999</c:v>
                </c:pt>
                <c:pt idx="664">
                  <c:v>59.458987999999998</c:v>
                </c:pt>
                <c:pt idx="665">
                  <c:v>59.459415</c:v>
                </c:pt>
                <c:pt idx="666">
                  <c:v>59.459839000000002</c:v>
                </c:pt>
                <c:pt idx="667">
                  <c:v>59.460258000000003</c:v>
                </c:pt>
                <c:pt idx="668">
                  <c:v>59.46067</c:v>
                </c:pt>
                <c:pt idx="669">
                  <c:v>59.461081999999998</c:v>
                </c:pt>
                <c:pt idx="670">
                  <c:v>59.461486999999998</c:v>
                </c:pt>
                <c:pt idx="671">
                  <c:v>59.461886999999997</c:v>
                </c:pt>
                <c:pt idx="672">
                  <c:v>59.462283999999997</c:v>
                </c:pt>
                <c:pt idx="673">
                  <c:v>59.462668999999998</c:v>
                </c:pt>
                <c:pt idx="674">
                  <c:v>59.463057999999997</c:v>
                </c:pt>
                <c:pt idx="675">
                  <c:v>59.463436000000002</c:v>
                </c:pt>
                <c:pt idx="676">
                  <c:v>59.463810000000002</c:v>
                </c:pt>
                <c:pt idx="677">
                  <c:v>59.464176000000002</c:v>
                </c:pt>
                <c:pt idx="678">
                  <c:v>59.464542000000002</c:v>
                </c:pt>
                <c:pt idx="679">
                  <c:v>59.464900999999998</c:v>
                </c:pt>
                <c:pt idx="680">
                  <c:v>59.465255999999997</c:v>
                </c:pt>
                <c:pt idx="681">
                  <c:v>59.465611000000003</c:v>
                </c:pt>
                <c:pt idx="682">
                  <c:v>59.465961</c:v>
                </c:pt>
                <c:pt idx="683">
                  <c:v>59.466309000000003</c:v>
                </c:pt>
                <c:pt idx="684">
                  <c:v>59.466652000000003</c:v>
                </c:pt>
                <c:pt idx="685">
                  <c:v>59.466994999999997</c:v>
                </c:pt>
                <c:pt idx="686">
                  <c:v>59.467331000000001</c:v>
                </c:pt>
                <c:pt idx="687">
                  <c:v>59.467666999999999</c:v>
                </c:pt>
                <c:pt idx="688">
                  <c:v>59.467998999999999</c:v>
                </c:pt>
                <c:pt idx="689">
                  <c:v>59.468333999999999</c:v>
                </c:pt>
                <c:pt idx="690">
                  <c:v>59.468657999999998</c:v>
                </c:pt>
                <c:pt idx="691">
                  <c:v>59.468978999999997</c:v>
                </c:pt>
                <c:pt idx="692">
                  <c:v>59.469298999999999</c:v>
                </c:pt>
                <c:pt idx="693">
                  <c:v>59.469608000000001</c:v>
                </c:pt>
                <c:pt idx="694">
                  <c:v>59.469920999999999</c:v>
                </c:pt>
                <c:pt idx="695">
                  <c:v>59.470222</c:v>
                </c:pt>
                <c:pt idx="696">
                  <c:v>59.470523999999997</c:v>
                </c:pt>
                <c:pt idx="697">
                  <c:v>59.470821000000001</c:v>
                </c:pt>
                <c:pt idx="698">
                  <c:v>59.471114999999998</c:v>
                </c:pt>
                <c:pt idx="699">
                  <c:v>59.471409000000001</c:v>
                </c:pt>
                <c:pt idx="700">
                  <c:v>59.471694999999997</c:v>
                </c:pt>
                <c:pt idx="701">
                  <c:v>59.471981</c:v>
                </c:pt>
                <c:pt idx="702">
                  <c:v>59.472267000000002</c:v>
                </c:pt>
                <c:pt idx="703">
                  <c:v>59.472549000000001</c:v>
                </c:pt>
                <c:pt idx="704">
                  <c:v>59.472828</c:v>
                </c:pt>
                <c:pt idx="705">
                  <c:v>59.473106000000001</c:v>
                </c:pt>
                <c:pt idx="706">
                  <c:v>59.473385</c:v>
                </c:pt>
                <c:pt idx="707">
                  <c:v>59.473660000000002</c:v>
                </c:pt>
                <c:pt idx="708">
                  <c:v>59.473934</c:v>
                </c:pt>
                <c:pt idx="709">
                  <c:v>59.474204999999998</c:v>
                </c:pt>
                <c:pt idx="710">
                  <c:v>59.474471999999999</c:v>
                </c:pt>
                <c:pt idx="711">
                  <c:v>59.474739</c:v>
                </c:pt>
                <c:pt idx="712">
                  <c:v>59.474997999999999</c:v>
                </c:pt>
                <c:pt idx="713">
                  <c:v>59.475257999999997</c:v>
                </c:pt>
                <c:pt idx="714">
                  <c:v>59.47551</c:v>
                </c:pt>
                <c:pt idx="715">
                  <c:v>59.475760999999999</c:v>
                </c:pt>
                <c:pt idx="716">
                  <c:v>59.476005999999998</c:v>
                </c:pt>
                <c:pt idx="717">
                  <c:v>59.476246000000003</c:v>
                </c:pt>
                <c:pt idx="718">
                  <c:v>59.476486000000001</c:v>
                </c:pt>
                <c:pt idx="719">
                  <c:v>59.476723</c:v>
                </c:pt>
                <c:pt idx="720">
                  <c:v>59.476959000000001</c:v>
                </c:pt>
                <c:pt idx="721">
                  <c:v>59.477192000000002</c:v>
                </c:pt>
                <c:pt idx="722">
                  <c:v>59.477421</c:v>
                </c:pt>
                <c:pt idx="723">
                  <c:v>59.477654000000001</c:v>
                </c:pt>
                <c:pt idx="724">
                  <c:v>59.477879000000001</c:v>
                </c:pt>
                <c:pt idx="725">
                  <c:v>59.478104000000002</c:v>
                </c:pt>
                <c:pt idx="726">
                  <c:v>59.478329000000002</c:v>
                </c:pt>
                <c:pt idx="727">
                  <c:v>59.478549999999998</c:v>
                </c:pt>
                <c:pt idx="728">
                  <c:v>59.478771000000002</c:v>
                </c:pt>
                <c:pt idx="729">
                  <c:v>59.478988999999999</c:v>
                </c:pt>
                <c:pt idx="730">
                  <c:v>59.479205999999998</c:v>
                </c:pt>
                <c:pt idx="731">
                  <c:v>59.479419999999998</c:v>
                </c:pt>
                <c:pt idx="732">
                  <c:v>59.479626000000003</c:v>
                </c:pt>
                <c:pt idx="733">
                  <c:v>59.479835999999999</c:v>
                </c:pt>
                <c:pt idx="734">
                  <c:v>59.480034000000003</c:v>
                </c:pt>
                <c:pt idx="735">
                  <c:v>59.480235999999998</c:v>
                </c:pt>
                <c:pt idx="736">
                  <c:v>59.480426999999999</c:v>
                </c:pt>
                <c:pt idx="737">
                  <c:v>59.480620999999999</c:v>
                </c:pt>
                <c:pt idx="738">
                  <c:v>59.480812</c:v>
                </c:pt>
                <c:pt idx="739">
                  <c:v>59.480995</c:v>
                </c:pt>
                <c:pt idx="740">
                  <c:v>59.481181999999997</c:v>
                </c:pt>
                <c:pt idx="741">
                  <c:v>59.481364999999997</c:v>
                </c:pt>
                <c:pt idx="742">
                  <c:v>59.481547999999997</c:v>
                </c:pt>
                <c:pt idx="743">
                  <c:v>59.481727999999997</c:v>
                </c:pt>
                <c:pt idx="744">
                  <c:v>59.481907</c:v>
                </c:pt>
                <c:pt idx="745">
                  <c:v>59.482086000000002</c:v>
                </c:pt>
                <c:pt idx="746">
                  <c:v>59.482261999999999</c:v>
                </c:pt>
                <c:pt idx="747">
                  <c:v>59.482441000000001</c:v>
                </c:pt>
                <c:pt idx="748">
                  <c:v>59.482616</c:v>
                </c:pt>
                <c:pt idx="749">
                  <c:v>59.482792000000003</c:v>
                </c:pt>
                <c:pt idx="750">
                  <c:v>59.482964000000003</c:v>
                </c:pt>
                <c:pt idx="751">
                  <c:v>59.483131</c:v>
                </c:pt>
                <c:pt idx="752">
                  <c:v>59.483299000000002</c:v>
                </c:pt>
                <c:pt idx="753">
                  <c:v>59.483463</c:v>
                </c:pt>
                <c:pt idx="754">
                  <c:v>59.483626999999998</c:v>
                </c:pt>
                <c:pt idx="755">
                  <c:v>59.483787999999997</c:v>
                </c:pt>
                <c:pt idx="756">
                  <c:v>59.483944000000001</c:v>
                </c:pt>
                <c:pt idx="757">
                  <c:v>59.484096999999998</c:v>
                </c:pt>
                <c:pt idx="758">
                  <c:v>59.484248999999998</c:v>
                </c:pt>
                <c:pt idx="759">
                  <c:v>59.484402000000003</c:v>
                </c:pt>
                <c:pt idx="760">
                  <c:v>59.484549999999999</c:v>
                </c:pt>
                <c:pt idx="761">
                  <c:v>59.484703000000003</c:v>
                </c:pt>
                <c:pt idx="762">
                  <c:v>59.484848</c:v>
                </c:pt>
                <c:pt idx="763">
                  <c:v>59.484993000000003</c:v>
                </c:pt>
                <c:pt idx="764">
                  <c:v>59.485146</c:v>
                </c:pt>
                <c:pt idx="765">
                  <c:v>59.485290999999997</c:v>
                </c:pt>
                <c:pt idx="766">
                  <c:v>59.485439</c:v>
                </c:pt>
                <c:pt idx="767">
                  <c:v>59.485584000000003</c:v>
                </c:pt>
                <c:pt idx="768">
                  <c:v>59.485733000000003</c:v>
                </c:pt>
                <c:pt idx="769">
                  <c:v>59.485874000000003</c:v>
                </c:pt>
                <c:pt idx="770">
                  <c:v>59.486015000000002</c:v>
                </c:pt>
                <c:pt idx="771">
                  <c:v>59.486159999999998</c:v>
                </c:pt>
                <c:pt idx="772">
                  <c:v>59.486300999999997</c:v>
                </c:pt>
                <c:pt idx="773">
                  <c:v>59.486438999999997</c:v>
                </c:pt>
                <c:pt idx="774">
                  <c:v>59.486575999999999</c:v>
                </c:pt>
                <c:pt idx="775">
                  <c:v>59.486705999999998</c:v>
                </c:pt>
                <c:pt idx="776">
                  <c:v>59.486839000000003</c:v>
                </c:pt>
                <c:pt idx="777">
                  <c:v>59.486964999999998</c:v>
                </c:pt>
                <c:pt idx="778">
                  <c:v>59.487094999999997</c:v>
                </c:pt>
                <c:pt idx="779">
                  <c:v>59.487220999999998</c:v>
                </c:pt>
                <c:pt idx="780">
                  <c:v>59.487338999999999</c:v>
                </c:pt>
                <c:pt idx="781">
                  <c:v>59.487465</c:v>
                </c:pt>
                <c:pt idx="782">
                  <c:v>59.487583000000001</c:v>
                </c:pt>
                <c:pt idx="783">
                  <c:v>59.487704999999998</c:v>
                </c:pt>
                <c:pt idx="784">
                  <c:v>59.487827000000003</c:v>
                </c:pt>
                <c:pt idx="785">
                  <c:v>59.487949</c:v>
                </c:pt>
                <c:pt idx="786">
                  <c:v>59.488070999999998</c:v>
                </c:pt>
                <c:pt idx="787">
                  <c:v>59.488190000000003</c:v>
                </c:pt>
                <c:pt idx="788">
                  <c:v>59.488308000000004</c:v>
                </c:pt>
                <c:pt idx="789">
                  <c:v>59.488425999999997</c:v>
                </c:pt>
                <c:pt idx="790">
                  <c:v>59.488543999999997</c:v>
                </c:pt>
                <c:pt idx="791">
                  <c:v>59.488663000000003</c:v>
                </c:pt>
                <c:pt idx="792">
                  <c:v>59.488773000000002</c:v>
                </c:pt>
                <c:pt idx="793">
                  <c:v>59.488888000000003</c:v>
                </c:pt>
                <c:pt idx="794">
                  <c:v>59.488995000000003</c:v>
                </c:pt>
                <c:pt idx="795">
                  <c:v>59.489105000000002</c:v>
                </c:pt>
                <c:pt idx="796">
                  <c:v>59.489212000000002</c:v>
                </c:pt>
                <c:pt idx="797">
                  <c:v>59.489314999999998</c:v>
                </c:pt>
                <c:pt idx="798">
                  <c:v>59.489413999999996</c:v>
                </c:pt>
                <c:pt idx="799">
                  <c:v>59.489513000000002</c:v>
                </c:pt>
                <c:pt idx="800">
                  <c:v>59.489615999999998</c:v>
                </c:pt>
                <c:pt idx="801">
                  <c:v>59.489716000000001</c:v>
                </c:pt>
                <c:pt idx="802">
                  <c:v>59.489811000000003</c:v>
                </c:pt>
                <c:pt idx="803">
                  <c:v>59.489905999999998</c:v>
                </c:pt>
                <c:pt idx="804">
                  <c:v>59.490009000000001</c:v>
                </c:pt>
                <c:pt idx="805">
                  <c:v>59.490105</c:v>
                </c:pt>
                <c:pt idx="806">
                  <c:v>59.490203999999999</c:v>
                </c:pt>
                <c:pt idx="807">
                  <c:v>59.490307000000001</c:v>
                </c:pt>
                <c:pt idx="808">
                  <c:v>59.490406</c:v>
                </c:pt>
                <c:pt idx="809">
                  <c:v>59.490501000000002</c:v>
                </c:pt>
                <c:pt idx="810">
                  <c:v>59.490600999999998</c:v>
                </c:pt>
                <c:pt idx="811">
                  <c:v>59.490699999999997</c:v>
                </c:pt>
                <c:pt idx="812">
                  <c:v>59.490794999999999</c:v>
                </c:pt>
                <c:pt idx="813">
                  <c:v>59.490890999999998</c:v>
                </c:pt>
                <c:pt idx="814">
                  <c:v>59.490985999999999</c:v>
                </c:pt>
                <c:pt idx="815">
                  <c:v>59.491073999999998</c:v>
                </c:pt>
                <c:pt idx="816">
                  <c:v>59.491165000000002</c:v>
                </c:pt>
                <c:pt idx="817">
                  <c:v>59.491253</c:v>
                </c:pt>
                <c:pt idx="818">
                  <c:v>59.491340999999998</c:v>
                </c:pt>
                <c:pt idx="819">
                  <c:v>59.491427999999999</c:v>
                </c:pt>
                <c:pt idx="820">
                  <c:v>59.491512</c:v>
                </c:pt>
                <c:pt idx="821">
                  <c:v>59.491599999999998</c:v>
                </c:pt>
                <c:pt idx="822">
                  <c:v>59.491683999999999</c:v>
                </c:pt>
                <c:pt idx="823">
                  <c:v>59.491771999999997</c:v>
                </c:pt>
                <c:pt idx="824">
                  <c:v>59.491858999999998</c:v>
                </c:pt>
                <c:pt idx="825">
                  <c:v>59.491947000000003</c:v>
                </c:pt>
                <c:pt idx="826">
                  <c:v>59.492030999999997</c:v>
                </c:pt>
                <c:pt idx="827">
                  <c:v>59.492125999999999</c:v>
                </c:pt>
                <c:pt idx="828">
                  <c:v>59.49221</c:v>
                </c:pt>
                <c:pt idx="829">
                  <c:v>59.492302000000002</c:v>
                </c:pt>
                <c:pt idx="830">
                  <c:v>59.492393</c:v>
                </c:pt>
                <c:pt idx="831">
                  <c:v>59.492480999999998</c:v>
                </c:pt>
                <c:pt idx="832">
                  <c:v>59.492569000000003</c:v>
                </c:pt>
                <c:pt idx="833">
                  <c:v>59.492652999999997</c:v>
                </c:pt>
                <c:pt idx="834">
                  <c:v>59.492741000000002</c:v>
                </c:pt>
                <c:pt idx="835">
                  <c:v>59.492828000000003</c:v>
                </c:pt>
                <c:pt idx="836">
                  <c:v>59.492908</c:v>
                </c:pt>
                <c:pt idx="837">
                  <c:v>59.492992000000001</c:v>
                </c:pt>
                <c:pt idx="838">
                  <c:v>59.493068999999998</c:v>
                </c:pt>
                <c:pt idx="839">
                  <c:v>59.493149000000003</c:v>
                </c:pt>
                <c:pt idx="840">
                  <c:v>59.493225000000002</c:v>
                </c:pt>
                <c:pt idx="841">
                  <c:v>59.493304999999999</c:v>
                </c:pt>
                <c:pt idx="842">
                  <c:v>59.493385000000004</c:v>
                </c:pt>
                <c:pt idx="843">
                  <c:v>59.493462000000001</c:v>
                </c:pt>
                <c:pt idx="844">
                  <c:v>59.493541999999998</c:v>
                </c:pt>
                <c:pt idx="845">
                  <c:v>59.493622000000002</c:v>
                </c:pt>
                <c:pt idx="846">
                  <c:v>59.493706000000003</c:v>
                </c:pt>
                <c:pt idx="847">
                  <c:v>59.493786</c:v>
                </c:pt>
                <c:pt idx="848">
                  <c:v>59.493865999999997</c:v>
                </c:pt>
                <c:pt idx="849">
                  <c:v>59.493949999999998</c:v>
                </c:pt>
                <c:pt idx="850">
                  <c:v>59.494033999999999</c:v>
                </c:pt>
                <c:pt idx="851">
                  <c:v>59.494118</c:v>
                </c:pt>
                <c:pt idx="852">
                  <c:v>59.494197999999997</c:v>
                </c:pt>
                <c:pt idx="853">
                  <c:v>59.494278000000001</c:v>
                </c:pt>
                <c:pt idx="854">
                  <c:v>59.494357999999998</c:v>
                </c:pt>
                <c:pt idx="855">
                  <c:v>59.494433999999998</c:v>
                </c:pt>
                <c:pt idx="856">
                  <c:v>59.494514000000002</c:v>
                </c:pt>
                <c:pt idx="857">
                  <c:v>59.494591</c:v>
                </c:pt>
                <c:pt idx="858">
                  <c:v>59.494663000000003</c:v>
                </c:pt>
                <c:pt idx="859">
                  <c:v>59.494736000000003</c:v>
                </c:pt>
                <c:pt idx="860">
                  <c:v>59.494812000000003</c:v>
                </c:pt>
                <c:pt idx="861">
                  <c:v>59.494888000000003</c:v>
                </c:pt>
                <c:pt idx="862">
                  <c:v>59.494956999999999</c:v>
                </c:pt>
                <c:pt idx="863">
                  <c:v>59.495032999999999</c:v>
                </c:pt>
                <c:pt idx="864">
                  <c:v>59.495109999999997</c:v>
                </c:pt>
                <c:pt idx="865">
                  <c:v>59.495182</c:v>
                </c:pt>
                <c:pt idx="866">
                  <c:v>59.495261999999997</c:v>
                </c:pt>
                <c:pt idx="867">
                  <c:v>59.495342000000001</c:v>
                </c:pt>
                <c:pt idx="868">
                  <c:v>59.495418999999998</c:v>
                </c:pt>
                <c:pt idx="869">
                  <c:v>59.495499000000002</c:v>
                </c:pt>
                <c:pt idx="870">
                  <c:v>59.495578999999999</c:v>
                </c:pt>
                <c:pt idx="871">
                  <c:v>59.495663</c:v>
                </c:pt>
                <c:pt idx="872">
                  <c:v>59.495742999999997</c:v>
                </c:pt>
                <c:pt idx="873">
                  <c:v>59.495818999999997</c:v>
                </c:pt>
                <c:pt idx="874">
                  <c:v>59.495899000000001</c:v>
                </c:pt>
                <c:pt idx="875">
                  <c:v>59.495975000000001</c:v>
                </c:pt>
                <c:pt idx="876">
                  <c:v>59.496056000000003</c:v>
                </c:pt>
                <c:pt idx="877">
                  <c:v>59.496132000000003</c:v>
                </c:pt>
                <c:pt idx="878">
                  <c:v>59.496203999999999</c:v>
                </c:pt>
                <c:pt idx="879">
                  <c:v>59.496281000000003</c:v>
                </c:pt>
                <c:pt idx="880">
                  <c:v>59.496357000000003</c:v>
                </c:pt>
                <c:pt idx="881">
                  <c:v>59.496428999999999</c:v>
                </c:pt>
                <c:pt idx="882">
                  <c:v>59.496505999999997</c:v>
                </c:pt>
                <c:pt idx="883">
                  <c:v>59.496581999999997</c:v>
                </c:pt>
                <c:pt idx="884">
                  <c:v>59.496657999999996</c:v>
                </c:pt>
                <c:pt idx="885">
                  <c:v>59.496738000000001</c:v>
                </c:pt>
                <c:pt idx="886">
                  <c:v>59.496819000000002</c:v>
                </c:pt>
                <c:pt idx="887">
                  <c:v>59.496895000000002</c:v>
                </c:pt>
                <c:pt idx="888">
                  <c:v>59.496979000000003</c:v>
                </c:pt>
                <c:pt idx="889">
                  <c:v>59.497062999999997</c:v>
                </c:pt>
                <c:pt idx="890">
                  <c:v>59.497143000000001</c:v>
                </c:pt>
                <c:pt idx="891">
                  <c:v>59.497227000000002</c:v>
                </c:pt>
                <c:pt idx="892">
                  <c:v>59.497306999999999</c:v>
                </c:pt>
                <c:pt idx="893">
                  <c:v>59.497394999999997</c:v>
                </c:pt>
                <c:pt idx="894">
                  <c:v>59.497470999999997</c:v>
                </c:pt>
                <c:pt idx="895">
                  <c:v>59.497554999999998</c:v>
                </c:pt>
                <c:pt idx="896">
                  <c:v>59.497635000000002</c:v>
                </c:pt>
                <c:pt idx="897">
                  <c:v>59.497711000000002</c:v>
                </c:pt>
                <c:pt idx="898">
                  <c:v>59.497787000000002</c:v>
                </c:pt>
                <c:pt idx="899">
                  <c:v>59.497864</c:v>
                </c:pt>
                <c:pt idx="900">
                  <c:v>59.49794</c:v>
                </c:pt>
                <c:pt idx="901">
                  <c:v>59.498016</c:v>
                </c:pt>
                <c:pt idx="902">
                  <c:v>59.498092999999997</c:v>
                </c:pt>
                <c:pt idx="903">
                  <c:v>59.498168999999997</c:v>
                </c:pt>
                <c:pt idx="904">
                  <c:v>59.498244999999997</c:v>
                </c:pt>
                <c:pt idx="905">
                  <c:v>59.498322000000002</c:v>
                </c:pt>
                <c:pt idx="906">
                  <c:v>59.498404999999998</c:v>
                </c:pt>
                <c:pt idx="907">
                  <c:v>59.498486</c:v>
                </c:pt>
                <c:pt idx="908">
                  <c:v>59.498565999999997</c:v>
                </c:pt>
                <c:pt idx="909">
                  <c:v>59.498649999999998</c:v>
                </c:pt>
                <c:pt idx="910">
                  <c:v>59.498730000000002</c:v>
                </c:pt>
                <c:pt idx="911">
                  <c:v>59.498814000000003</c:v>
                </c:pt>
                <c:pt idx="912">
                  <c:v>59.498897999999997</c:v>
                </c:pt>
                <c:pt idx="913">
                  <c:v>59.498981000000001</c:v>
                </c:pt>
                <c:pt idx="914">
                  <c:v>59.499062000000002</c:v>
                </c:pt>
                <c:pt idx="915">
                  <c:v>59.499141999999999</c:v>
                </c:pt>
                <c:pt idx="916">
                  <c:v>59.499222000000003</c:v>
                </c:pt>
                <c:pt idx="917">
                  <c:v>59.499298000000003</c:v>
                </c:pt>
                <c:pt idx="918">
                  <c:v>59.499378</c:v>
                </c:pt>
                <c:pt idx="919">
                  <c:v>59.499457999999997</c:v>
                </c:pt>
                <c:pt idx="920">
                  <c:v>59.499530999999998</c:v>
                </c:pt>
                <c:pt idx="921">
                  <c:v>59.499611000000002</c:v>
                </c:pt>
                <c:pt idx="922">
                  <c:v>59.499687000000002</c:v>
                </c:pt>
                <c:pt idx="923">
                  <c:v>59.499760000000002</c:v>
                </c:pt>
                <c:pt idx="924">
                  <c:v>59.499844000000003</c:v>
                </c:pt>
                <c:pt idx="925">
                  <c:v>59.499920000000003</c:v>
                </c:pt>
                <c:pt idx="926">
                  <c:v>59.5</c:v>
                </c:pt>
                <c:pt idx="927">
                  <c:v>59.500084000000001</c:v>
                </c:pt>
                <c:pt idx="928">
                  <c:v>59.500163999999998</c:v>
                </c:pt>
                <c:pt idx="929">
                  <c:v>59.500247999999999</c:v>
                </c:pt>
                <c:pt idx="930">
                  <c:v>59.500332</c:v>
                </c:pt>
                <c:pt idx="931">
                  <c:v>59.500416000000001</c:v>
                </c:pt>
                <c:pt idx="932">
                  <c:v>59.500500000000002</c:v>
                </c:pt>
                <c:pt idx="933">
                  <c:v>59.500587000000003</c:v>
                </c:pt>
                <c:pt idx="934">
                  <c:v>59.500667999999997</c:v>
                </c:pt>
                <c:pt idx="935">
                  <c:v>59.500751000000001</c:v>
                </c:pt>
                <c:pt idx="936">
                  <c:v>59.500835000000002</c:v>
                </c:pt>
                <c:pt idx="937">
                  <c:v>59.500915999999997</c:v>
                </c:pt>
                <c:pt idx="938">
                  <c:v>59.500996000000001</c:v>
                </c:pt>
                <c:pt idx="939">
                  <c:v>59.501075999999998</c:v>
                </c:pt>
                <c:pt idx="940">
                  <c:v>59.501156000000002</c:v>
                </c:pt>
                <c:pt idx="941">
                  <c:v>59.501235999999999</c:v>
                </c:pt>
                <c:pt idx="942">
                  <c:v>59.501311999999999</c:v>
                </c:pt>
                <c:pt idx="943">
                  <c:v>59.501396</c:v>
                </c:pt>
                <c:pt idx="944">
                  <c:v>59.501472</c:v>
                </c:pt>
                <c:pt idx="945">
                  <c:v>59.501556000000001</c:v>
                </c:pt>
                <c:pt idx="946">
                  <c:v>59.501640000000002</c:v>
                </c:pt>
                <c:pt idx="947">
                  <c:v>59.501719999999999</c:v>
                </c:pt>
                <c:pt idx="948">
                  <c:v>59.501807999999997</c:v>
                </c:pt>
                <c:pt idx="949">
                  <c:v>59.501891999999998</c:v>
                </c:pt>
                <c:pt idx="950">
                  <c:v>59.501980000000003</c:v>
                </c:pt>
                <c:pt idx="951">
                  <c:v>59.502068000000001</c:v>
                </c:pt>
                <c:pt idx="952">
                  <c:v>59.502150999999998</c:v>
                </c:pt>
                <c:pt idx="953">
                  <c:v>59.502239000000003</c:v>
                </c:pt>
                <c:pt idx="954">
                  <c:v>59.502327000000001</c:v>
                </c:pt>
                <c:pt idx="955">
                  <c:v>59.502411000000002</c:v>
                </c:pt>
                <c:pt idx="956">
                  <c:v>59.502495000000003</c:v>
                </c:pt>
                <c:pt idx="957">
                  <c:v>59.502578999999997</c:v>
                </c:pt>
                <c:pt idx="958">
                  <c:v>59.502662999999998</c:v>
                </c:pt>
                <c:pt idx="959">
                  <c:v>59.502738999999998</c:v>
                </c:pt>
                <c:pt idx="960">
                  <c:v>59.502822999999999</c:v>
                </c:pt>
                <c:pt idx="961">
                  <c:v>59.502898999999999</c:v>
                </c:pt>
              </c:numCache>
            </c:numRef>
          </c:yVal>
          <c:smooth val="0"/>
        </c:ser>
        <c:ser>
          <c:idx val="1"/>
          <c:order val="1"/>
          <c:tx>
            <c:strRef>
              <c:f>'597'!$S$1</c:f>
              <c:strCache>
                <c:ptCount val="1"/>
                <c:pt idx="0">
                  <c:v>Loss of 985 MW</c:v>
                </c:pt>
              </c:strCache>
            </c:strRef>
          </c:tx>
          <c:spPr>
            <a:ln w="19050" cap="rnd">
              <a:solidFill>
                <a:schemeClr val="accent2"/>
              </a:solidFill>
              <a:round/>
            </a:ln>
            <a:effectLst/>
          </c:spPr>
          <c:marker>
            <c:symbol val="none"/>
          </c:marker>
          <c:xVal>
            <c:numRef>
              <c:f>'597'!$R$2:$R$2403</c:f>
              <c:numCache>
                <c:formatCode>General</c:formatCode>
                <c:ptCount val="24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numCache>
            </c:numRef>
          </c:xVal>
          <c:yVal>
            <c:numRef>
              <c:f>'597'!$S$2:$S$2403</c:f>
              <c:numCache>
                <c:formatCode>General</c:formatCode>
                <c:ptCount val="2402"/>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59.779246999999998</c:v>
                </c:pt>
                <c:pt idx="183">
                  <c:v>59.777977</c:v>
                </c:pt>
                <c:pt idx="184">
                  <c:v>59.776702999999998</c:v>
                </c:pt>
                <c:pt idx="185">
                  <c:v>59.775421000000001</c:v>
                </c:pt>
                <c:pt idx="186">
                  <c:v>59.774124</c:v>
                </c:pt>
                <c:pt idx="187">
                  <c:v>59.772820000000003</c:v>
                </c:pt>
                <c:pt idx="188">
                  <c:v>59.771507</c:v>
                </c:pt>
                <c:pt idx="189">
                  <c:v>59.770190999999997</c:v>
                </c:pt>
                <c:pt idx="190">
                  <c:v>59.768859999999997</c:v>
                </c:pt>
                <c:pt idx="191">
                  <c:v>59.767521000000002</c:v>
                </c:pt>
                <c:pt idx="192">
                  <c:v>59.766173999999999</c:v>
                </c:pt>
                <c:pt idx="193">
                  <c:v>59.764828000000001</c:v>
                </c:pt>
                <c:pt idx="194">
                  <c:v>59.763466000000001</c:v>
                </c:pt>
                <c:pt idx="195">
                  <c:v>59.762099999999997</c:v>
                </c:pt>
                <c:pt idx="196">
                  <c:v>59.760734999999997</c:v>
                </c:pt>
                <c:pt idx="197">
                  <c:v>59.759365000000003</c:v>
                </c:pt>
                <c:pt idx="198">
                  <c:v>59.757987999999997</c:v>
                </c:pt>
                <c:pt idx="199">
                  <c:v>59.756610999999999</c:v>
                </c:pt>
                <c:pt idx="200">
                  <c:v>59.755234000000002</c:v>
                </c:pt>
                <c:pt idx="201">
                  <c:v>59.753867999999997</c:v>
                </c:pt>
                <c:pt idx="202">
                  <c:v>59.752482999999998</c:v>
                </c:pt>
                <c:pt idx="203">
                  <c:v>59.751117999999998</c:v>
                </c:pt>
                <c:pt idx="204">
                  <c:v>59.749747999999997</c:v>
                </c:pt>
                <c:pt idx="205">
                  <c:v>59.748398000000002</c:v>
                </c:pt>
                <c:pt idx="206">
                  <c:v>59.747039999999998</c:v>
                </c:pt>
                <c:pt idx="207">
                  <c:v>59.745697</c:v>
                </c:pt>
                <c:pt idx="208">
                  <c:v>59.744365999999999</c:v>
                </c:pt>
                <c:pt idx="209">
                  <c:v>59.743049999999997</c:v>
                </c:pt>
                <c:pt idx="210">
                  <c:v>59.741737000000001</c:v>
                </c:pt>
                <c:pt idx="211">
                  <c:v>59.74044</c:v>
                </c:pt>
                <c:pt idx="212">
                  <c:v>59.739159000000001</c:v>
                </c:pt>
                <c:pt idx="213">
                  <c:v>59.737904</c:v>
                </c:pt>
                <c:pt idx="214">
                  <c:v>59.736651999999999</c:v>
                </c:pt>
                <c:pt idx="215">
                  <c:v>59.735427999999999</c:v>
                </c:pt>
                <c:pt idx="216">
                  <c:v>59.734222000000003</c:v>
                </c:pt>
                <c:pt idx="217">
                  <c:v>59.733044</c:v>
                </c:pt>
                <c:pt idx="218">
                  <c:v>59.731873</c:v>
                </c:pt>
                <c:pt idx="219">
                  <c:v>59.730732000000003</c:v>
                </c:pt>
                <c:pt idx="220">
                  <c:v>59.729613999999998</c:v>
                </c:pt>
                <c:pt idx="221">
                  <c:v>59.728527</c:v>
                </c:pt>
                <c:pt idx="222">
                  <c:v>59.727454999999999</c:v>
                </c:pt>
                <c:pt idx="223">
                  <c:v>59.726410000000001</c:v>
                </c:pt>
                <c:pt idx="224">
                  <c:v>59.725394999999999</c:v>
                </c:pt>
                <c:pt idx="225">
                  <c:v>59.724411000000003</c:v>
                </c:pt>
                <c:pt idx="226">
                  <c:v>59.723441999999999</c:v>
                </c:pt>
                <c:pt idx="227">
                  <c:v>59.722507</c:v>
                </c:pt>
                <c:pt idx="228">
                  <c:v>59.721595999999998</c:v>
                </c:pt>
                <c:pt idx="229">
                  <c:v>59.720722000000002</c:v>
                </c:pt>
                <c:pt idx="230">
                  <c:v>59.719864000000001</c:v>
                </c:pt>
                <c:pt idx="231">
                  <c:v>59.719036000000003</c:v>
                </c:pt>
                <c:pt idx="232">
                  <c:v>59.718235</c:v>
                </c:pt>
                <c:pt idx="233">
                  <c:v>59.717467999999997</c:v>
                </c:pt>
                <c:pt idx="234">
                  <c:v>59.716721</c:v>
                </c:pt>
                <c:pt idx="235">
                  <c:v>59.716000000000001</c:v>
                </c:pt>
                <c:pt idx="236">
                  <c:v>59.715305000000001</c:v>
                </c:pt>
                <c:pt idx="237">
                  <c:v>59.714641999999998</c:v>
                </c:pt>
                <c:pt idx="238">
                  <c:v>59.713996999999999</c:v>
                </c:pt>
                <c:pt idx="239">
                  <c:v>59.713383</c:v>
                </c:pt>
                <c:pt idx="240">
                  <c:v>59.712791000000003</c:v>
                </c:pt>
                <c:pt idx="241">
                  <c:v>59.712223000000002</c:v>
                </c:pt>
                <c:pt idx="242">
                  <c:v>59.711680999999999</c:v>
                </c:pt>
                <c:pt idx="243">
                  <c:v>59.711159000000002</c:v>
                </c:pt>
                <c:pt idx="244">
                  <c:v>59.710659</c:v>
                </c:pt>
                <c:pt idx="245">
                  <c:v>59.710182000000003</c:v>
                </c:pt>
                <c:pt idx="246">
                  <c:v>59.709724000000001</c:v>
                </c:pt>
                <c:pt idx="247">
                  <c:v>59.709290000000003</c:v>
                </c:pt>
                <c:pt idx="248">
                  <c:v>59.708869999999997</c:v>
                </c:pt>
                <c:pt idx="249">
                  <c:v>59.708477000000002</c:v>
                </c:pt>
                <c:pt idx="250">
                  <c:v>59.708092000000001</c:v>
                </c:pt>
                <c:pt idx="251">
                  <c:v>59.707732999999998</c:v>
                </c:pt>
                <c:pt idx="252">
                  <c:v>59.707386</c:v>
                </c:pt>
                <c:pt idx="253">
                  <c:v>59.707058000000004</c:v>
                </c:pt>
                <c:pt idx="254">
                  <c:v>59.706741000000001</c:v>
                </c:pt>
                <c:pt idx="255">
                  <c:v>59.706440000000001</c:v>
                </c:pt>
                <c:pt idx="256">
                  <c:v>59.706153999999998</c:v>
                </c:pt>
                <c:pt idx="257">
                  <c:v>59.705883</c:v>
                </c:pt>
                <c:pt idx="258">
                  <c:v>59.705620000000003</c:v>
                </c:pt>
                <c:pt idx="259">
                  <c:v>59.705371999999997</c:v>
                </c:pt>
                <c:pt idx="260">
                  <c:v>59.705131999999999</c:v>
                </c:pt>
                <c:pt idx="261">
                  <c:v>59.704906000000001</c:v>
                </c:pt>
                <c:pt idx="262">
                  <c:v>59.704689000000002</c:v>
                </c:pt>
                <c:pt idx="263">
                  <c:v>59.704478999999999</c:v>
                </c:pt>
                <c:pt idx="264">
                  <c:v>59.704276999999998</c:v>
                </c:pt>
                <c:pt idx="265">
                  <c:v>59.704085999999997</c:v>
                </c:pt>
                <c:pt idx="266">
                  <c:v>59.703902999999997</c:v>
                </c:pt>
                <c:pt idx="267">
                  <c:v>59.703724000000001</c:v>
                </c:pt>
                <c:pt idx="268">
                  <c:v>59.703552000000002</c:v>
                </c:pt>
                <c:pt idx="269">
                  <c:v>59.703387999999997</c:v>
                </c:pt>
                <c:pt idx="270">
                  <c:v>59.703223999999999</c:v>
                </c:pt>
                <c:pt idx="271">
                  <c:v>59.703063999999998</c:v>
                </c:pt>
                <c:pt idx="272">
                  <c:v>59.702911</c:v>
                </c:pt>
                <c:pt idx="273">
                  <c:v>59.702765999999997</c:v>
                </c:pt>
                <c:pt idx="274">
                  <c:v>59.702613999999997</c:v>
                </c:pt>
                <c:pt idx="275">
                  <c:v>59.702472999999998</c:v>
                </c:pt>
                <c:pt idx="276">
                  <c:v>59.702328000000001</c:v>
                </c:pt>
                <c:pt idx="277">
                  <c:v>59.702190000000002</c:v>
                </c:pt>
                <c:pt idx="278">
                  <c:v>59.702049000000002</c:v>
                </c:pt>
                <c:pt idx="279">
                  <c:v>59.701912</c:v>
                </c:pt>
                <c:pt idx="280">
                  <c:v>59.701774999999998</c:v>
                </c:pt>
                <c:pt idx="281">
                  <c:v>59.701636999999998</c:v>
                </c:pt>
                <c:pt idx="282">
                  <c:v>59.701495999999999</c:v>
                </c:pt>
                <c:pt idx="283">
                  <c:v>59.701358999999997</c:v>
                </c:pt>
                <c:pt idx="284">
                  <c:v>59.701220999999997</c:v>
                </c:pt>
                <c:pt idx="285">
                  <c:v>59.701079999999997</c:v>
                </c:pt>
                <c:pt idx="286">
                  <c:v>59.700935000000001</c:v>
                </c:pt>
                <c:pt idx="287">
                  <c:v>59.700789999999998</c:v>
                </c:pt>
                <c:pt idx="288">
                  <c:v>59.700645000000002</c:v>
                </c:pt>
                <c:pt idx="289">
                  <c:v>59.700496999999999</c:v>
                </c:pt>
                <c:pt idx="290">
                  <c:v>59.700347999999998</c:v>
                </c:pt>
                <c:pt idx="291">
                  <c:v>59.700195000000001</c:v>
                </c:pt>
                <c:pt idx="292">
                  <c:v>59.700035</c:v>
                </c:pt>
                <c:pt idx="293">
                  <c:v>59.699879000000003</c:v>
                </c:pt>
                <c:pt idx="294">
                  <c:v>59.699714999999998</c:v>
                </c:pt>
                <c:pt idx="295">
                  <c:v>59.699547000000003</c:v>
                </c:pt>
                <c:pt idx="296">
                  <c:v>59.699379</c:v>
                </c:pt>
                <c:pt idx="297">
                  <c:v>59.699210999999998</c:v>
                </c:pt>
                <c:pt idx="298">
                  <c:v>59.699032000000003</c:v>
                </c:pt>
                <c:pt idx="299">
                  <c:v>59.698853</c:v>
                </c:pt>
                <c:pt idx="300">
                  <c:v>59.698672999999999</c:v>
                </c:pt>
                <c:pt idx="301">
                  <c:v>59.698493999999997</c:v>
                </c:pt>
                <c:pt idx="302">
                  <c:v>59.698303000000003</c:v>
                </c:pt>
                <c:pt idx="303">
                  <c:v>59.698112000000002</c:v>
                </c:pt>
                <c:pt idx="304">
                  <c:v>59.697921999999998</c:v>
                </c:pt>
                <c:pt idx="305">
                  <c:v>59.697730999999997</c:v>
                </c:pt>
                <c:pt idx="306">
                  <c:v>59.697533</c:v>
                </c:pt>
                <c:pt idx="307">
                  <c:v>59.697333999999998</c:v>
                </c:pt>
                <c:pt idx="308">
                  <c:v>59.697136</c:v>
                </c:pt>
                <c:pt idx="309">
                  <c:v>59.696941000000002</c:v>
                </c:pt>
                <c:pt idx="310">
                  <c:v>59.696739000000001</c:v>
                </c:pt>
                <c:pt idx="311">
                  <c:v>59.696536999999999</c:v>
                </c:pt>
                <c:pt idx="312">
                  <c:v>59.696339000000002</c:v>
                </c:pt>
                <c:pt idx="313">
                  <c:v>59.69614</c:v>
                </c:pt>
                <c:pt idx="314">
                  <c:v>59.695942000000002</c:v>
                </c:pt>
                <c:pt idx="315">
                  <c:v>59.695743999999998</c:v>
                </c:pt>
                <c:pt idx="316">
                  <c:v>59.695549</c:v>
                </c:pt>
                <c:pt idx="317">
                  <c:v>59.695362000000003</c:v>
                </c:pt>
                <c:pt idx="318">
                  <c:v>59.695168000000002</c:v>
                </c:pt>
                <c:pt idx="319">
                  <c:v>59.694983999999998</c:v>
                </c:pt>
                <c:pt idx="320">
                  <c:v>59.694805000000002</c:v>
                </c:pt>
                <c:pt idx="321">
                  <c:v>59.694633000000003</c:v>
                </c:pt>
                <c:pt idx="322">
                  <c:v>59.694457999999997</c:v>
                </c:pt>
                <c:pt idx="323">
                  <c:v>59.694293999999999</c:v>
                </c:pt>
                <c:pt idx="324">
                  <c:v>59.694130000000001</c:v>
                </c:pt>
                <c:pt idx="325">
                  <c:v>59.693984999999998</c:v>
                </c:pt>
                <c:pt idx="326">
                  <c:v>59.693835999999997</c:v>
                </c:pt>
                <c:pt idx="327">
                  <c:v>59.693699000000002</c:v>
                </c:pt>
                <c:pt idx="328">
                  <c:v>59.693565</c:v>
                </c:pt>
                <c:pt idx="329">
                  <c:v>59.693451000000003</c:v>
                </c:pt>
                <c:pt idx="330">
                  <c:v>59.693333000000003</c:v>
                </c:pt>
                <c:pt idx="331">
                  <c:v>59.693232999999999</c:v>
                </c:pt>
                <c:pt idx="332">
                  <c:v>59.693142000000002</c:v>
                </c:pt>
                <c:pt idx="333">
                  <c:v>59.693066000000002</c:v>
                </c:pt>
                <c:pt idx="334">
                  <c:v>59.692985999999998</c:v>
                </c:pt>
                <c:pt idx="335">
                  <c:v>59.692928000000002</c:v>
                </c:pt>
                <c:pt idx="336">
                  <c:v>59.692878999999998</c:v>
                </c:pt>
                <c:pt idx="337">
                  <c:v>59.692847999999998</c:v>
                </c:pt>
                <c:pt idx="338">
                  <c:v>59.692813999999998</c:v>
                </c:pt>
                <c:pt idx="339">
                  <c:v>59.692802</c:v>
                </c:pt>
                <c:pt idx="340">
                  <c:v>59.692802</c:v>
                </c:pt>
                <c:pt idx="341">
                  <c:v>59.692813999999998</c:v>
                </c:pt>
                <c:pt idx="342">
                  <c:v>59.692829000000003</c:v>
                </c:pt>
                <c:pt idx="343">
                  <c:v>59.692867</c:v>
                </c:pt>
                <c:pt idx="344">
                  <c:v>59.692912999999997</c:v>
                </c:pt>
                <c:pt idx="345">
                  <c:v>59.692977999999997</c:v>
                </c:pt>
                <c:pt idx="346">
                  <c:v>59.693038999999999</c:v>
                </c:pt>
                <c:pt idx="347">
                  <c:v>59.693123</c:v>
                </c:pt>
                <c:pt idx="348">
                  <c:v>59.693213999999998</c:v>
                </c:pt>
                <c:pt idx="349">
                  <c:v>59.693328999999999</c:v>
                </c:pt>
                <c:pt idx="350">
                  <c:v>59.693438999999998</c:v>
                </c:pt>
                <c:pt idx="351">
                  <c:v>59.693565</c:v>
                </c:pt>
                <c:pt idx="352">
                  <c:v>59.693702999999999</c:v>
                </c:pt>
                <c:pt idx="353">
                  <c:v>59.693859000000003</c:v>
                </c:pt>
                <c:pt idx="354">
                  <c:v>59.694015999999998</c:v>
                </c:pt>
                <c:pt idx="355">
                  <c:v>59.694183000000002</c:v>
                </c:pt>
                <c:pt idx="356">
                  <c:v>59.694363000000003</c:v>
                </c:pt>
                <c:pt idx="357">
                  <c:v>59.694557000000003</c:v>
                </c:pt>
                <c:pt idx="358">
                  <c:v>59.694752000000001</c:v>
                </c:pt>
                <c:pt idx="359">
                  <c:v>59.694958</c:v>
                </c:pt>
                <c:pt idx="360">
                  <c:v>59.695171000000002</c:v>
                </c:pt>
                <c:pt idx="361">
                  <c:v>59.695399999999999</c:v>
                </c:pt>
                <c:pt idx="362">
                  <c:v>59.695625</c:v>
                </c:pt>
                <c:pt idx="363">
                  <c:v>59.695866000000002</c:v>
                </c:pt>
                <c:pt idx="364">
                  <c:v>59.696109999999997</c:v>
                </c:pt>
                <c:pt idx="365">
                  <c:v>59.696365</c:v>
                </c:pt>
                <c:pt idx="366">
                  <c:v>59.696617000000003</c:v>
                </c:pt>
                <c:pt idx="367">
                  <c:v>59.69688</c:v>
                </c:pt>
                <c:pt idx="368">
                  <c:v>59.697155000000002</c:v>
                </c:pt>
                <c:pt idx="369">
                  <c:v>59.697432999999997</c:v>
                </c:pt>
                <c:pt idx="370">
                  <c:v>59.697707999999999</c:v>
                </c:pt>
                <c:pt idx="371">
                  <c:v>59.697989999999997</c:v>
                </c:pt>
                <c:pt idx="372">
                  <c:v>59.698279999999997</c:v>
                </c:pt>
                <c:pt idx="373">
                  <c:v>59.698582000000002</c:v>
                </c:pt>
                <c:pt idx="374">
                  <c:v>59.698872000000001</c:v>
                </c:pt>
                <c:pt idx="375">
                  <c:v>59.699173000000002</c:v>
                </c:pt>
                <c:pt idx="376">
                  <c:v>59.699477999999999</c:v>
                </c:pt>
                <c:pt idx="377">
                  <c:v>59.699790999999998</c:v>
                </c:pt>
                <c:pt idx="378">
                  <c:v>59.700099999999999</c:v>
                </c:pt>
                <c:pt idx="379">
                  <c:v>59.700417000000002</c:v>
                </c:pt>
                <c:pt idx="380">
                  <c:v>59.700736999999997</c:v>
                </c:pt>
                <c:pt idx="381">
                  <c:v>59.701061000000003</c:v>
                </c:pt>
                <c:pt idx="382">
                  <c:v>59.701385000000002</c:v>
                </c:pt>
                <c:pt idx="383">
                  <c:v>59.701714000000003</c:v>
                </c:pt>
                <c:pt idx="384">
                  <c:v>59.702044999999998</c:v>
                </c:pt>
                <c:pt idx="385">
                  <c:v>59.702385</c:v>
                </c:pt>
                <c:pt idx="386">
                  <c:v>59.702717</c:v>
                </c:pt>
                <c:pt idx="387">
                  <c:v>59.703060000000001</c:v>
                </c:pt>
                <c:pt idx="388">
                  <c:v>59.703403000000002</c:v>
                </c:pt>
                <c:pt idx="389">
                  <c:v>59.703754000000004</c:v>
                </c:pt>
                <c:pt idx="390">
                  <c:v>59.704101999999999</c:v>
                </c:pt>
                <c:pt idx="391">
                  <c:v>59.704456</c:v>
                </c:pt>
                <c:pt idx="392">
                  <c:v>59.704819000000001</c:v>
                </c:pt>
                <c:pt idx="393">
                  <c:v>59.705181000000003</c:v>
                </c:pt>
                <c:pt idx="394">
                  <c:v>59.705539999999999</c:v>
                </c:pt>
                <c:pt idx="395">
                  <c:v>59.705910000000003</c:v>
                </c:pt>
                <c:pt idx="396">
                  <c:v>59.70628</c:v>
                </c:pt>
                <c:pt idx="397">
                  <c:v>59.706657</c:v>
                </c:pt>
                <c:pt idx="398">
                  <c:v>59.707031000000001</c:v>
                </c:pt>
                <c:pt idx="399">
                  <c:v>59.707413000000003</c:v>
                </c:pt>
                <c:pt idx="400">
                  <c:v>59.707802000000001</c:v>
                </c:pt>
                <c:pt idx="401">
                  <c:v>59.708190999999999</c:v>
                </c:pt>
                <c:pt idx="402">
                  <c:v>59.708579999999998</c:v>
                </c:pt>
                <c:pt idx="403">
                  <c:v>59.708973</c:v>
                </c:pt>
                <c:pt idx="404">
                  <c:v>59.709372999999999</c:v>
                </c:pt>
                <c:pt idx="405">
                  <c:v>59.709778</c:v>
                </c:pt>
                <c:pt idx="406">
                  <c:v>59.710177999999999</c:v>
                </c:pt>
                <c:pt idx="407">
                  <c:v>59.710586999999997</c:v>
                </c:pt>
                <c:pt idx="408">
                  <c:v>59.710999000000001</c:v>
                </c:pt>
                <c:pt idx="409">
                  <c:v>59.711413999999998</c:v>
                </c:pt>
                <c:pt idx="410">
                  <c:v>59.711826000000002</c:v>
                </c:pt>
                <c:pt idx="411">
                  <c:v>59.712246</c:v>
                </c:pt>
                <c:pt idx="412">
                  <c:v>59.712668999999998</c:v>
                </c:pt>
                <c:pt idx="413">
                  <c:v>59.713093000000001</c:v>
                </c:pt>
                <c:pt idx="414">
                  <c:v>59.713515999999998</c:v>
                </c:pt>
                <c:pt idx="415">
                  <c:v>59.713940000000001</c:v>
                </c:pt>
                <c:pt idx="416">
                  <c:v>59.714371</c:v>
                </c:pt>
                <c:pt idx="417">
                  <c:v>59.714801999999999</c:v>
                </c:pt>
                <c:pt idx="418">
                  <c:v>59.715232999999998</c:v>
                </c:pt>
                <c:pt idx="419">
                  <c:v>59.715663999999997</c:v>
                </c:pt>
                <c:pt idx="420">
                  <c:v>59.716099</c:v>
                </c:pt>
                <c:pt idx="421">
                  <c:v>59.716534000000003</c:v>
                </c:pt>
                <c:pt idx="422">
                  <c:v>59.716960999999998</c:v>
                </c:pt>
                <c:pt idx="423">
                  <c:v>59.717399999999998</c:v>
                </c:pt>
                <c:pt idx="424">
                  <c:v>59.717830999999997</c:v>
                </c:pt>
                <c:pt idx="425">
                  <c:v>59.718268999999999</c:v>
                </c:pt>
                <c:pt idx="426">
                  <c:v>59.718696999999999</c:v>
                </c:pt>
                <c:pt idx="427">
                  <c:v>59.719130999999997</c:v>
                </c:pt>
                <c:pt idx="428">
                  <c:v>59.719563000000001</c:v>
                </c:pt>
                <c:pt idx="429">
                  <c:v>59.719994</c:v>
                </c:pt>
                <c:pt idx="430">
                  <c:v>59.720421000000002</c:v>
                </c:pt>
                <c:pt idx="431">
                  <c:v>59.720847999999997</c:v>
                </c:pt>
                <c:pt idx="432">
                  <c:v>59.721274999999999</c:v>
                </c:pt>
                <c:pt idx="433">
                  <c:v>59.721705999999998</c:v>
                </c:pt>
                <c:pt idx="434">
                  <c:v>59.722121999999999</c:v>
                </c:pt>
                <c:pt idx="435">
                  <c:v>59.722546000000001</c:v>
                </c:pt>
                <c:pt idx="436">
                  <c:v>59.722965000000002</c:v>
                </c:pt>
                <c:pt idx="437">
                  <c:v>59.723381000000003</c:v>
                </c:pt>
                <c:pt idx="438">
                  <c:v>59.723793000000001</c:v>
                </c:pt>
                <c:pt idx="439">
                  <c:v>59.724204999999998</c:v>
                </c:pt>
                <c:pt idx="440">
                  <c:v>59.724612999999998</c:v>
                </c:pt>
                <c:pt idx="441">
                  <c:v>59.725025000000002</c:v>
                </c:pt>
                <c:pt idx="442">
                  <c:v>59.725425999999999</c:v>
                </c:pt>
                <c:pt idx="443">
                  <c:v>59.725830000000002</c:v>
                </c:pt>
                <c:pt idx="444">
                  <c:v>59.726227000000002</c:v>
                </c:pt>
                <c:pt idx="445">
                  <c:v>59.726630999999998</c:v>
                </c:pt>
                <c:pt idx="446">
                  <c:v>59.727020000000003</c:v>
                </c:pt>
                <c:pt idx="447">
                  <c:v>59.727409000000002</c:v>
                </c:pt>
                <c:pt idx="448">
                  <c:v>59.727798</c:v>
                </c:pt>
                <c:pt idx="449">
                  <c:v>59.728191000000002</c:v>
                </c:pt>
                <c:pt idx="450">
                  <c:v>59.728572999999997</c:v>
                </c:pt>
                <c:pt idx="451">
                  <c:v>59.728954000000002</c:v>
                </c:pt>
                <c:pt idx="452">
                  <c:v>59.729331999999999</c:v>
                </c:pt>
                <c:pt idx="453">
                  <c:v>59.729717000000001</c:v>
                </c:pt>
                <c:pt idx="454">
                  <c:v>59.730086999999997</c:v>
                </c:pt>
                <c:pt idx="455">
                  <c:v>59.730460999999998</c:v>
                </c:pt>
                <c:pt idx="456">
                  <c:v>59.730834999999999</c:v>
                </c:pt>
                <c:pt idx="457">
                  <c:v>59.731209</c:v>
                </c:pt>
                <c:pt idx="458">
                  <c:v>59.731571000000002</c:v>
                </c:pt>
                <c:pt idx="459">
                  <c:v>59.731937000000002</c:v>
                </c:pt>
                <c:pt idx="460">
                  <c:v>59.732303999999999</c:v>
                </c:pt>
                <c:pt idx="461">
                  <c:v>59.732669999999999</c:v>
                </c:pt>
                <c:pt idx="462">
                  <c:v>59.733027999999997</c:v>
                </c:pt>
                <c:pt idx="463">
                  <c:v>59.733387</c:v>
                </c:pt>
                <c:pt idx="464">
                  <c:v>59.733749000000003</c:v>
                </c:pt>
                <c:pt idx="465">
                  <c:v>59.734112000000003</c:v>
                </c:pt>
                <c:pt idx="466">
                  <c:v>59.734467000000002</c:v>
                </c:pt>
                <c:pt idx="467">
                  <c:v>59.734820999999997</c:v>
                </c:pt>
                <c:pt idx="468">
                  <c:v>59.735176000000003</c:v>
                </c:pt>
                <c:pt idx="469">
                  <c:v>59.735537999999998</c:v>
                </c:pt>
                <c:pt idx="470">
                  <c:v>59.735889</c:v>
                </c:pt>
                <c:pt idx="471">
                  <c:v>59.736243999999999</c:v>
                </c:pt>
                <c:pt idx="472">
                  <c:v>59.736590999999997</c:v>
                </c:pt>
                <c:pt idx="473">
                  <c:v>59.73695</c:v>
                </c:pt>
                <c:pt idx="474">
                  <c:v>59.737301000000002</c:v>
                </c:pt>
                <c:pt idx="475">
                  <c:v>59.737656000000001</c:v>
                </c:pt>
                <c:pt idx="476">
                  <c:v>59.738010000000003</c:v>
                </c:pt>
                <c:pt idx="477">
                  <c:v>59.738360999999998</c:v>
                </c:pt>
                <c:pt idx="478">
                  <c:v>59.738712</c:v>
                </c:pt>
                <c:pt idx="479">
                  <c:v>59.739066999999999</c:v>
                </c:pt>
                <c:pt idx="480">
                  <c:v>59.739418000000001</c:v>
                </c:pt>
                <c:pt idx="481">
                  <c:v>59.739780000000003</c:v>
                </c:pt>
                <c:pt idx="482">
                  <c:v>59.740130999999998</c:v>
                </c:pt>
                <c:pt idx="483">
                  <c:v>59.740482</c:v>
                </c:pt>
                <c:pt idx="484">
                  <c:v>59.740841000000003</c:v>
                </c:pt>
                <c:pt idx="485">
                  <c:v>59.741199000000002</c:v>
                </c:pt>
                <c:pt idx="486">
                  <c:v>59.741554000000001</c:v>
                </c:pt>
                <c:pt idx="487">
                  <c:v>59.741909</c:v>
                </c:pt>
                <c:pt idx="488">
                  <c:v>59.742268000000003</c:v>
                </c:pt>
                <c:pt idx="489">
                  <c:v>59.742634000000002</c:v>
                </c:pt>
                <c:pt idx="490">
                  <c:v>59.742992000000001</c:v>
                </c:pt>
                <c:pt idx="491">
                  <c:v>59.743350999999997</c:v>
                </c:pt>
                <c:pt idx="492">
                  <c:v>59.743716999999997</c:v>
                </c:pt>
                <c:pt idx="493">
                  <c:v>59.744083000000003</c:v>
                </c:pt>
                <c:pt idx="494">
                  <c:v>59.744450000000001</c:v>
                </c:pt>
                <c:pt idx="495">
                  <c:v>59.744816</c:v>
                </c:pt>
                <c:pt idx="496">
                  <c:v>59.745182</c:v>
                </c:pt>
                <c:pt idx="497">
                  <c:v>59.745559999999998</c:v>
                </c:pt>
                <c:pt idx="498">
                  <c:v>59.745925999999997</c:v>
                </c:pt>
                <c:pt idx="499">
                  <c:v>59.746304000000002</c:v>
                </c:pt>
                <c:pt idx="500">
                  <c:v>59.746676999999998</c:v>
                </c:pt>
                <c:pt idx="501">
                  <c:v>59.747055000000003</c:v>
                </c:pt>
                <c:pt idx="502">
                  <c:v>59.747433000000001</c:v>
                </c:pt>
                <c:pt idx="503">
                  <c:v>59.747813999999998</c:v>
                </c:pt>
                <c:pt idx="504">
                  <c:v>59.748199</c:v>
                </c:pt>
                <c:pt idx="505">
                  <c:v>59.748584999999999</c:v>
                </c:pt>
                <c:pt idx="506">
                  <c:v>59.748966000000003</c:v>
                </c:pt>
                <c:pt idx="507">
                  <c:v>59.749355000000001</c:v>
                </c:pt>
                <c:pt idx="508">
                  <c:v>59.749747999999997</c:v>
                </c:pt>
                <c:pt idx="509">
                  <c:v>59.750140999999999</c:v>
                </c:pt>
                <c:pt idx="510">
                  <c:v>59.750534000000002</c:v>
                </c:pt>
                <c:pt idx="511">
                  <c:v>59.750931000000001</c:v>
                </c:pt>
                <c:pt idx="512">
                  <c:v>59.751328000000001</c:v>
                </c:pt>
                <c:pt idx="513">
                  <c:v>59.751728</c:v>
                </c:pt>
                <c:pt idx="514">
                  <c:v>59.752128999999996</c:v>
                </c:pt>
                <c:pt idx="515">
                  <c:v>59.752533</c:v>
                </c:pt>
                <c:pt idx="516">
                  <c:v>59.752937000000003</c:v>
                </c:pt>
                <c:pt idx="517">
                  <c:v>59.753345000000003</c:v>
                </c:pt>
                <c:pt idx="518">
                  <c:v>59.753754000000001</c:v>
                </c:pt>
                <c:pt idx="519">
                  <c:v>59.754162000000001</c:v>
                </c:pt>
                <c:pt idx="520">
                  <c:v>59.754573999999998</c:v>
                </c:pt>
                <c:pt idx="521">
                  <c:v>59.754986000000002</c:v>
                </c:pt>
                <c:pt idx="522">
                  <c:v>59.755401999999997</c:v>
                </c:pt>
                <c:pt idx="523">
                  <c:v>59.755814000000001</c:v>
                </c:pt>
                <c:pt idx="524">
                  <c:v>59.756233000000002</c:v>
                </c:pt>
                <c:pt idx="525">
                  <c:v>59.756653</c:v>
                </c:pt>
                <c:pt idx="526">
                  <c:v>59.757072000000001</c:v>
                </c:pt>
                <c:pt idx="527">
                  <c:v>59.757491999999999</c:v>
                </c:pt>
                <c:pt idx="528">
                  <c:v>59.757911999999997</c:v>
                </c:pt>
                <c:pt idx="529">
                  <c:v>59.758330999999998</c:v>
                </c:pt>
                <c:pt idx="530">
                  <c:v>59.758755000000001</c:v>
                </c:pt>
                <c:pt idx="531">
                  <c:v>59.759177999999999</c:v>
                </c:pt>
                <c:pt idx="532">
                  <c:v>59.759602000000001</c:v>
                </c:pt>
                <c:pt idx="533">
                  <c:v>59.760024999999999</c:v>
                </c:pt>
                <c:pt idx="534">
                  <c:v>59.760444999999997</c:v>
                </c:pt>
                <c:pt idx="535">
                  <c:v>59.760871999999999</c:v>
                </c:pt>
                <c:pt idx="536">
                  <c:v>59.761294999999997</c:v>
                </c:pt>
                <c:pt idx="537">
                  <c:v>59.761718999999999</c:v>
                </c:pt>
                <c:pt idx="538">
                  <c:v>59.762138</c:v>
                </c:pt>
                <c:pt idx="539">
                  <c:v>59.762566</c:v>
                </c:pt>
                <c:pt idx="540">
                  <c:v>59.762981000000003</c:v>
                </c:pt>
                <c:pt idx="541">
                  <c:v>59.763404999999999</c:v>
                </c:pt>
                <c:pt idx="542">
                  <c:v>59.763824</c:v>
                </c:pt>
                <c:pt idx="543">
                  <c:v>59.764240000000001</c:v>
                </c:pt>
                <c:pt idx="544">
                  <c:v>59.764659999999999</c:v>
                </c:pt>
                <c:pt idx="545">
                  <c:v>59.765076000000001</c:v>
                </c:pt>
                <c:pt idx="546">
                  <c:v>59.765487999999998</c:v>
                </c:pt>
                <c:pt idx="547">
                  <c:v>59.765900000000002</c:v>
                </c:pt>
                <c:pt idx="548">
                  <c:v>59.766311999999999</c:v>
                </c:pt>
                <c:pt idx="549">
                  <c:v>59.766724000000004</c:v>
                </c:pt>
                <c:pt idx="550">
                  <c:v>59.767128</c:v>
                </c:pt>
                <c:pt idx="551">
                  <c:v>59.767536</c:v>
                </c:pt>
                <c:pt idx="552">
                  <c:v>59.767941</c:v>
                </c:pt>
                <c:pt idx="553">
                  <c:v>59.768340999999999</c:v>
                </c:pt>
                <c:pt idx="554">
                  <c:v>59.768737999999999</c:v>
                </c:pt>
                <c:pt idx="555">
                  <c:v>59.769134999999999</c:v>
                </c:pt>
                <c:pt idx="556">
                  <c:v>59.769526999999997</c:v>
                </c:pt>
                <c:pt idx="557">
                  <c:v>59.769919999999999</c:v>
                </c:pt>
                <c:pt idx="558">
                  <c:v>59.770305999999998</c:v>
                </c:pt>
                <c:pt idx="559">
                  <c:v>59.770695000000003</c:v>
                </c:pt>
                <c:pt idx="560">
                  <c:v>59.771079999999998</c:v>
                </c:pt>
                <c:pt idx="561">
                  <c:v>59.771461000000002</c:v>
                </c:pt>
                <c:pt idx="562">
                  <c:v>59.771835000000003</c:v>
                </c:pt>
                <c:pt idx="563">
                  <c:v>59.772213000000001</c:v>
                </c:pt>
                <c:pt idx="564">
                  <c:v>59.772582999999997</c:v>
                </c:pt>
                <c:pt idx="565">
                  <c:v>59.772956999999998</c:v>
                </c:pt>
                <c:pt idx="566">
                  <c:v>59.773322999999998</c:v>
                </c:pt>
                <c:pt idx="567">
                  <c:v>59.773685</c:v>
                </c:pt>
                <c:pt idx="568">
                  <c:v>59.774048000000001</c:v>
                </c:pt>
                <c:pt idx="569">
                  <c:v>59.774405999999999</c:v>
                </c:pt>
                <c:pt idx="570">
                  <c:v>59.774757000000001</c:v>
                </c:pt>
                <c:pt idx="571">
                  <c:v>59.775108000000003</c:v>
                </c:pt>
                <c:pt idx="572">
                  <c:v>59.775458999999998</c:v>
                </c:pt>
                <c:pt idx="573">
                  <c:v>59.77581</c:v>
                </c:pt>
                <c:pt idx="574">
                  <c:v>59.776150000000001</c:v>
                </c:pt>
                <c:pt idx="575">
                  <c:v>59.776488999999998</c:v>
                </c:pt>
                <c:pt idx="576">
                  <c:v>59.776828999999999</c:v>
                </c:pt>
                <c:pt idx="577">
                  <c:v>59.777163999999999</c:v>
                </c:pt>
                <c:pt idx="578">
                  <c:v>59.777495999999999</c:v>
                </c:pt>
                <c:pt idx="579">
                  <c:v>59.777824000000003</c:v>
                </c:pt>
                <c:pt idx="580">
                  <c:v>59.778148999999999</c:v>
                </c:pt>
                <c:pt idx="581">
                  <c:v>59.778472999999998</c:v>
                </c:pt>
                <c:pt idx="582">
                  <c:v>59.778793</c:v>
                </c:pt>
                <c:pt idx="583">
                  <c:v>59.779110000000003</c:v>
                </c:pt>
                <c:pt idx="584">
                  <c:v>59.779426999999998</c:v>
                </c:pt>
                <c:pt idx="585">
                  <c:v>59.779738999999999</c:v>
                </c:pt>
                <c:pt idx="586">
                  <c:v>59.780048000000001</c:v>
                </c:pt>
                <c:pt idx="587">
                  <c:v>59.780357000000002</c:v>
                </c:pt>
                <c:pt idx="588">
                  <c:v>59.780659</c:v>
                </c:pt>
                <c:pt idx="589">
                  <c:v>59.780963999999997</c:v>
                </c:pt>
                <c:pt idx="590">
                  <c:v>59.781261000000001</c:v>
                </c:pt>
                <c:pt idx="591">
                  <c:v>59.781559000000001</c:v>
                </c:pt>
                <c:pt idx="592">
                  <c:v>59.781849000000001</c:v>
                </c:pt>
                <c:pt idx="593">
                  <c:v>59.782142999999998</c:v>
                </c:pt>
                <c:pt idx="594">
                  <c:v>59.782429</c:v>
                </c:pt>
                <c:pt idx="595">
                  <c:v>59.782715000000003</c:v>
                </c:pt>
                <c:pt idx="596">
                  <c:v>59.783000999999999</c:v>
                </c:pt>
                <c:pt idx="597">
                  <c:v>59.783282999999997</c:v>
                </c:pt>
                <c:pt idx="598">
                  <c:v>59.783562000000003</c:v>
                </c:pt>
                <c:pt idx="599">
                  <c:v>59.783839999999998</c:v>
                </c:pt>
                <c:pt idx="600">
                  <c:v>59.784115</c:v>
                </c:pt>
                <c:pt idx="601">
                  <c:v>59.784385999999998</c:v>
                </c:pt>
                <c:pt idx="602">
                  <c:v>59.784652999999999</c:v>
                </c:pt>
                <c:pt idx="603">
                  <c:v>59.784923999999997</c:v>
                </c:pt>
                <c:pt idx="604">
                  <c:v>59.785187000000001</c:v>
                </c:pt>
                <c:pt idx="605">
                  <c:v>59.785449999999997</c:v>
                </c:pt>
                <c:pt idx="606">
                  <c:v>59.785708999999997</c:v>
                </c:pt>
                <c:pt idx="607">
                  <c:v>59.785964999999997</c:v>
                </c:pt>
                <c:pt idx="608">
                  <c:v>59.786223999999997</c:v>
                </c:pt>
                <c:pt idx="609">
                  <c:v>59.786479999999997</c:v>
                </c:pt>
                <c:pt idx="610">
                  <c:v>59.786727999999997</c:v>
                </c:pt>
                <c:pt idx="611">
                  <c:v>59.78698</c:v>
                </c:pt>
                <c:pt idx="612">
                  <c:v>59.787224000000002</c:v>
                </c:pt>
                <c:pt idx="613">
                  <c:v>59.787467999999997</c:v>
                </c:pt>
                <c:pt idx="614">
                  <c:v>59.787711999999999</c:v>
                </c:pt>
                <c:pt idx="615">
                  <c:v>59.787951999999997</c:v>
                </c:pt>
                <c:pt idx="616">
                  <c:v>59.788193</c:v>
                </c:pt>
                <c:pt idx="617">
                  <c:v>59.788429000000001</c:v>
                </c:pt>
                <c:pt idx="618">
                  <c:v>59.788662000000002</c:v>
                </c:pt>
                <c:pt idx="619">
                  <c:v>59.788894999999997</c:v>
                </c:pt>
                <c:pt idx="620">
                  <c:v>59.789127000000001</c:v>
                </c:pt>
                <c:pt idx="621">
                  <c:v>59.789355999999998</c:v>
                </c:pt>
                <c:pt idx="622">
                  <c:v>59.789580999999998</c:v>
                </c:pt>
                <c:pt idx="623">
                  <c:v>59.789805999999999</c:v>
                </c:pt>
                <c:pt idx="624">
                  <c:v>59.790030999999999</c:v>
                </c:pt>
                <c:pt idx="625">
                  <c:v>59.790256999999997</c:v>
                </c:pt>
                <c:pt idx="626">
                  <c:v>59.790478</c:v>
                </c:pt>
                <c:pt idx="627">
                  <c:v>59.790694999999999</c:v>
                </c:pt>
                <c:pt idx="628">
                  <c:v>59.790913000000003</c:v>
                </c:pt>
                <c:pt idx="629">
                  <c:v>59.791125999999998</c:v>
                </c:pt>
                <c:pt idx="630">
                  <c:v>59.791344000000002</c:v>
                </c:pt>
                <c:pt idx="631">
                  <c:v>59.791556999999997</c:v>
                </c:pt>
                <c:pt idx="632">
                  <c:v>59.791767</c:v>
                </c:pt>
                <c:pt idx="633">
                  <c:v>59.791977000000003</c:v>
                </c:pt>
                <c:pt idx="634">
                  <c:v>59.792186999999998</c:v>
                </c:pt>
                <c:pt idx="635">
                  <c:v>59.792397000000001</c:v>
                </c:pt>
                <c:pt idx="636">
                  <c:v>59.792603</c:v>
                </c:pt>
                <c:pt idx="637">
                  <c:v>59.792808999999998</c:v>
                </c:pt>
                <c:pt idx="638">
                  <c:v>59.793014999999997</c:v>
                </c:pt>
                <c:pt idx="639">
                  <c:v>59.793221000000003</c:v>
                </c:pt>
                <c:pt idx="640">
                  <c:v>59.793422999999997</c:v>
                </c:pt>
                <c:pt idx="641">
                  <c:v>59.793624999999999</c:v>
                </c:pt>
                <c:pt idx="642">
                  <c:v>59.793827</c:v>
                </c:pt>
                <c:pt idx="643">
                  <c:v>59.794029000000002</c:v>
                </c:pt>
                <c:pt idx="644">
                  <c:v>59.794227999999997</c:v>
                </c:pt>
                <c:pt idx="645">
                  <c:v>59.794429999999998</c:v>
                </c:pt>
                <c:pt idx="646">
                  <c:v>59.794628000000003</c:v>
                </c:pt>
                <c:pt idx="647">
                  <c:v>59.794826999999998</c:v>
                </c:pt>
                <c:pt idx="648">
                  <c:v>59.795025000000003</c:v>
                </c:pt>
                <c:pt idx="649">
                  <c:v>59.795223</c:v>
                </c:pt>
                <c:pt idx="650">
                  <c:v>59.795417999999998</c:v>
                </c:pt>
                <c:pt idx="651">
                  <c:v>59.795616000000003</c:v>
                </c:pt>
                <c:pt idx="652">
                  <c:v>59.795811</c:v>
                </c:pt>
                <c:pt idx="653">
                  <c:v>59.796008999999998</c:v>
                </c:pt>
                <c:pt idx="654">
                  <c:v>59.796207000000003</c:v>
                </c:pt>
                <c:pt idx="655">
                  <c:v>59.796402</c:v>
                </c:pt>
                <c:pt idx="656">
                  <c:v>59.796599999999998</c:v>
                </c:pt>
                <c:pt idx="657">
                  <c:v>59.796790999999999</c:v>
                </c:pt>
                <c:pt idx="658">
                  <c:v>59.796989000000004</c:v>
                </c:pt>
                <c:pt idx="659">
                  <c:v>59.797179999999997</c:v>
                </c:pt>
                <c:pt idx="660">
                  <c:v>59.797378999999999</c:v>
                </c:pt>
                <c:pt idx="661">
                  <c:v>59.797573</c:v>
                </c:pt>
                <c:pt idx="662">
                  <c:v>59.797767999999998</c:v>
                </c:pt>
                <c:pt idx="663">
                  <c:v>59.797961999999998</c:v>
                </c:pt>
                <c:pt idx="664">
                  <c:v>59.798157000000003</c:v>
                </c:pt>
                <c:pt idx="665">
                  <c:v>59.798350999999997</c:v>
                </c:pt>
                <c:pt idx="666">
                  <c:v>59.798546000000002</c:v>
                </c:pt>
                <c:pt idx="667">
                  <c:v>59.798740000000002</c:v>
                </c:pt>
                <c:pt idx="668">
                  <c:v>59.798935</c:v>
                </c:pt>
                <c:pt idx="669">
                  <c:v>59.799126000000001</c:v>
                </c:pt>
                <c:pt idx="670">
                  <c:v>59.799323999999999</c:v>
                </c:pt>
                <c:pt idx="671">
                  <c:v>59.799518999999997</c:v>
                </c:pt>
                <c:pt idx="672">
                  <c:v>59.799709</c:v>
                </c:pt>
                <c:pt idx="673">
                  <c:v>59.799908000000002</c:v>
                </c:pt>
                <c:pt idx="674">
                  <c:v>59.800102000000003</c:v>
                </c:pt>
                <c:pt idx="675">
                  <c:v>59.800293000000003</c:v>
                </c:pt>
                <c:pt idx="676">
                  <c:v>59.800488000000001</c:v>
                </c:pt>
                <c:pt idx="677">
                  <c:v>59.800677999999998</c:v>
                </c:pt>
                <c:pt idx="678">
                  <c:v>59.800877</c:v>
                </c:pt>
                <c:pt idx="679">
                  <c:v>59.801071</c:v>
                </c:pt>
                <c:pt idx="680">
                  <c:v>59.801262000000001</c:v>
                </c:pt>
                <c:pt idx="681">
                  <c:v>59.801456000000002</c:v>
                </c:pt>
                <c:pt idx="682">
                  <c:v>59.801651</c:v>
                </c:pt>
                <c:pt idx="683">
                  <c:v>59.801842000000001</c:v>
                </c:pt>
                <c:pt idx="684">
                  <c:v>59.802039999999998</c:v>
                </c:pt>
                <c:pt idx="685">
                  <c:v>59.802227000000002</c:v>
                </c:pt>
                <c:pt idx="686">
                  <c:v>59.802422</c:v>
                </c:pt>
                <c:pt idx="687">
                  <c:v>59.802616</c:v>
                </c:pt>
                <c:pt idx="688">
                  <c:v>59.802807000000001</c:v>
                </c:pt>
                <c:pt idx="689">
                  <c:v>59.803001000000002</c:v>
                </c:pt>
                <c:pt idx="690">
                  <c:v>59.803192000000003</c:v>
                </c:pt>
                <c:pt idx="691">
                  <c:v>59.803382999999997</c:v>
                </c:pt>
                <c:pt idx="692">
                  <c:v>59.803576999999997</c:v>
                </c:pt>
                <c:pt idx="693">
                  <c:v>59.803764000000001</c:v>
                </c:pt>
                <c:pt idx="694">
                  <c:v>59.803955000000002</c:v>
                </c:pt>
                <c:pt idx="695">
                  <c:v>59.804146000000003</c:v>
                </c:pt>
                <c:pt idx="696">
                  <c:v>59.804336999999997</c:v>
                </c:pt>
                <c:pt idx="697">
                  <c:v>59.804523000000003</c:v>
                </c:pt>
                <c:pt idx="698">
                  <c:v>59.80471</c:v>
                </c:pt>
                <c:pt idx="699">
                  <c:v>59.804901000000001</c:v>
                </c:pt>
                <c:pt idx="700">
                  <c:v>59.805084000000001</c:v>
                </c:pt>
                <c:pt idx="701">
                  <c:v>59.805270999999998</c:v>
                </c:pt>
                <c:pt idx="702">
                  <c:v>59.805453999999997</c:v>
                </c:pt>
                <c:pt idx="703">
                  <c:v>59.805641000000001</c:v>
                </c:pt>
                <c:pt idx="704">
                  <c:v>59.805824000000001</c:v>
                </c:pt>
                <c:pt idx="705">
                  <c:v>59.806004000000001</c:v>
                </c:pt>
                <c:pt idx="706">
                  <c:v>59.806182999999997</c:v>
                </c:pt>
                <c:pt idx="707">
                  <c:v>59.806362</c:v>
                </c:pt>
                <c:pt idx="708">
                  <c:v>59.806541000000003</c:v>
                </c:pt>
                <c:pt idx="709">
                  <c:v>59.806716999999999</c:v>
                </c:pt>
                <c:pt idx="710">
                  <c:v>59.806896000000002</c:v>
                </c:pt>
                <c:pt idx="711">
                  <c:v>59.807068000000001</c:v>
                </c:pt>
                <c:pt idx="712">
                  <c:v>59.80724</c:v>
                </c:pt>
                <c:pt idx="713">
                  <c:v>59.807411000000002</c:v>
                </c:pt>
                <c:pt idx="714">
                  <c:v>59.807578999999997</c:v>
                </c:pt>
                <c:pt idx="715">
                  <c:v>59.807743000000002</c:v>
                </c:pt>
                <c:pt idx="716">
                  <c:v>59.807910999999997</c:v>
                </c:pt>
                <c:pt idx="717">
                  <c:v>59.808070999999998</c:v>
                </c:pt>
                <c:pt idx="718">
                  <c:v>59.808230999999999</c:v>
                </c:pt>
                <c:pt idx="719">
                  <c:v>59.808391999999998</c:v>
                </c:pt>
                <c:pt idx="720">
                  <c:v>59.808548000000002</c:v>
                </c:pt>
                <c:pt idx="721">
                  <c:v>59.808700999999999</c:v>
                </c:pt>
                <c:pt idx="722">
                  <c:v>59.808852999999999</c:v>
                </c:pt>
                <c:pt idx="723">
                  <c:v>59.809005999999997</c:v>
                </c:pt>
                <c:pt idx="724">
                  <c:v>59.809151</c:v>
                </c:pt>
                <c:pt idx="725">
                  <c:v>59.809299000000003</c:v>
                </c:pt>
                <c:pt idx="726">
                  <c:v>59.809441</c:v>
                </c:pt>
                <c:pt idx="727">
                  <c:v>59.809581999999999</c:v>
                </c:pt>
                <c:pt idx="728">
                  <c:v>59.809719000000001</c:v>
                </c:pt>
                <c:pt idx="729">
                  <c:v>59.809856000000003</c:v>
                </c:pt>
                <c:pt idx="730">
                  <c:v>59.809989999999999</c:v>
                </c:pt>
                <c:pt idx="731">
                  <c:v>59.810116000000001</c:v>
                </c:pt>
                <c:pt idx="732">
                  <c:v>59.810245999999999</c:v>
                </c:pt>
                <c:pt idx="733">
                  <c:v>59.810371000000004</c:v>
                </c:pt>
                <c:pt idx="734">
                  <c:v>59.810496999999998</c:v>
                </c:pt>
                <c:pt idx="735">
                  <c:v>59.810616000000003</c:v>
                </c:pt>
                <c:pt idx="736">
                  <c:v>59.810733999999997</c:v>
                </c:pt>
                <c:pt idx="737">
                  <c:v>59.810848</c:v>
                </c:pt>
                <c:pt idx="738">
                  <c:v>59.810963000000001</c:v>
                </c:pt>
                <c:pt idx="739">
                  <c:v>59.811073</c:v>
                </c:pt>
                <c:pt idx="740">
                  <c:v>59.81118</c:v>
                </c:pt>
                <c:pt idx="741">
                  <c:v>59.811283000000003</c:v>
                </c:pt>
                <c:pt idx="742">
                  <c:v>59.811385999999999</c:v>
                </c:pt>
                <c:pt idx="743">
                  <c:v>59.811484999999998</c:v>
                </c:pt>
                <c:pt idx="744">
                  <c:v>59.811584000000003</c:v>
                </c:pt>
                <c:pt idx="745">
                  <c:v>59.811675999999999</c:v>
                </c:pt>
                <c:pt idx="746">
                  <c:v>59.811774999999997</c:v>
                </c:pt>
                <c:pt idx="747">
                  <c:v>59.811863000000002</c:v>
                </c:pt>
                <c:pt idx="748">
                  <c:v>59.811951000000001</c:v>
                </c:pt>
                <c:pt idx="749">
                  <c:v>59.812038000000001</c:v>
                </c:pt>
                <c:pt idx="750">
                  <c:v>59.812122000000002</c:v>
                </c:pt>
                <c:pt idx="751">
                  <c:v>59.812206000000003</c:v>
                </c:pt>
                <c:pt idx="752">
                  <c:v>59.812286</c:v>
                </c:pt>
                <c:pt idx="753">
                  <c:v>59.812362999999998</c:v>
                </c:pt>
                <c:pt idx="754">
                  <c:v>59.812443000000002</c:v>
                </c:pt>
                <c:pt idx="755">
                  <c:v>59.812514999999998</c:v>
                </c:pt>
                <c:pt idx="756">
                  <c:v>59.812587999999998</c:v>
                </c:pt>
                <c:pt idx="757">
                  <c:v>59.812660000000001</c:v>
                </c:pt>
                <c:pt idx="758">
                  <c:v>59.812728999999997</c:v>
                </c:pt>
                <c:pt idx="759">
                  <c:v>59.812801</c:v>
                </c:pt>
                <c:pt idx="760">
                  <c:v>59.812866</c:v>
                </c:pt>
                <c:pt idx="761">
                  <c:v>59.812927000000002</c:v>
                </c:pt>
                <c:pt idx="762">
                  <c:v>59.812995999999998</c:v>
                </c:pt>
                <c:pt idx="763">
                  <c:v>59.813057000000001</c:v>
                </c:pt>
                <c:pt idx="764">
                  <c:v>59.813118000000003</c:v>
                </c:pt>
                <c:pt idx="765">
                  <c:v>59.813178999999998</c:v>
                </c:pt>
                <c:pt idx="766">
                  <c:v>59.81324</c:v>
                </c:pt>
                <c:pt idx="767">
                  <c:v>59.813296999999999</c:v>
                </c:pt>
                <c:pt idx="768">
                  <c:v>59.813353999999997</c:v>
                </c:pt>
                <c:pt idx="769">
                  <c:v>59.813412</c:v>
                </c:pt>
                <c:pt idx="770">
                  <c:v>59.813465000000001</c:v>
                </c:pt>
                <c:pt idx="771">
                  <c:v>59.813521999999999</c:v>
                </c:pt>
                <c:pt idx="772">
                  <c:v>59.813575999999998</c:v>
                </c:pt>
                <c:pt idx="773">
                  <c:v>59.813625000000002</c:v>
                </c:pt>
                <c:pt idx="774">
                  <c:v>59.813679</c:v>
                </c:pt>
                <c:pt idx="775">
                  <c:v>59.813732000000002</c:v>
                </c:pt>
                <c:pt idx="776">
                  <c:v>59.813782000000003</c:v>
                </c:pt>
                <c:pt idx="777">
                  <c:v>59.813834999999997</c:v>
                </c:pt>
                <c:pt idx="778">
                  <c:v>59.813889000000003</c:v>
                </c:pt>
                <c:pt idx="779">
                  <c:v>59.813938</c:v>
                </c:pt>
                <c:pt idx="780">
                  <c:v>59.813988000000002</c:v>
                </c:pt>
                <c:pt idx="781">
                  <c:v>59.814036999999999</c:v>
                </c:pt>
                <c:pt idx="782">
                  <c:v>59.814087000000001</c:v>
                </c:pt>
                <c:pt idx="783">
                  <c:v>59.814140000000002</c:v>
                </c:pt>
                <c:pt idx="784">
                  <c:v>59.814190000000004</c:v>
                </c:pt>
                <c:pt idx="785">
                  <c:v>59.814236000000001</c:v>
                </c:pt>
                <c:pt idx="786">
                  <c:v>59.814292999999999</c:v>
                </c:pt>
                <c:pt idx="787">
                  <c:v>59.814342000000003</c:v>
                </c:pt>
                <c:pt idx="788">
                  <c:v>59.814391999999998</c:v>
                </c:pt>
                <c:pt idx="789">
                  <c:v>59.814442</c:v>
                </c:pt>
                <c:pt idx="790">
                  <c:v>59.814490999999997</c:v>
                </c:pt>
                <c:pt idx="791">
                  <c:v>59.814545000000003</c:v>
                </c:pt>
                <c:pt idx="792">
                  <c:v>59.814597999999997</c:v>
                </c:pt>
                <c:pt idx="793">
                  <c:v>59.814647999999998</c:v>
                </c:pt>
                <c:pt idx="794">
                  <c:v>59.814700999999999</c:v>
                </c:pt>
                <c:pt idx="795">
                  <c:v>59.814754000000001</c:v>
                </c:pt>
                <c:pt idx="796">
                  <c:v>59.814807999999999</c:v>
                </c:pt>
                <c:pt idx="797">
                  <c:v>59.814864999999998</c:v>
                </c:pt>
                <c:pt idx="798">
                  <c:v>59.814919000000003</c:v>
                </c:pt>
                <c:pt idx="799">
                  <c:v>59.814976000000001</c:v>
                </c:pt>
                <c:pt idx="800">
                  <c:v>59.815033</c:v>
                </c:pt>
                <c:pt idx="801">
                  <c:v>59.815089999999998</c:v>
                </c:pt>
                <c:pt idx="802">
                  <c:v>59.815147000000003</c:v>
                </c:pt>
                <c:pt idx="803">
                  <c:v>59.815204999999999</c:v>
                </c:pt>
                <c:pt idx="804">
                  <c:v>59.815261999999997</c:v>
                </c:pt>
                <c:pt idx="805">
                  <c:v>59.815322999999999</c:v>
                </c:pt>
                <c:pt idx="806">
                  <c:v>59.815379999999998</c:v>
                </c:pt>
                <c:pt idx="807">
                  <c:v>59.815444999999997</c:v>
                </c:pt>
                <c:pt idx="808">
                  <c:v>59.815505999999999</c:v>
                </c:pt>
                <c:pt idx="809">
                  <c:v>59.815567000000001</c:v>
                </c:pt>
                <c:pt idx="810">
                  <c:v>59.815632000000001</c:v>
                </c:pt>
                <c:pt idx="811">
                  <c:v>59.815697</c:v>
                </c:pt>
                <c:pt idx="812">
                  <c:v>59.815761999999999</c:v>
                </c:pt>
                <c:pt idx="813">
                  <c:v>59.815826000000001</c:v>
                </c:pt>
                <c:pt idx="814">
                  <c:v>59.815894999999998</c:v>
                </c:pt>
                <c:pt idx="815">
                  <c:v>59.815959999999997</c:v>
                </c:pt>
                <c:pt idx="816">
                  <c:v>59.816029</c:v>
                </c:pt>
                <c:pt idx="817">
                  <c:v>59.816093000000002</c:v>
                </c:pt>
                <c:pt idx="818">
                  <c:v>59.816166000000003</c:v>
                </c:pt>
                <c:pt idx="819">
                  <c:v>59.816234999999999</c:v>
                </c:pt>
                <c:pt idx="820">
                  <c:v>59.816302999999998</c:v>
                </c:pt>
                <c:pt idx="821">
                  <c:v>59.816372000000001</c:v>
                </c:pt>
                <c:pt idx="822">
                  <c:v>59.816443999999997</c:v>
                </c:pt>
                <c:pt idx="823">
                  <c:v>59.816516999999997</c:v>
                </c:pt>
                <c:pt idx="824">
                  <c:v>59.816586000000001</c:v>
                </c:pt>
                <c:pt idx="825">
                  <c:v>59.816662000000001</c:v>
                </c:pt>
                <c:pt idx="826">
                  <c:v>59.816733999999997</c:v>
                </c:pt>
                <c:pt idx="827">
                  <c:v>59.816811000000001</c:v>
                </c:pt>
                <c:pt idx="828">
                  <c:v>59.816879</c:v>
                </c:pt>
                <c:pt idx="829">
                  <c:v>59.816955999999998</c:v>
                </c:pt>
                <c:pt idx="830">
                  <c:v>59.817028000000001</c:v>
                </c:pt>
                <c:pt idx="831">
                  <c:v>59.817101000000001</c:v>
                </c:pt>
                <c:pt idx="832">
                  <c:v>59.817177000000001</c:v>
                </c:pt>
                <c:pt idx="833">
                  <c:v>59.817253000000001</c:v>
                </c:pt>
                <c:pt idx="834">
                  <c:v>59.817326000000001</c:v>
                </c:pt>
                <c:pt idx="835">
                  <c:v>59.817402000000001</c:v>
                </c:pt>
                <c:pt idx="836">
                  <c:v>59.817478000000001</c:v>
                </c:pt>
                <c:pt idx="837">
                  <c:v>59.817551000000002</c:v>
                </c:pt>
                <c:pt idx="838">
                  <c:v>59.817627000000002</c:v>
                </c:pt>
                <c:pt idx="839">
                  <c:v>59.817698999999998</c:v>
                </c:pt>
                <c:pt idx="840">
                  <c:v>59.817779999999999</c:v>
                </c:pt>
                <c:pt idx="841">
                  <c:v>59.817847999999998</c:v>
                </c:pt>
                <c:pt idx="842">
                  <c:v>59.817923999999998</c:v>
                </c:pt>
                <c:pt idx="843">
                  <c:v>59.818001000000002</c:v>
                </c:pt>
                <c:pt idx="844">
                  <c:v>59.818072999999998</c:v>
                </c:pt>
                <c:pt idx="845">
                  <c:v>59.818150000000003</c:v>
                </c:pt>
                <c:pt idx="846">
                  <c:v>59.818221999999999</c:v>
                </c:pt>
                <c:pt idx="847">
                  <c:v>59.818297999999999</c:v>
                </c:pt>
                <c:pt idx="848">
                  <c:v>59.818367000000002</c:v>
                </c:pt>
                <c:pt idx="849">
                  <c:v>59.818443000000002</c:v>
                </c:pt>
                <c:pt idx="850">
                  <c:v>59.818516000000002</c:v>
                </c:pt>
                <c:pt idx="851">
                  <c:v>59.818584000000001</c:v>
                </c:pt>
                <c:pt idx="852">
                  <c:v>59.818657000000002</c:v>
                </c:pt>
                <c:pt idx="853">
                  <c:v>59.818725999999998</c:v>
                </c:pt>
                <c:pt idx="854">
                  <c:v>59.818798000000001</c:v>
                </c:pt>
                <c:pt idx="855">
                  <c:v>59.818866999999997</c:v>
                </c:pt>
                <c:pt idx="856">
                  <c:v>59.818935000000003</c:v>
                </c:pt>
                <c:pt idx="857">
                  <c:v>59.819000000000003</c:v>
                </c:pt>
                <c:pt idx="858">
                  <c:v>59.819068999999999</c:v>
                </c:pt>
                <c:pt idx="859">
                  <c:v>59.819138000000002</c:v>
                </c:pt>
                <c:pt idx="860">
                  <c:v>59.819201999999997</c:v>
                </c:pt>
                <c:pt idx="861">
                  <c:v>59.819267000000004</c:v>
                </c:pt>
                <c:pt idx="862">
                  <c:v>59.819327999999999</c:v>
                </c:pt>
                <c:pt idx="863">
                  <c:v>59.819389000000001</c:v>
                </c:pt>
                <c:pt idx="864">
                  <c:v>59.819454</c:v>
                </c:pt>
                <c:pt idx="865">
                  <c:v>59.819510999999999</c:v>
                </c:pt>
                <c:pt idx="866">
                  <c:v>59.819572000000001</c:v>
                </c:pt>
                <c:pt idx="867">
                  <c:v>59.819629999999997</c:v>
                </c:pt>
                <c:pt idx="868">
                  <c:v>59.819690999999999</c:v>
                </c:pt>
                <c:pt idx="869">
                  <c:v>59.819744</c:v>
                </c:pt>
                <c:pt idx="870">
                  <c:v>59.819800999999998</c:v>
                </c:pt>
                <c:pt idx="871">
                  <c:v>59.819854999999997</c:v>
                </c:pt>
                <c:pt idx="872">
                  <c:v>59.819904000000001</c:v>
                </c:pt>
                <c:pt idx="873">
                  <c:v>59.819954000000003</c:v>
                </c:pt>
                <c:pt idx="874">
                  <c:v>59.820011000000001</c:v>
                </c:pt>
                <c:pt idx="875">
                  <c:v>59.820056999999998</c:v>
                </c:pt>
                <c:pt idx="876">
                  <c:v>59.820103000000003</c:v>
                </c:pt>
                <c:pt idx="877">
                  <c:v>59.820148000000003</c:v>
                </c:pt>
                <c:pt idx="878">
                  <c:v>59.820194000000001</c:v>
                </c:pt>
                <c:pt idx="879">
                  <c:v>59.820239999999998</c:v>
                </c:pt>
                <c:pt idx="880">
                  <c:v>59.820278000000002</c:v>
                </c:pt>
                <c:pt idx="881">
                  <c:v>59.820315999999998</c:v>
                </c:pt>
                <c:pt idx="882">
                  <c:v>59.820357999999999</c:v>
                </c:pt>
                <c:pt idx="883">
                  <c:v>59.820396000000002</c:v>
                </c:pt>
                <c:pt idx="884">
                  <c:v>59.820430999999999</c:v>
                </c:pt>
                <c:pt idx="885">
                  <c:v>59.820464999999999</c:v>
                </c:pt>
                <c:pt idx="886">
                  <c:v>59.820498999999998</c:v>
                </c:pt>
                <c:pt idx="887">
                  <c:v>59.820529999999998</c:v>
                </c:pt>
                <c:pt idx="888">
                  <c:v>59.820563999999997</c:v>
                </c:pt>
                <c:pt idx="889">
                  <c:v>59.820587000000003</c:v>
                </c:pt>
                <c:pt idx="890">
                  <c:v>59.820621000000003</c:v>
                </c:pt>
                <c:pt idx="891">
                  <c:v>59.820644000000001</c:v>
                </c:pt>
                <c:pt idx="892">
                  <c:v>59.820670999999997</c:v>
                </c:pt>
                <c:pt idx="893">
                  <c:v>59.820694000000003</c:v>
                </c:pt>
                <c:pt idx="894">
                  <c:v>59.820717000000002</c:v>
                </c:pt>
                <c:pt idx="895">
                  <c:v>59.820740000000001</c:v>
                </c:pt>
                <c:pt idx="896">
                  <c:v>59.820754999999998</c:v>
                </c:pt>
                <c:pt idx="897">
                  <c:v>59.820774</c:v>
                </c:pt>
                <c:pt idx="898">
                  <c:v>59.820796999999999</c:v>
                </c:pt>
                <c:pt idx="899">
                  <c:v>59.820816000000001</c:v>
                </c:pt>
                <c:pt idx="900">
                  <c:v>59.820827000000001</c:v>
                </c:pt>
                <c:pt idx="901">
                  <c:v>59.820838999999999</c:v>
                </c:pt>
                <c:pt idx="902">
                  <c:v>59.820858000000001</c:v>
                </c:pt>
                <c:pt idx="903">
                  <c:v>59.820869000000002</c:v>
                </c:pt>
                <c:pt idx="904">
                  <c:v>59.820877000000003</c:v>
                </c:pt>
                <c:pt idx="905">
                  <c:v>59.820889000000001</c:v>
                </c:pt>
                <c:pt idx="906">
                  <c:v>59.820900000000002</c:v>
                </c:pt>
                <c:pt idx="907">
                  <c:v>59.820908000000003</c:v>
                </c:pt>
                <c:pt idx="908">
                  <c:v>59.820914999999999</c:v>
                </c:pt>
                <c:pt idx="909">
                  <c:v>59.820923000000001</c:v>
                </c:pt>
                <c:pt idx="910">
                  <c:v>59.820929999999997</c:v>
                </c:pt>
                <c:pt idx="911">
                  <c:v>59.820934000000001</c:v>
                </c:pt>
                <c:pt idx="912">
                  <c:v>59.820937999999998</c:v>
                </c:pt>
                <c:pt idx="913">
                  <c:v>59.820942000000002</c:v>
                </c:pt>
                <c:pt idx="914">
                  <c:v>59.820945999999999</c:v>
                </c:pt>
                <c:pt idx="915">
                  <c:v>59.820950000000003</c:v>
                </c:pt>
                <c:pt idx="916">
                  <c:v>59.820953000000003</c:v>
                </c:pt>
                <c:pt idx="917">
                  <c:v>59.820957</c:v>
                </c:pt>
                <c:pt idx="918">
                  <c:v>59.820960999999997</c:v>
                </c:pt>
                <c:pt idx="919">
                  <c:v>59.820960999999997</c:v>
                </c:pt>
                <c:pt idx="920">
                  <c:v>59.820965000000001</c:v>
                </c:pt>
                <c:pt idx="921">
                  <c:v>59.820965000000001</c:v>
                </c:pt>
                <c:pt idx="922">
                  <c:v>59.820965000000001</c:v>
                </c:pt>
                <c:pt idx="923">
                  <c:v>59.820968999999998</c:v>
                </c:pt>
                <c:pt idx="924">
                  <c:v>59.820968999999998</c:v>
                </c:pt>
                <c:pt idx="925">
                  <c:v>59.820968999999998</c:v>
                </c:pt>
                <c:pt idx="926">
                  <c:v>59.820971999999998</c:v>
                </c:pt>
                <c:pt idx="927">
                  <c:v>59.820971999999998</c:v>
                </c:pt>
                <c:pt idx="928">
                  <c:v>59.820976000000002</c:v>
                </c:pt>
                <c:pt idx="929">
                  <c:v>59.820976000000002</c:v>
                </c:pt>
                <c:pt idx="930">
                  <c:v>59.820979999999999</c:v>
                </c:pt>
                <c:pt idx="931">
                  <c:v>59.820984000000003</c:v>
                </c:pt>
                <c:pt idx="932">
                  <c:v>59.820984000000003</c:v>
                </c:pt>
                <c:pt idx="933">
                  <c:v>59.820984000000003</c:v>
                </c:pt>
                <c:pt idx="934">
                  <c:v>59.820991999999997</c:v>
                </c:pt>
                <c:pt idx="935">
                  <c:v>59.820995000000003</c:v>
                </c:pt>
                <c:pt idx="936">
                  <c:v>59.821002999999997</c:v>
                </c:pt>
                <c:pt idx="937">
                  <c:v>59.821007000000002</c:v>
                </c:pt>
                <c:pt idx="938">
                  <c:v>59.821018000000002</c:v>
                </c:pt>
                <c:pt idx="939">
                  <c:v>59.821026000000003</c:v>
                </c:pt>
                <c:pt idx="940">
                  <c:v>59.821033</c:v>
                </c:pt>
                <c:pt idx="941">
                  <c:v>59.821044999999998</c:v>
                </c:pt>
                <c:pt idx="942">
                  <c:v>59.821052999999999</c:v>
                </c:pt>
                <c:pt idx="943">
                  <c:v>59.821067999999997</c:v>
                </c:pt>
                <c:pt idx="944">
                  <c:v>59.821078999999997</c:v>
                </c:pt>
                <c:pt idx="945">
                  <c:v>59.821095</c:v>
                </c:pt>
                <c:pt idx="946">
                  <c:v>59.821106</c:v>
                </c:pt>
                <c:pt idx="947">
                  <c:v>59.821125000000002</c:v>
                </c:pt>
                <c:pt idx="948">
                  <c:v>59.821143999999997</c:v>
                </c:pt>
                <c:pt idx="949">
                  <c:v>59.821159000000002</c:v>
                </c:pt>
                <c:pt idx="950">
                  <c:v>59.821182</c:v>
                </c:pt>
                <c:pt idx="951">
                  <c:v>59.821204999999999</c:v>
                </c:pt>
                <c:pt idx="952">
                  <c:v>59.821227999999998</c:v>
                </c:pt>
                <c:pt idx="953">
                  <c:v>59.821250999999997</c:v>
                </c:pt>
                <c:pt idx="954">
                  <c:v>59.821278</c:v>
                </c:pt>
                <c:pt idx="955">
                  <c:v>59.821303999999998</c:v>
                </c:pt>
                <c:pt idx="956">
                  <c:v>59.821331000000001</c:v>
                </c:pt>
                <c:pt idx="957">
                  <c:v>59.821362000000001</c:v>
                </c:pt>
                <c:pt idx="958">
                  <c:v>59.821392000000003</c:v>
                </c:pt>
                <c:pt idx="959">
                  <c:v>59.821426000000002</c:v>
                </c:pt>
                <c:pt idx="960">
                  <c:v>59.821460999999999</c:v>
                </c:pt>
                <c:pt idx="961">
                  <c:v>59.821499000000003</c:v>
                </c:pt>
                <c:pt idx="962">
                  <c:v>59.821533000000002</c:v>
                </c:pt>
                <c:pt idx="963">
                  <c:v>59.821567999999999</c:v>
                </c:pt>
                <c:pt idx="964">
                  <c:v>59.821609000000002</c:v>
                </c:pt>
                <c:pt idx="965">
                  <c:v>59.821648000000003</c:v>
                </c:pt>
                <c:pt idx="966">
                  <c:v>59.821689999999997</c:v>
                </c:pt>
                <c:pt idx="967">
                  <c:v>59.821731999999997</c:v>
                </c:pt>
                <c:pt idx="968">
                  <c:v>59.821776999999997</c:v>
                </c:pt>
                <c:pt idx="969">
                  <c:v>59.821823000000002</c:v>
                </c:pt>
                <c:pt idx="970">
                  <c:v>59.821869</c:v>
                </c:pt>
                <c:pt idx="971">
                  <c:v>59.821914999999997</c:v>
                </c:pt>
                <c:pt idx="972">
                  <c:v>59.821959999999997</c:v>
                </c:pt>
                <c:pt idx="973">
                  <c:v>59.822009999999999</c:v>
                </c:pt>
                <c:pt idx="974">
                  <c:v>59.82206</c:v>
                </c:pt>
                <c:pt idx="975">
                  <c:v>59.822108999999998</c:v>
                </c:pt>
                <c:pt idx="976">
                  <c:v>59.822163000000003</c:v>
                </c:pt>
                <c:pt idx="977">
                  <c:v>59.822212</c:v>
                </c:pt>
                <c:pt idx="978">
                  <c:v>59.822265999999999</c:v>
                </c:pt>
                <c:pt idx="979">
                  <c:v>59.822315000000003</c:v>
                </c:pt>
                <c:pt idx="980">
                  <c:v>59.822369000000002</c:v>
                </c:pt>
                <c:pt idx="981">
                  <c:v>59.822422000000003</c:v>
                </c:pt>
                <c:pt idx="982">
                  <c:v>59.822479000000001</c:v>
                </c:pt>
                <c:pt idx="983">
                  <c:v>59.822533</c:v>
                </c:pt>
                <c:pt idx="984">
                  <c:v>59.822586000000001</c:v>
                </c:pt>
                <c:pt idx="985">
                  <c:v>59.822647000000003</c:v>
                </c:pt>
                <c:pt idx="986">
                  <c:v>59.822701000000002</c:v>
                </c:pt>
                <c:pt idx="987">
                  <c:v>59.822758</c:v>
                </c:pt>
                <c:pt idx="988">
                  <c:v>59.822811000000002</c:v>
                </c:pt>
                <c:pt idx="989">
                  <c:v>59.822868</c:v>
                </c:pt>
                <c:pt idx="990">
                  <c:v>59.822921999999998</c:v>
                </c:pt>
                <c:pt idx="991">
                  <c:v>59.822975</c:v>
                </c:pt>
                <c:pt idx="992">
                  <c:v>59.823031999999998</c:v>
                </c:pt>
                <c:pt idx="993">
                  <c:v>59.823086000000004</c:v>
                </c:pt>
                <c:pt idx="994">
                  <c:v>59.823138999999998</c:v>
                </c:pt>
                <c:pt idx="995">
                  <c:v>59.823196000000003</c:v>
                </c:pt>
                <c:pt idx="996">
                  <c:v>59.823250000000002</c:v>
                </c:pt>
                <c:pt idx="997">
                  <c:v>59.823303000000003</c:v>
                </c:pt>
                <c:pt idx="998">
                  <c:v>59.823352999999997</c:v>
                </c:pt>
                <c:pt idx="999">
                  <c:v>59.823405999999999</c:v>
                </c:pt>
                <c:pt idx="1000">
                  <c:v>59.823456</c:v>
                </c:pt>
                <c:pt idx="1001">
                  <c:v>59.823504999999997</c:v>
                </c:pt>
                <c:pt idx="1002">
                  <c:v>59.823559000000003</c:v>
                </c:pt>
                <c:pt idx="1003">
                  <c:v>59.823608</c:v>
                </c:pt>
                <c:pt idx="1004">
                  <c:v>59.823658000000002</c:v>
                </c:pt>
                <c:pt idx="1005">
                  <c:v>59.823703999999999</c:v>
                </c:pt>
                <c:pt idx="1006">
                  <c:v>59.823749999999997</c:v>
                </c:pt>
                <c:pt idx="1007">
                  <c:v>59.823794999999997</c:v>
                </c:pt>
                <c:pt idx="1008">
                  <c:v>59.823844999999999</c:v>
                </c:pt>
                <c:pt idx="1009">
                  <c:v>59.823886999999999</c:v>
                </c:pt>
                <c:pt idx="1010">
                  <c:v>59.823929</c:v>
                </c:pt>
                <c:pt idx="1011">
                  <c:v>59.823971</c:v>
                </c:pt>
                <c:pt idx="1012">
                  <c:v>59.824013000000001</c:v>
                </c:pt>
                <c:pt idx="1013">
                  <c:v>59.824050999999997</c:v>
                </c:pt>
                <c:pt idx="1014">
                  <c:v>59.824089000000001</c:v>
                </c:pt>
                <c:pt idx="1015">
                  <c:v>59.824126999999997</c:v>
                </c:pt>
                <c:pt idx="1016">
                  <c:v>59.824162000000001</c:v>
                </c:pt>
                <c:pt idx="1017">
                  <c:v>59.824196000000001</c:v>
                </c:pt>
                <c:pt idx="1018">
                  <c:v>59.82423</c:v>
                </c:pt>
                <c:pt idx="1019">
                  <c:v>59.824261</c:v>
                </c:pt>
                <c:pt idx="1020">
                  <c:v>59.824294999999999</c:v>
                </c:pt>
                <c:pt idx="1021">
                  <c:v>59.824322000000002</c:v>
                </c:pt>
                <c:pt idx="1022">
                  <c:v>59.824351999999998</c:v>
                </c:pt>
                <c:pt idx="1023">
                  <c:v>59.824379</c:v>
                </c:pt>
                <c:pt idx="1024">
                  <c:v>59.824406000000003</c:v>
                </c:pt>
                <c:pt idx="1025">
                  <c:v>59.824429000000002</c:v>
                </c:pt>
                <c:pt idx="1026">
                  <c:v>59.824451000000003</c:v>
                </c:pt>
                <c:pt idx="1027">
                  <c:v>59.824474000000002</c:v>
                </c:pt>
                <c:pt idx="1028">
                  <c:v>59.824492999999997</c:v>
                </c:pt>
                <c:pt idx="1029">
                  <c:v>59.824516000000003</c:v>
                </c:pt>
                <c:pt idx="1030">
                  <c:v>59.824531999999998</c:v>
                </c:pt>
                <c:pt idx="1031">
                  <c:v>59.824551</c:v>
                </c:pt>
                <c:pt idx="1032">
                  <c:v>59.824565999999997</c:v>
                </c:pt>
                <c:pt idx="1033">
                  <c:v>59.824581000000002</c:v>
                </c:pt>
                <c:pt idx="1034">
                  <c:v>59.824593</c:v>
                </c:pt>
                <c:pt idx="1035">
                  <c:v>59.824607999999998</c:v>
                </c:pt>
                <c:pt idx="1036">
                  <c:v>59.824618999999998</c:v>
                </c:pt>
                <c:pt idx="1037">
                  <c:v>59.824630999999997</c:v>
                </c:pt>
                <c:pt idx="1038">
                  <c:v>59.824641999999997</c:v>
                </c:pt>
                <c:pt idx="1039">
                  <c:v>59.824649999999998</c:v>
                </c:pt>
                <c:pt idx="1040">
                  <c:v>59.824657000000002</c:v>
                </c:pt>
                <c:pt idx="1041">
                  <c:v>59.824665000000003</c:v>
                </c:pt>
                <c:pt idx="1042">
                  <c:v>59.824672999999997</c:v>
                </c:pt>
                <c:pt idx="1043">
                  <c:v>59.824680000000001</c:v>
                </c:pt>
                <c:pt idx="1044">
                  <c:v>59.824683999999998</c:v>
                </c:pt>
                <c:pt idx="1045">
                  <c:v>59.824688000000002</c:v>
                </c:pt>
                <c:pt idx="1046">
                  <c:v>59.824696000000003</c:v>
                </c:pt>
                <c:pt idx="1047">
                  <c:v>59.824699000000003</c:v>
                </c:pt>
                <c:pt idx="1048">
                  <c:v>59.824703</c:v>
                </c:pt>
                <c:pt idx="1049">
                  <c:v>59.824706999999997</c:v>
                </c:pt>
                <c:pt idx="1050">
                  <c:v>59.824706999999997</c:v>
                </c:pt>
                <c:pt idx="1051">
                  <c:v>59.824711000000001</c:v>
                </c:pt>
                <c:pt idx="1052">
                  <c:v>59.824711000000001</c:v>
                </c:pt>
                <c:pt idx="1053">
                  <c:v>59.824714999999998</c:v>
                </c:pt>
                <c:pt idx="1054">
                  <c:v>59.824717999999997</c:v>
                </c:pt>
                <c:pt idx="1055">
                  <c:v>59.824717999999997</c:v>
                </c:pt>
                <c:pt idx="1056">
                  <c:v>59.824722000000001</c:v>
                </c:pt>
                <c:pt idx="1057">
                  <c:v>59.824725999999998</c:v>
                </c:pt>
                <c:pt idx="1058">
                  <c:v>59.824730000000002</c:v>
                </c:pt>
                <c:pt idx="1059">
                  <c:v>59.824730000000002</c:v>
                </c:pt>
                <c:pt idx="1060">
                  <c:v>59.824733999999999</c:v>
                </c:pt>
                <c:pt idx="1061">
                  <c:v>59.824738000000004</c:v>
                </c:pt>
                <c:pt idx="1062">
                  <c:v>59.824741000000003</c:v>
                </c:pt>
                <c:pt idx="1063">
                  <c:v>59.824745</c:v>
                </c:pt>
                <c:pt idx="1064">
                  <c:v>59.824748999999997</c:v>
                </c:pt>
                <c:pt idx="1065">
                  <c:v>59.824756999999998</c:v>
                </c:pt>
                <c:pt idx="1066">
                  <c:v>59.824759999999998</c:v>
                </c:pt>
                <c:pt idx="1067">
                  <c:v>59.824764000000002</c:v>
                </c:pt>
                <c:pt idx="1068">
                  <c:v>59.824772000000003</c:v>
                </c:pt>
                <c:pt idx="1069">
                  <c:v>59.824779999999997</c:v>
                </c:pt>
                <c:pt idx="1070">
                  <c:v>59.824787000000001</c:v>
                </c:pt>
                <c:pt idx="1071">
                  <c:v>59.824798999999999</c:v>
                </c:pt>
                <c:pt idx="1072">
                  <c:v>59.824806000000002</c:v>
                </c:pt>
                <c:pt idx="1073">
                  <c:v>59.824818</c:v>
                </c:pt>
                <c:pt idx="1074">
                  <c:v>59.824824999999997</c:v>
                </c:pt>
                <c:pt idx="1075">
                  <c:v>59.824837000000002</c:v>
                </c:pt>
                <c:pt idx="1076">
                  <c:v>59.824848000000003</c:v>
                </c:pt>
                <c:pt idx="1077">
                  <c:v>59.824863000000001</c:v>
                </c:pt>
                <c:pt idx="1078">
                  <c:v>59.824874999999999</c:v>
                </c:pt>
                <c:pt idx="1079">
                  <c:v>59.824890000000003</c:v>
                </c:pt>
                <c:pt idx="1080">
                  <c:v>59.824905000000001</c:v>
                </c:pt>
                <c:pt idx="1081">
                  <c:v>59.824924000000003</c:v>
                </c:pt>
                <c:pt idx="1082">
                  <c:v>59.824939999999998</c:v>
                </c:pt>
                <c:pt idx="1083">
                  <c:v>59.824959</c:v>
                </c:pt>
                <c:pt idx="1084">
                  <c:v>59.824978000000002</c:v>
                </c:pt>
                <c:pt idx="1085">
                  <c:v>59.824997000000003</c:v>
                </c:pt>
                <c:pt idx="1086">
                  <c:v>59.825020000000002</c:v>
                </c:pt>
                <c:pt idx="1087">
                  <c:v>59.825043000000001</c:v>
                </c:pt>
                <c:pt idx="1088">
                  <c:v>59.825066</c:v>
                </c:pt>
                <c:pt idx="1089">
                  <c:v>59.825091999999998</c:v>
                </c:pt>
                <c:pt idx="1090">
                  <c:v>59.825114999999997</c:v>
                </c:pt>
                <c:pt idx="1091">
                  <c:v>59.825142</c:v>
                </c:pt>
                <c:pt idx="1092">
                  <c:v>59.825169000000002</c:v>
                </c:pt>
                <c:pt idx="1093">
                  <c:v>59.825198999999998</c:v>
                </c:pt>
                <c:pt idx="1094">
                  <c:v>59.825226000000001</c:v>
                </c:pt>
                <c:pt idx="1095">
                  <c:v>59.82526</c:v>
                </c:pt>
                <c:pt idx="1096">
                  <c:v>59.825291</c:v>
                </c:pt>
                <c:pt idx="1097">
                  <c:v>59.825324999999999</c:v>
                </c:pt>
                <c:pt idx="1098">
                  <c:v>59.825355999999999</c:v>
                </c:pt>
                <c:pt idx="1099">
                  <c:v>59.825394000000003</c:v>
                </c:pt>
                <c:pt idx="1100">
                  <c:v>59.825428000000002</c:v>
                </c:pt>
                <c:pt idx="1101">
                  <c:v>59.825462000000002</c:v>
                </c:pt>
                <c:pt idx="1102">
                  <c:v>59.825504000000002</c:v>
                </c:pt>
                <c:pt idx="1103">
                  <c:v>59.825541999999999</c:v>
                </c:pt>
                <c:pt idx="1104">
                  <c:v>59.825581</c:v>
                </c:pt>
                <c:pt idx="1105">
                  <c:v>59.825623</c:v>
                </c:pt>
                <c:pt idx="1106">
                  <c:v>59.825665000000001</c:v>
                </c:pt>
                <c:pt idx="1107">
                  <c:v>59.825705999999997</c:v>
                </c:pt>
                <c:pt idx="1108">
                  <c:v>59.825747999999997</c:v>
                </c:pt>
                <c:pt idx="1109">
                  <c:v>59.825789999999998</c:v>
                </c:pt>
                <c:pt idx="1110">
                  <c:v>59.825836000000002</c:v>
                </c:pt>
                <c:pt idx="1111">
                  <c:v>59.825882</c:v>
                </c:pt>
                <c:pt idx="1112">
                  <c:v>59.825927999999998</c:v>
                </c:pt>
                <c:pt idx="1113">
                  <c:v>59.825974000000002</c:v>
                </c:pt>
                <c:pt idx="1114">
                  <c:v>59.826022999999999</c:v>
                </c:pt>
                <c:pt idx="1115">
                  <c:v>59.826073000000001</c:v>
                </c:pt>
                <c:pt idx="1116">
                  <c:v>59.826121999999998</c:v>
                </c:pt>
                <c:pt idx="1117">
                  <c:v>59.826168000000003</c:v>
                </c:pt>
                <c:pt idx="1118">
                  <c:v>59.826217999999997</c:v>
                </c:pt>
                <c:pt idx="1119">
                  <c:v>59.826270999999998</c:v>
                </c:pt>
                <c:pt idx="1120">
                  <c:v>59.826321</c:v>
                </c:pt>
                <c:pt idx="1121">
                  <c:v>59.826369999999997</c:v>
                </c:pt>
                <c:pt idx="1122">
                  <c:v>59.826424000000003</c:v>
                </c:pt>
                <c:pt idx="1123">
                  <c:v>59.826476999999997</c:v>
                </c:pt>
                <c:pt idx="1124">
                  <c:v>59.826526999999999</c:v>
                </c:pt>
                <c:pt idx="1125">
                  <c:v>59.82658</c:v>
                </c:pt>
                <c:pt idx="1126">
                  <c:v>59.826630000000002</c:v>
                </c:pt>
                <c:pt idx="1127">
                  <c:v>59.826683000000003</c:v>
                </c:pt>
                <c:pt idx="1128">
                  <c:v>59.826732999999997</c:v>
                </c:pt>
                <c:pt idx="1129">
                  <c:v>59.826785999999998</c:v>
                </c:pt>
                <c:pt idx="1130">
                  <c:v>59.826836</c:v>
                </c:pt>
                <c:pt idx="1131">
                  <c:v>59.826889000000001</c:v>
                </c:pt>
                <c:pt idx="1132">
                  <c:v>59.826942000000003</c:v>
                </c:pt>
                <c:pt idx="1133">
                  <c:v>59.826996000000001</c:v>
                </c:pt>
                <c:pt idx="1134">
                  <c:v>59.827044999999998</c:v>
                </c:pt>
                <c:pt idx="1135">
                  <c:v>59.827098999999997</c:v>
                </c:pt>
                <c:pt idx="1136">
                  <c:v>59.827148000000001</c:v>
                </c:pt>
                <c:pt idx="1137">
                  <c:v>59.827198000000003</c:v>
                </c:pt>
                <c:pt idx="1138">
                  <c:v>59.827250999999997</c:v>
                </c:pt>
                <c:pt idx="1139">
                  <c:v>59.827300999999999</c:v>
                </c:pt>
                <c:pt idx="1140">
                  <c:v>59.827351</c:v>
                </c:pt>
                <c:pt idx="1141">
                  <c:v>59.827399999999997</c:v>
                </c:pt>
                <c:pt idx="1142">
                  <c:v>59.827449999999999</c:v>
                </c:pt>
                <c:pt idx="1143">
                  <c:v>59.827499000000003</c:v>
                </c:pt>
                <c:pt idx="1144">
                  <c:v>59.827545000000001</c:v>
                </c:pt>
                <c:pt idx="1145">
                  <c:v>59.827595000000002</c:v>
                </c:pt>
                <c:pt idx="1146">
                  <c:v>59.827641</c:v>
                </c:pt>
                <c:pt idx="1147">
                  <c:v>59.827686</c:v>
                </c:pt>
                <c:pt idx="1148">
                  <c:v>59.827736000000002</c:v>
                </c:pt>
                <c:pt idx="1149">
                  <c:v>59.827778000000002</c:v>
                </c:pt>
                <c:pt idx="1150">
                  <c:v>59.827824</c:v>
                </c:pt>
                <c:pt idx="1151">
                  <c:v>59.827866</c:v>
                </c:pt>
                <c:pt idx="1152">
                  <c:v>59.827911</c:v>
                </c:pt>
                <c:pt idx="1153">
                  <c:v>59.827953000000001</c:v>
                </c:pt>
                <c:pt idx="1154">
                  <c:v>59.827995000000001</c:v>
                </c:pt>
                <c:pt idx="1155">
                  <c:v>59.828032999999998</c:v>
                </c:pt>
                <c:pt idx="1156">
                  <c:v>59.828079000000002</c:v>
                </c:pt>
                <c:pt idx="1157">
                  <c:v>59.828116999999999</c:v>
                </c:pt>
                <c:pt idx="1158">
                  <c:v>59.828156</c:v>
                </c:pt>
                <c:pt idx="1159">
                  <c:v>59.828194000000003</c:v>
                </c:pt>
                <c:pt idx="1160">
                  <c:v>59.828232</c:v>
                </c:pt>
                <c:pt idx="1161">
                  <c:v>59.828265999999999</c:v>
                </c:pt>
                <c:pt idx="1162">
                  <c:v>59.828304000000003</c:v>
                </c:pt>
                <c:pt idx="1163">
                  <c:v>59.828335000000003</c:v>
                </c:pt>
                <c:pt idx="1164">
                  <c:v>59.828369000000002</c:v>
                </c:pt>
                <c:pt idx="1165">
                  <c:v>59.828403000000002</c:v>
                </c:pt>
                <c:pt idx="1166">
                  <c:v>59.828434000000001</c:v>
                </c:pt>
                <c:pt idx="1167">
                  <c:v>59.828468000000001</c:v>
                </c:pt>
                <c:pt idx="1168">
                  <c:v>59.828494999999997</c:v>
                </c:pt>
                <c:pt idx="1169">
                  <c:v>59.828529000000003</c:v>
                </c:pt>
                <c:pt idx="1170">
                  <c:v>59.828555999999999</c:v>
                </c:pt>
                <c:pt idx="1171">
                  <c:v>59.828586999999999</c:v>
                </c:pt>
                <c:pt idx="1172">
                  <c:v>59.828609</c:v>
                </c:pt>
                <c:pt idx="1173">
                  <c:v>59.828636000000003</c:v>
                </c:pt>
                <c:pt idx="1174">
                  <c:v>59.828659000000002</c:v>
                </c:pt>
                <c:pt idx="1175">
                  <c:v>59.828685999999998</c:v>
                </c:pt>
                <c:pt idx="1176">
                  <c:v>59.828712000000003</c:v>
                </c:pt>
                <c:pt idx="1177">
                  <c:v>59.828732000000002</c:v>
                </c:pt>
                <c:pt idx="1178">
                  <c:v>59.828754000000004</c:v>
                </c:pt>
                <c:pt idx="1179">
                  <c:v>59.828772999999998</c:v>
                </c:pt>
                <c:pt idx="1180">
                  <c:v>59.828795999999997</c:v>
                </c:pt>
                <c:pt idx="1181">
                  <c:v>59.828814999999999</c:v>
                </c:pt>
                <c:pt idx="1182">
                  <c:v>59.828834999999998</c:v>
                </c:pt>
                <c:pt idx="1183">
                  <c:v>59.828854</c:v>
                </c:pt>
                <c:pt idx="1184">
                  <c:v>59.828873000000002</c:v>
                </c:pt>
                <c:pt idx="1185">
                  <c:v>59.828887999999999</c:v>
                </c:pt>
                <c:pt idx="1186">
                  <c:v>59.828902999999997</c:v>
                </c:pt>
                <c:pt idx="1187">
                  <c:v>59.828921999999999</c:v>
                </c:pt>
                <c:pt idx="1188">
                  <c:v>59.828938000000001</c:v>
                </c:pt>
                <c:pt idx="1189">
                  <c:v>59.828949000000001</c:v>
                </c:pt>
                <c:pt idx="1190">
                  <c:v>59.828963999999999</c:v>
                </c:pt>
                <c:pt idx="1191">
                  <c:v>59.828978999999997</c:v>
                </c:pt>
                <c:pt idx="1192">
                  <c:v>59.828994999999999</c:v>
                </c:pt>
                <c:pt idx="1193">
                  <c:v>59.829006</c:v>
                </c:pt>
                <c:pt idx="1194">
                  <c:v>59.829020999999997</c:v>
                </c:pt>
                <c:pt idx="1195">
                  <c:v>59.829033000000003</c:v>
                </c:pt>
                <c:pt idx="1196">
                  <c:v>59.829048</c:v>
                </c:pt>
                <c:pt idx="1197">
                  <c:v>59.829056000000001</c:v>
                </c:pt>
                <c:pt idx="1198">
                  <c:v>59.829070999999999</c:v>
                </c:pt>
                <c:pt idx="1199">
                  <c:v>59.829082</c:v>
                </c:pt>
                <c:pt idx="1200">
                  <c:v>59.829098000000002</c:v>
                </c:pt>
                <c:pt idx="1201">
                  <c:v>59.829109000000003</c:v>
                </c:pt>
                <c:pt idx="1202">
                  <c:v>59.829121000000001</c:v>
                </c:pt>
                <c:pt idx="1203">
                  <c:v>59.829132000000001</c:v>
                </c:pt>
                <c:pt idx="1204">
                  <c:v>59.829146999999999</c:v>
                </c:pt>
                <c:pt idx="1205">
                  <c:v>59.829158999999997</c:v>
                </c:pt>
                <c:pt idx="1206">
                  <c:v>59.829169999999998</c:v>
                </c:pt>
                <c:pt idx="1207">
                  <c:v>59.829185000000003</c:v>
                </c:pt>
                <c:pt idx="1208">
                  <c:v>59.829200999999998</c:v>
                </c:pt>
                <c:pt idx="1209">
                  <c:v>59.829216000000002</c:v>
                </c:pt>
                <c:pt idx="1210">
                  <c:v>59.829227000000003</c:v>
                </c:pt>
                <c:pt idx="1211">
                  <c:v>59.829242999999998</c:v>
                </c:pt>
                <c:pt idx="1212">
                  <c:v>59.829258000000003</c:v>
                </c:pt>
                <c:pt idx="1213">
                  <c:v>59.829276999999998</c:v>
                </c:pt>
                <c:pt idx="1214">
                  <c:v>59.829287999999998</c:v>
                </c:pt>
                <c:pt idx="1215">
                  <c:v>59.829307999999997</c:v>
                </c:pt>
                <c:pt idx="1216">
                  <c:v>59.829326999999999</c:v>
                </c:pt>
                <c:pt idx="1217">
                  <c:v>59.829341999999997</c:v>
                </c:pt>
                <c:pt idx="1218">
                  <c:v>59.829360999999999</c:v>
                </c:pt>
                <c:pt idx="1219">
                  <c:v>59.829383999999997</c:v>
                </c:pt>
                <c:pt idx="1220">
                  <c:v>59.829399000000002</c:v>
                </c:pt>
                <c:pt idx="1221">
                  <c:v>59.829422000000001</c:v>
                </c:pt>
                <c:pt idx="1222">
                  <c:v>59.829445</c:v>
                </c:pt>
                <c:pt idx="1223">
                  <c:v>59.829464000000002</c:v>
                </c:pt>
                <c:pt idx="1224">
                  <c:v>59.829490999999997</c:v>
                </c:pt>
                <c:pt idx="1225">
                  <c:v>59.829514000000003</c:v>
                </c:pt>
                <c:pt idx="1226">
                  <c:v>59.829535999999997</c:v>
                </c:pt>
                <c:pt idx="1227">
                  <c:v>59.829563</c:v>
                </c:pt>
                <c:pt idx="1228">
                  <c:v>59.829590000000003</c:v>
                </c:pt>
                <c:pt idx="1229">
                  <c:v>59.829616999999999</c:v>
                </c:pt>
                <c:pt idx="1230">
                  <c:v>59.829642999999997</c:v>
                </c:pt>
                <c:pt idx="1231">
                  <c:v>59.829673999999997</c:v>
                </c:pt>
                <c:pt idx="1232">
                  <c:v>59.829700000000003</c:v>
                </c:pt>
                <c:pt idx="1233">
                  <c:v>59.829731000000002</c:v>
                </c:pt>
                <c:pt idx="1234">
                  <c:v>59.829762000000002</c:v>
                </c:pt>
                <c:pt idx="1235">
                  <c:v>59.829796000000002</c:v>
                </c:pt>
                <c:pt idx="1236">
                  <c:v>59.829825999999997</c:v>
                </c:pt>
                <c:pt idx="1237">
                  <c:v>59.829861000000001</c:v>
                </c:pt>
                <c:pt idx="1238">
                  <c:v>59.829895</c:v>
                </c:pt>
                <c:pt idx="1239">
                  <c:v>59.829929</c:v>
                </c:pt>
                <c:pt idx="1240">
                  <c:v>59.829967000000003</c:v>
                </c:pt>
                <c:pt idx="1241">
                  <c:v>59.830002</c:v>
                </c:pt>
                <c:pt idx="1242">
                  <c:v>59.830039999999997</c:v>
                </c:pt>
                <c:pt idx="1243">
                  <c:v>59.830081999999997</c:v>
                </c:pt>
                <c:pt idx="1244">
                  <c:v>59.830120000000001</c:v>
                </c:pt>
                <c:pt idx="1245">
                  <c:v>59.830157999999997</c:v>
                </c:pt>
                <c:pt idx="1246">
                  <c:v>59.830199999999998</c:v>
                </c:pt>
                <c:pt idx="1247">
                  <c:v>59.830241999999998</c:v>
                </c:pt>
                <c:pt idx="1248">
                  <c:v>59.830283999999999</c:v>
                </c:pt>
                <c:pt idx="1249">
                  <c:v>59.830325999999999</c:v>
                </c:pt>
                <c:pt idx="1250">
                  <c:v>59.830371999999997</c:v>
                </c:pt>
                <c:pt idx="1251">
                  <c:v>59.830418000000002</c:v>
                </c:pt>
                <c:pt idx="1252">
                  <c:v>59.830463000000002</c:v>
                </c:pt>
                <c:pt idx="1253">
                  <c:v>59.830508999999999</c:v>
                </c:pt>
                <c:pt idx="1254">
                  <c:v>59.830554999999997</c:v>
                </c:pt>
                <c:pt idx="1255">
                  <c:v>59.830601000000001</c:v>
                </c:pt>
                <c:pt idx="1256">
                  <c:v>59.830654000000003</c:v>
                </c:pt>
                <c:pt idx="1257">
                  <c:v>59.8307</c:v>
                </c:pt>
                <c:pt idx="1258">
                  <c:v>59.830750000000002</c:v>
                </c:pt>
                <c:pt idx="1259">
                  <c:v>59.830798999999999</c:v>
                </c:pt>
                <c:pt idx="1260">
                  <c:v>59.830844999999997</c:v>
                </c:pt>
                <c:pt idx="1261">
                  <c:v>59.830897999999998</c:v>
                </c:pt>
                <c:pt idx="1262">
                  <c:v>59.830947999999999</c:v>
                </c:pt>
                <c:pt idx="1263">
                  <c:v>59.831001000000001</c:v>
                </c:pt>
                <c:pt idx="1264">
                  <c:v>59.831051000000002</c:v>
                </c:pt>
                <c:pt idx="1265">
                  <c:v>59.831104000000003</c:v>
                </c:pt>
                <c:pt idx="1266">
                  <c:v>59.831153999999998</c:v>
                </c:pt>
                <c:pt idx="1267">
                  <c:v>59.831203000000002</c:v>
                </c:pt>
                <c:pt idx="1268">
                  <c:v>59.831257000000001</c:v>
                </c:pt>
                <c:pt idx="1269">
                  <c:v>59.831305999999998</c:v>
                </c:pt>
                <c:pt idx="1270">
                  <c:v>59.831359999999997</c:v>
                </c:pt>
                <c:pt idx="1271">
                  <c:v>59.831409000000001</c:v>
                </c:pt>
                <c:pt idx="1272">
                  <c:v>59.831462999999999</c:v>
                </c:pt>
                <c:pt idx="1273">
                  <c:v>59.831511999999996</c:v>
                </c:pt>
                <c:pt idx="1274">
                  <c:v>59.831566000000002</c:v>
                </c:pt>
                <c:pt idx="1275">
                  <c:v>59.831614999999999</c:v>
                </c:pt>
                <c:pt idx="1276">
                  <c:v>59.831668999999998</c:v>
                </c:pt>
                <c:pt idx="1277">
                  <c:v>59.831718000000002</c:v>
                </c:pt>
                <c:pt idx="1278">
                  <c:v>59.831767999999997</c:v>
                </c:pt>
                <c:pt idx="1279">
                  <c:v>59.831817999999998</c:v>
                </c:pt>
                <c:pt idx="1280">
                  <c:v>59.831867000000003</c:v>
                </c:pt>
                <c:pt idx="1281">
                  <c:v>59.831916999999997</c:v>
                </c:pt>
                <c:pt idx="1282">
                  <c:v>59.831966000000001</c:v>
                </c:pt>
                <c:pt idx="1283">
                  <c:v>59.832011999999999</c:v>
                </c:pt>
                <c:pt idx="1284">
                  <c:v>59.832062000000001</c:v>
                </c:pt>
                <c:pt idx="1285">
                  <c:v>59.832107999999998</c:v>
                </c:pt>
                <c:pt idx="1286">
                  <c:v>59.832152999999998</c:v>
                </c:pt>
                <c:pt idx="1287">
                  <c:v>59.832199000000003</c:v>
                </c:pt>
                <c:pt idx="1288">
                  <c:v>59.832245</c:v>
                </c:pt>
                <c:pt idx="1289">
                  <c:v>59.832290999999998</c:v>
                </c:pt>
                <c:pt idx="1290">
                  <c:v>59.832332999999998</c:v>
                </c:pt>
                <c:pt idx="1291">
                  <c:v>59.832374999999999</c:v>
                </c:pt>
                <c:pt idx="1292">
                  <c:v>59.832419999999999</c:v>
                </c:pt>
                <c:pt idx="1293">
                  <c:v>59.832458000000003</c:v>
                </c:pt>
                <c:pt idx="1294">
                  <c:v>59.832500000000003</c:v>
                </c:pt>
                <c:pt idx="1295">
                  <c:v>59.832541999999997</c:v>
                </c:pt>
                <c:pt idx="1296">
                  <c:v>59.832580999999998</c:v>
                </c:pt>
                <c:pt idx="1297">
                  <c:v>59.832619000000001</c:v>
                </c:pt>
                <c:pt idx="1298">
                  <c:v>59.832656999999998</c:v>
                </c:pt>
                <c:pt idx="1299">
                  <c:v>59.832695000000001</c:v>
                </c:pt>
                <c:pt idx="1300">
                  <c:v>59.832729</c:v>
                </c:pt>
                <c:pt idx="1301">
                  <c:v>59.832766999999997</c:v>
                </c:pt>
                <c:pt idx="1302">
                  <c:v>59.832802000000001</c:v>
                </c:pt>
                <c:pt idx="1303">
                  <c:v>59.832832000000003</c:v>
                </c:pt>
                <c:pt idx="1304">
                  <c:v>59.83287</c:v>
                </c:pt>
                <c:pt idx="1305">
                  <c:v>59.832901</c:v>
                </c:pt>
                <c:pt idx="1306">
                  <c:v>59.832934999999999</c:v>
                </c:pt>
                <c:pt idx="1307">
                  <c:v>59.832965999999999</c:v>
                </c:pt>
                <c:pt idx="1308">
                  <c:v>59.832996000000001</c:v>
                </c:pt>
                <c:pt idx="1309">
                  <c:v>59.833022999999997</c:v>
                </c:pt>
                <c:pt idx="1310">
                  <c:v>59.833053999999997</c:v>
                </c:pt>
                <c:pt idx="1311">
                  <c:v>59.833080000000002</c:v>
                </c:pt>
                <c:pt idx="1312">
                  <c:v>59.833111000000002</c:v>
                </c:pt>
                <c:pt idx="1313">
                  <c:v>59.833137999999998</c:v>
                </c:pt>
                <c:pt idx="1314">
                  <c:v>59.833163999999996</c:v>
                </c:pt>
                <c:pt idx="1315">
                  <c:v>59.833187000000002</c:v>
                </c:pt>
                <c:pt idx="1316">
                  <c:v>59.833213999999998</c:v>
                </c:pt>
                <c:pt idx="1317">
                  <c:v>59.833236999999997</c:v>
                </c:pt>
                <c:pt idx="1318">
                  <c:v>59.833260000000003</c:v>
                </c:pt>
                <c:pt idx="1319">
                  <c:v>59.833286000000001</c:v>
                </c:pt>
                <c:pt idx="1320">
                  <c:v>59.833305000000003</c:v>
                </c:pt>
                <c:pt idx="1321">
                  <c:v>59.833328000000002</c:v>
                </c:pt>
                <c:pt idx="1322">
                  <c:v>59.833347000000003</c:v>
                </c:pt>
                <c:pt idx="1323">
                  <c:v>59.833370000000002</c:v>
                </c:pt>
                <c:pt idx="1324">
                  <c:v>59.833388999999997</c:v>
                </c:pt>
                <c:pt idx="1325">
                  <c:v>59.833407999999999</c:v>
                </c:pt>
                <c:pt idx="1326">
                  <c:v>59.833427</c:v>
                </c:pt>
                <c:pt idx="1327">
                  <c:v>59.833449999999999</c:v>
                </c:pt>
                <c:pt idx="1328">
                  <c:v>59.833466000000001</c:v>
                </c:pt>
                <c:pt idx="1329">
                  <c:v>59.833485000000003</c:v>
                </c:pt>
                <c:pt idx="1330">
                  <c:v>59.833500000000001</c:v>
                </c:pt>
                <c:pt idx="1331">
                  <c:v>59.833519000000003</c:v>
                </c:pt>
                <c:pt idx="1332">
                  <c:v>59.833534</c:v>
                </c:pt>
                <c:pt idx="1333">
                  <c:v>59.833548999999998</c:v>
                </c:pt>
                <c:pt idx="1334">
                  <c:v>59.833568999999997</c:v>
                </c:pt>
                <c:pt idx="1335">
                  <c:v>59.833584000000002</c:v>
                </c:pt>
                <c:pt idx="1336">
                  <c:v>59.833599</c:v>
                </c:pt>
                <c:pt idx="1337">
                  <c:v>59.833613999999997</c:v>
                </c:pt>
                <c:pt idx="1338">
                  <c:v>59.833632999999999</c:v>
                </c:pt>
                <c:pt idx="1339">
                  <c:v>59.833644999999997</c:v>
                </c:pt>
                <c:pt idx="1340">
                  <c:v>59.833660000000002</c:v>
                </c:pt>
                <c:pt idx="1341">
                  <c:v>59.833678999999997</c:v>
                </c:pt>
                <c:pt idx="1342">
                  <c:v>59.833691000000002</c:v>
                </c:pt>
                <c:pt idx="1343">
                  <c:v>59.833705999999999</c:v>
                </c:pt>
                <c:pt idx="1344">
                  <c:v>59.833725000000001</c:v>
                </c:pt>
                <c:pt idx="1345">
                  <c:v>59.833739999999999</c:v>
                </c:pt>
                <c:pt idx="1346">
                  <c:v>59.833751999999997</c:v>
                </c:pt>
                <c:pt idx="1347">
                  <c:v>59.833770999999999</c:v>
                </c:pt>
                <c:pt idx="1348">
                  <c:v>59.833786000000003</c:v>
                </c:pt>
                <c:pt idx="1349">
                  <c:v>59.833801000000001</c:v>
                </c:pt>
                <c:pt idx="1350">
                  <c:v>59.833820000000003</c:v>
                </c:pt>
                <c:pt idx="1351">
                  <c:v>59.833835999999998</c:v>
                </c:pt>
                <c:pt idx="1352">
                  <c:v>59.833855</c:v>
                </c:pt>
                <c:pt idx="1353">
                  <c:v>59.833869999999997</c:v>
                </c:pt>
                <c:pt idx="1354">
                  <c:v>59.833888999999999</c:v>
                </c:pt>
                <c:pt idx="1355">
                  <c:v>59.833908000000001</c:v>
                </c:pt>
                <c:pt idx="1356">
                  <c:v>59.833922999999999</c:v>
                </c:pt>
                <c:pt idx="1357">
                  <c:v>59.833945999999997</c:v>
                </c:pt>
                <c:pt idx="1358">
                  <c:v>59.833964999999999</c:v>
                </c:pt>
                <c:pt idx="1359">
                  <c:v>59.833984000000001</c:v>
                </c:pt>
                <c:pt idx="1360">
                  <c:v>59.834007</c:v>
                </c:pt>
                <c:pt idx="1361">
                  <c:v>59.834029999999998</c:v>
                </c:pt>
                <c:pt idx="1362">
                  <c:v>59.834049</c:v>
                </c:pt>
                <c:pt idx="1363">
                  <c:v>59.834071999999999</c:v>
                </c:pt>
                <c:pt idx="1364">
                  <c:v>59.834091000000001</c:v>
                </c:pt>
                <c:pt idx="1365">
                  <c:v>59.834117999999997</c:v>
                </c:pt>
                <c:pt idx="1366">
                  <c:v>59.834144999999999</c:v>
                </c:pt>
                <c:pt idx="1367">
                  <c:v>59.834164000000001</c:v>
                </c:pt>
                <c:pt idx="1368">
                  <c:v>59.83419</c:v>
                </c:pt>
                <c:pt idx="1369">
                  <c:v>59.834217000000002</c:v>
                </c:pt>
                <c:pt idx="1370">
                  <c:v>59.834243999999998</c:v>
                </c:pt>
                <c:pt idx="1371">
                  <c:v>59.834266999999997</c:v>
                </c:pt>
                <c:pt idx="1372">
                  <c:v>59.834296999999999</c:v>
                </c:pt>
                <c:pt idx="1373">
                  <c:v>59.834324000000002</c:v>
                </c:pt>
                <c:pt idx="1374">
                  <c:v>59.834353999999998</c:v>
                </c:pt>
                <c:pt idx="1375">
                  <c:v>59.834381</c:v>
                </c:pt>
                <c:pt idx="1376">
                  <c:v>59.834412</c:v>
                </c:pt>
                <c:pt idx="1377">
                  <c:v>59.834437999999999</c:v>
                </c:pt>
                <c:pt idx="1378">
                  <c:v>59.834473000000003</c:v>
                </c:pt>
                <c:pt idx="1379">
                  <c:v>59.834502999999998</c:v>
                </c:pt>
                <c:pt idx="1380">
                  <c:v>59.834538000000002</c:v>
                </c:pt>
                <c:pt idx="1381">
                  <c:v>59.834567999999997</c:v>
                </c:pt>
                <c:pt idx="1382">
                  <c:v>59.834601999999997</c:v>
                </c:pt>
                <c:pt idx="1383">
                  <c:v>59.834632999999997</c:v>
                </c:pt>
                <c:pt idx="1384">
                  <c:v>59.834662999999999</c:v>
                </c:pt>
                <c:pt idx="1385">
                  <c:v>59.834702</c:v>
                </c:pt>
                <c:pt idx="1386">
                  <c:v>59.834735999999999</c:v>
                </c:pt>
                <c:pt idx="1387">
                  <c:v>59.834774000000003</c:v>
                </c:pt>
                <c:pt idx="1388">
                  <c:v>59.834808000000002</c:v>
                </c:pt>
                <c:pt idx="1389">
                  <c:v>59.834842999999999</c:v>
                </c:pt>
                <c:pt idx="1390">
                  <c:v>59.834881000000003</c:v>
                </c:pt>
                <c:pt idx="1391">
                  <c:v>59.834915000000002</c:v>
                </c:pt>
                <c:pt idx="1392">
                  <c:v>59.834952999999999</c:v>
                </c:pt>
                <c:pt idx="1393">
                  <c:v>59.834991000000002</c:v>
                </c:pt>
                <c:pt idx="1394">
                  <c:v>59.835030000000003</c:v>
                </c:pt>
                <c:pt idx="1395">
                  <c:v>59.835068</c:v>
                </c:pt>
                <c:pt idx="1396">
                  <c:v>59.83511</c:v>
                </c:pt>
                <c:pt idx="1397">
                  <c:v>59.835147999999997</c:v>
                </c:pt>
                <c:pt idx="1398">
                  <c:v>59.835186</c:v>
                </c:pt>
                <c:pt idx="1399">
                  <c:v>59.835228000000001</c:v>
                </c:pt>
                <c:pt idx="1400">
                  <c:v>59.835265999999997</c:v>
                </c:pt>
                <c:pt idx="1401">
                  <c:v>59.835307999999998</c:v>
                </c:pt>
                <c:pt idx="1402">
                  <c:v>59.835349999999998</c:v>
                </c:pt>
                <c:pt idx="1403">
                  <c:v>59.835391999999999</c:v>
                </c:pt>
                <c:pt idx="1404">
                  <c:v>59.835430000000002</c:v>
                </c:pt>
                <c:pt idx="1405">
                  <c:v>59.835472000000003</c:v>
                </c:pt>
                <c:pt idx="1406">
                  <c:v>59.835514000000003</c:v>
                </c:pt>
                <c:pt idx="1407">
                  <c:v>59.835555999999997</c:v>
                </c:pt>
                <c:pt idx="1408">
                  <c:v>59.835597999999997</c:v>
                </c:pt>
                <c:pt idx="1409">
                  <c:v>59.835636000000001</c:v>
                </c:pt>
                <c:pt idx="1410">
                  <c:v>59.835681999999998</c:v>
                </c:pt>
                <c:pt idx="1411">
                  <c:v>59.835723999999999</c:v>
                </c:pt>
                <c:pt idx="1412">
                  <c:v>59.835766</c:v>
                </c:pt>
                <c:pt idx="1413">
                  <c:v>59.835808</c:v>
                </c:pt>
                <c:pt idx="1414">
                  <c:v>59.835850000000001</c:v>
                </c:pt>
                <c:pt idx="1415">
                  <c:v>59.835892000000001</c:v>
                </c:pt>
                <c:pt idx="1416">
                  <c:v>59.835934000000002</c:v>
                </c:pt>
                <c:pt idx="1417">
                  <c:v>59.835976000000002</c:v>
                </c:pt>
                <c:pt idx="1418">
                  <c:v>59.836018000000003</c:v>
                </c:pt>
                <c:pt idx="1419">
                  <c:v>59.836055999999999</c:v>
                </c:pt>
                <c:pt idx="1420">
                  <c:v>59.836098</c:v>
                </c:pt>
                <c:pt idx="1421">
                  <c:v>59.83614</c:v>
                </c:pt>
                <c:pt idx="1422">
                  <c:v>59.836182000000001</c:v>
                </c:pt>
                <c:pt idx="1423">
                  <c:v>59.836219999999997</c:v>
                </c:pt>
                <c:pt idx="1424">
                  <c:v>59.836261999999998</c:v>
                </c:pt>
                <c:pt idx="1425">
                  <c:v>59.836300000000001</c:v>
                </c:pt>
                <c:pt idx="1426">
                  <c:v>59.836337999999998</c:v>
                </c:pt>
                <c:pt idx="1427">
                  <c:v>59.836379999999998</c:v>
                </c:pt>
                <c:pt idx="1428">
                  <c:v>59.836418000000002</c:v>
                </c:pt>
                <c:pt idx="1429">
                  <c:v>59.836452000000001</c:v>
                </c:pt>
                <c:pt idx="1430">
                  <c:v>59.836494000000002</c:v>
                </c:pt>
                <c:pt idx="1431">
                  <c:v>59.836528999999999</c:v>
                </c:pt>
                <c:pt idx="1432">
                  <c:v>59.836562999999998</c:v>
                </c:pt>
                <c:pt idx="1433">
                  <c:v>59.836601000000002</c:v>
                </c:pt>
                <c:pt idx="1434">
                  <c:v>59.836635999999999</c:v>
                </c:pt>
                <c:pt idx="1435">
                  <c:v>59.836669999999998</c:v>
                </c:pt>
                <c:pt idx="1436">
                  <c:v>59.836703999999997</c:v>
                </c:pt>
                <c:pt idx="1437">
                  <c:v>59.836739000000001</c:v>
                </c:pt>
                <c:pt idx="1438">
                  <c:v>59.836773000000001</c:v>
                </c:pt>
                <c:pt idx="1439">
                  <c:v>59.836803000000003</c:v>
                </c:pt>
                <c:pt idx="1440">
                  <c:v>59.836838</c:v>
                </c:pt>
                <c:pt idx="1441">
                  <c:v>59.836863999999998</c:v>
                </c:pt>
                <c:pt idx="1442">
                  <c:v>59.836894999999998</c:v>
                </c:pt>
                <c:pt idx="1443">
                  <c:v>59.836928999999998</c:v>
                </c:pt>
                <c:pt idx="1444">
                  <c:v>59.836956000000001</c:v>
                </c:pt>
                <c:pt idx="1445">
                  <c:v>59.836987000000001</c:v>
                </c:pt>
                <c:pt idx="1446">
                  <c:v>59.837012999999999</c:v>
                </c:pt>
                <c:pt idx="1447">
                  <c:v>59.837040000000002</c:v>
                </c:pt>
                <c:pt idx="1448">
                  <c:v>59.837066999999998</c:v>
                </c:pt>
                <c:pt idx="1449">
                  <c:v>59.837093000000003</c:v>
                </c:pt>
                <c:pt idx="1450">
                  <c:v>59.837119999999999</c:v>
                </c:pt>
                <c:pt idx="1451">
                  <c:v>59.837142999999998</c:v>
                </c:pt>
                <c:pt idx="1452">
                  <c:v>59.83717</c:v>
                </c:pt>
                <c:pt idx="1453">
                  <c:v>59.837192999999999</c:v>
                </c:pt>
                <c:pt idx="1454">
                  <c:v>59.837215</c:v>
                </c:pt>
                <c:pt idx="1455">
                  <c:v>59.837237999999999</c:v>
                </c:pt>
                <c:pt idx="1456">
                  <c:v>59.837260999999998</c:v>
                </c:pt>
                <c:pt idx="1457">
                  <c:v>59.837283999999997</c:v>
                </c:pt>
                <c:pt idx="1458">
                  <c:v>59.837302999999999</c:v>
                </c:pt>
                <c:pt idx="1459">
                  <c:v>59.837325999999997</c:v>
                </c:pt>
                <c:pt idx="1460">
                  <c:v>59.837349000000003</c:v>
                </c:pt>
                <c:pt idx="1461">
                  <c:v>59.837364000000001</c:v>
                </c:pt>
                <c:pt idx="1462">
                  <c:v>59.837387</c:v>
                </c:pt>
                <c:pt idx="1463">
                  <c:v>59.837406000000001</c:v>
                </c:pt>
                <c:pt idx="1464">
                  <c:v>59.837420999999999</c:v>
                </c:pt>
                <c:pt idx="1465">
                  <c:v>59.837440000000001</c:v>
                </c:pt>
                <c:pt idx="1466">
                  <c:v>59.83746</c:v>
                </c:pt>
                <c:pt idx="1467">
                  <c:v>59.837474999999998</c:v>
                </c:pt>
                <c:pt idx="1468">
                  <c:v>59.837490000000003</c:v>
                </c:pt>
                <c:pt idx="1469">
                  <c:v>59.837508999999997</c:v>
                </c:pt>
                <c:pt idx="1470">
                  <c:v>59.837524000000002</c:v>
                </c:pt>
                <c:pt idx="1471">
                  <c:v>59.837539999999997</c:v>
                </c:pt>
                <c:pt idx="1472">
                  <c:v>59.837555000000002</c:v>
                </c:pt>
                <c:pt idx="1473">
                  <c:v>59.837569999999999</c:v>
                </c:pt>
                <c:pt idx="1474">
                  <c:v>59.837581999999998</c:v>
                </c:pt>
                <c:pt idx="1475">
                  <c:v>59.837597000000002</c:v>
                </c:pt>
                <c:pt idx="1476">
                  <c:v>59.837612</c:v>
                </c:pt>
                <c:pt idx="1477">
                  <c:v>59.837626999999998</c:v>
                </c:pt>
                <c:pt idx="1478">
                  <c:v>59.837639000000003</c:v>
                </c:pt>
                <c:pt idx="1479">
                  <c:v>59.837654000000001</c:v>
                </c:pt>
                <c:pt idx="1480">
                  <c:v>59.837665999999999</c:v>
                </c:pt>
                <c:pt idx="1481">
                  <c:v>59.837681000000003</c:v>
                </c:pt>
                <c:pt idx="1482">
                  <c:v>59.837691999999997</c:v>
                </c:pt>
                <c:pt idx="1483">
                  <c:v>59.837704000000002</c:v>
                </c:pt>
                <c:pt idx="1484">
                  <c:v>59.837719</c:v>
                </c:pt>
                <c:pt idx="1485">
                  <c:v>59.837730000000001</c:v>
                </c:pt>
                <c:pt idx="1486">
                  <c:v>59.837746000000003</c:v>
                </c:pt>
                <c:pt idx="1487">
                  <c:v>59.837752999999999</c:v>
                </c:pt>
                <c:pt idx="1488">
                  <c:v>59.837769000000002</c:v>
                </c:pt>
                <c:pt idx="1489">
                  <c:v>59.837780000000002</c:v>
                </c:pt>
                <c:pt idx="1490">
                  <c:v>59.837795</c:v>
                </c:pt>
                <c:pt idx="1491">
                  <c:v>59.837806999999998</c:v>
                </c:pt>
                <c:pt idx="1492">
                  <c:v>59.837817999999999</c:v>
                </c:pt>
                <c:pt idx="1493">
                  <c:v>59.837829999999997</c:v>
                </c:pt>
                <c:pt idx="1494">
                  <c:v>59.837845000000002</c:v>
                </c:pt>
                <c:pt idx="1495">
                  <c:v>59.837859999999999</c:v>
                </c:pt>
                <c:pt idx="1496">
                  <c:v>59.837871999999997</c:v>
                </c:pt>
                <c:pt idx="1497">
                  <c:v>59.837887000000002</c:v>
                </c:pt>
                <c:pt idx="1498">
                  <c:v>59.837902</c:v>
                </c:pt>
                <c:pt idx="1499">
                  <c:v>59.837916999999997</c:v>
                </c:pt>
                <c:pt idx="1500">
                  <c:v>59.837929000000003</c:v>
                </c:pt>
                <c:pt idx="1501">
                  <c:v>59.837944</c:v>
                </c:pt>
                <c:pt idx="1502">
                  <c:v>59.837963000000002</c:v>
                </c:pt>
                <c:pt idx="1503">
                  <c:v>59.837978</c:v>
                </c:pt>
                <c:pt idx="1504">
                  <c:v>59.837994000000002</c:v>
                </c:pt>
                <c:pt idx="1505">
                  <c:v>59.838009</c:v>
                </c:pt>
                <c:pt idx="1506">
                  <c:v>59.838028000000001</c:v>
                </c:pt>
                <c:pt idx="1507">
                  <c:v>59.838042999999999</c:v>
                </c:pt>
                <c:pt idx="1508">
                  <c:v>59.838062000000001</c:v>
                </c:pt>
                <c:pt idx="1509">
                  <c:v>59.838081000000003</c:v>
                </c:pt>
                <c:pt idx="1510">
                  <c:v>59.838099999999997</c:v>
                </c:pt>
                <c:pt idx="1511">
                  <c:v>59.838120000000004</c:v>
                </c:pt>
                <c:pt idx="1512">
                  <c:v>59.838141999999998</c:v>
                </c:pt>
                <c:pt idx="1513">
                  <c:v>59.838158</c:v>
                </c:pt>
                <c:pt idx="1514">
                  <c:v>59.838180999999999</c:v>
                </c:pt>
                <c:pt idx="1515">
                  <c:v>59.838203</c:v>
                </c:pt>
                <c:pt idx="1516">
                  <c:v>59.838222999999999</c:v>
                </c:pt>
                <c:pt idx="1517">
                  <c:v>59.838245000000001</c:v>
                </c:pt>
                <c:pt idx="1518">
                  <c:v>59.838267999999999</c:v>
                </c:pt>
                <c:pt idx="1519">
                  <c:v>59.838290999999998</c:v>
                </c:pt>
                <c:pt idx="1520">
                  <c:v>59.838318000000001</c:v>
                </c:pt>
                <c:pt idx="1521">
                  <c:v>59.838341</c:v>
                </c:pt>
                <c:pt idx="1522">
                  <c:v>59.838366999999998</c:v>
                </c:pt>
                <c:pt idx="1523">
                  <c:v>59.838389999999997</c:v>
                </c:pt>
                <c:pt idx="1524">
                  <c:v>59.838417</c:v>
                </c:pt>
                <c:pt idx="1525">
                  <c:v>59.838439999999999</c:v>
                </c:pt>
                <c:pt idx="1526">
                  <c:v>59.838470000000001</c:v>
                </c:pt>
                <c:pt idx="1527">
                  <c:v>59.838493</c:v>
                </c:pt>
                <c:pt idx="1528">
                  <c:v>59.838524</c:v>
                </c:pt>
                <c:pt idx="1529">
                  <c:v>59.838554000000002</c:v>
                </c:pt>
                <c:pt idx="1530">
                  <c:v>59.838577000000001</c:v>
                </c:pt>
                <c:pt idx="1531">
                  <c:v>59.838608000000001</c:v>
                </c:pt>
                <c:pt idx="1532">
                  <c:v>59.838633999999999</c:v>
                </c:pt>
                <c:pt idx="1533">
                  <c:v>59.838669000000003</c:v>
                </c:pt>
                <c:pt idx="1534">
                  <c:v>59.838695999999999</c:v>
                </c:pt>
                <c:pt idx="1535">
                  <c:v>59.838721999999997</c:v>
                </c:pt>
                <c:pt idx="1536">
                  <c:v>59.838752999999997</c:v>
                </c:pt>
                <c:pt idx="1537">
                  <c:v>59.838782999999999</c:v>
                </c:pt>
                <c:pt idx="1538">
                  <c:v>59.838813999999999</c:v>
                </c:pt>
                <c:pt idx="1539">
                  <c:v>59.838844000000002</c:v>
                </c:pt>
                <c:pt idx="1540">
                  <c:v>59.838878999999999</c:v>
                </c:pt>
                <c:pt idx="1541">
                  <c:v>59.838904999999997</c:v>
                </c:pt>
                <c:pt idx="1542">
                  <c:v>59.838940000000001</c:v>
                </c:pt>
                <c:pt idx="1543">
                  <c:v>59.838970000000003</c:v>
                </c:pt>
                <c:pt idx="1544">
                  <c:v>59.839005</c:v>
                </c:pt>
                <c:pt idx="1545">
                  <c:v>59.839035000000003</c:v>
                </c:pt>
                <c:pt idx="1546">
                  <c:v>59.839066000000003</c:v>
                </c:pt>
                <c:pt idx="1547">
                  <c:v>59.839100000000002</c:v>
                </c:pt>
                <c:pt idx="1548">
                  <c:v>59.839129999999997</c:v>
                </c:pt>
                <c:pt idx="1549">
                  <c:v>59.839165000000001</c:v>
                </c:pt>
                <c:pt idx="1550">
                  <c:v>59.839194999999997</c:v>
                </c:pt>
                <c:pt idx="1551">
                  <c:v>59.839230000000001</c:v>
                </c:pt>
                <c:pt idx="1552">
                  <c:v>59.839260000000003</c:v>
                </c:pt>
                <c:pt idx="1553">
                  <c:v>59.839294000000002</c:v>
                </c:pt>
                <c:pt idx="1554">
                  <c:v>59.839325000000002</c:v>
                </c:pt>
                <c:pt idx="1555">
                  <c:v>59.839354999999998</c:v>
                </c:pt>
                <c:pt idx="1556">
                  <c:v>59.839390000000002</c:v>
                </c:pt>
                <c:pt idx="1557">
                  <c:v>59.839419999999997</c:v>
                </c:pt>
                <c:pt idx="1558">
                  <c:v>59.839455000000001</c:v>
                </c:pt>
                <c:pt idx="1559">
                  <c:v>59.839489</c:v>
                </c:pt>
                <c:pt idx="1560">
                  <c:v>59.839523</c:v>
                </c:pt>
                <c:pt idx="1561">
                  <c:v>59.839550000000003</c:v>
                </c:pt>
                <c:pt idx="1562">
                  <c:v>59.839584000000002</c:v>
                </c:pt>
                <c:pt idx="1563">
                  <c:v>59.839615000000002</c:v>
                </c:pt>
                <c:pt idx="1564">
                  <c:v>59.839644999999997</c:v>
                </c:pt>
                <c:pt idx="1565">
                  <c:v>59.839680000000001</c:v>
                </c:pt>
                <c:pt idx="1566">
                  <c:v>59.839706</c:v>
                </c:pt>
                <c:pt idx="1567">
                  <c:v>59.839740999999997</c:v>
                </c:pt>
                <c:pt idx="1568">
                  <c:v>59.839770999999999</c:v>
                </c:pt>
                <c:pt idx="1569">
                  <c:v>59.839801999999999</c:v>
                </c:pt>
                <c:pt idx="1570">
                  <c:v>59.839827999999997</c:v>
                </c:pt>
                <c:pt idx="1571">
                  <c:v>59.839863000000001</c:v>
                </c:pt>
                <c:pt idx="1572">
                  <c:v>59.839889999999997</c:v>
                </c:pt>
                <c:pt idx="1573">
                  <c:v>59.839919999999999</c:v>
                </c:pt>
                <c:pt idx="1574">
                  <c:v>59.839947000000002</c:v>
                </c:pt>
                <c:pt idx="1575">
                  <c:v>59.839976999999998</c:v>
                </c:pt>
                <c:pt idx="1576">
                  <c:v>59.84</c:v>
                </c:pt>
                <c:pt idx="1577">
                  <c:v>59.840031000000003</c:v>
                </c:pt>
                <c:pt idx="1578">
                  <c:v>59.840054000000002</c:v>
                </c:pt>
                <c:pt idx="1579">
                  <c:v>59.840083999999997</c:v>
                </c:pt>
                <c:pt idx="1580">
                  <c:v>59.840107000000003</c:v>
                </c:pt>
                <c:pt idx="1581">
                  <c:v>59.840133999999999</c:v>
                </c:pt>
                <c:pt idx="1582">
                  <c:v>59.840156999999998</c:v>
                </c:pt>
                <c:pt idx="1583">
                  <c:v>59.840183000000003</c:v>
                </c:pt>
                <c:pt idx="1584">
                  <c:v>59.840206000000002</c:v>
                </c:pt>
                <c:pt idx="1585">
                  <c:v>59.840229000000001</c:v>
                </c:pt>
                <c:pt idx="1586">
                  <c:v>59.840252</c:v>
                </c:pt>
                <c:pt idx="1587">
                  <c:v>59.840274999999998</c:v>
                </c:pt>
                <c:pt idx="1588">
                  <c:v>59.840297999999997</c:v>
                </c:pt>
                <c:pt idx="1589">
                  <c:v>59.840321000000003</c:v>
                </c:pt>
                <c:pt idx="1590">
                  <c:v>59.840339999999998</c:v>
                </c:pt>
                <c:pt idx="1591">
                  <c:v>59.840358999999999</c:v>
                </c:pt>
                <c:pt idx="1592">
                  <c:v>59.840381999999998</c:v>
                </c:pt>
                <c:pt idx="1593">
                  <c:v>59.840397000000003</c:v>
                </c:pt>
                <c:pt idx="1594">
                  <c:v>59.840415999999998</c:v>
                </c:pt>
                <c:pt idx="1595">
                  <c:v>59.840439000000003</c:v>
                </c:pt>
                <c:pt idx="1596">
                  <c:v>59.840454000000001</c:v>
                </c:pt>
                <c:pt idx="1597">
                  <c:v>59.840473000000003</c:v>
                </c:pt>
                <c:pt idx="1598">
                  <c:v>59.840491999999998</c:v>
                </c:pt>
                <c:pt idx="1599">
                  <c:v>59.840504000000003</c:v>
                </c:pt>
                <c:pt idx="1600">
                  <c:v>59.840522999999997</c:v>
                </c:pt>
                <c:pt idx="1601">
                  <c:v>59.840538000000002</c:v>
                </c:pt>
                <c:pt idx="1602">
                  <c:v>59.840553</c:v>
                </c:pt>
                <c:pt idx="1603">
                  <c:v>59.840569000000002</c:v>
                </c:pt>
                <c:pt idx="1604">
                  <c:v>59.840584</c:v>
                </c:pt>
                <c:pt idx="1605">
                  <c:v>59.840598999999997</c:v>
                </c:pt>
                <c:pt idx="1606">
                  <c:v>59.840614000000002</c:v>
                </c:pt>
                <c:pt idx="1607">
                  <c:v>59.840626</c:v>
                </c:pt>
                <c:pt idx="1608">
                  <c:v>59.840640999999998</c:v>
                </c:pt>
                <c:pt idx="1609">
                  <c:v>59.840656000000003</c:v>
                </c:pt>
                <c:pt idx="1610">
                  <c:v>59.840668000000001</c:v>
                </c:pt>
                <c:pt idx="1611">
                  <c:v>59.840679000000002</c:v>
                </c:pt>
                <c:pt idx="1612">
                  <c:v>59.840693999999999</c:v>
                </c:pt>
                <c:pt idx="1613">
                  <c:v>59.840705999999997</c:v>
                </c:pt>
                <c:pt idx="1614">
                  <c:v>59.840721000000002</c:v>
                </c:pt>
                <c:pt idx="1615">
                  <c:v>59.840729000000003</c:v>
                </c:pt>
                <c:pt idx="1616">
                  <c:v>59.840744000000001</c:v>
                </c:pt>
                <c:pt idx="1617">
                  <c:v>59.840755000000001</c:v>
                </c:pt>
                <c:pt idx="1618">
                  <c:v>59.840770999999997</c:v>
                </c:pt>
                <c:pt idx="1619">
                  <c:v>59.840781999999997</c:v>
                </c:pt>
                <c:pt idx="1620">
                  <c:v>59.840789999999998</c:v>
                </c:pt>
                <c:pt idx="1621">
                  <c:v>59.840800999999999</c:v>
                </c:pt>
                <c:pt idx="1622">
                  <c:v>59.840812999999997</c:v>
                </c:pt>
                <c:pt idx="1623">
                  <c:v>59.840823999999998</c:v>
                </c:pt>
                <c:pt idx="1624">
                  <c:v>59.840839000000003</c:v>
                </c:pt>
                <c:pt idx="1625">
                  <c:v>59.840846999999997</c:v>
                </c:pt>
                <c:pt idx="1626">
                  <c:v>59.840857999999997</c:v>
                </c:pt>
                <c:pt idx="1627">
                  <c:v>59.840870000000002</c:v>
                </c:pt>
                <c:pt idx="1628">
                  <c:v>59.840881000000003</c:v>
                </c:pt>
                <c:pt idx="1629">
                  <c:v>59.840893000000001</c:v>
                </c:pt>
                <c:pt idx="1630">
                  <c:v>59.840899999999998</c:v>
                </c:pt>
                <c:pt idx="1631">
                  <c:v>59.840916</c:v>
                </c:pt>
                <c:pt idx="1632">
                  <c:v>59.840927000000001</c:v>
                </c:pt>
                <c:pt idx="1633">
                  <c:v>59.840938999999999</c:v>
                </c:pt>
                <c:pt idx="1634">
                  <c:v>59.840949999999999</c:v>
                </c:pt>
                <c:pt idx="1635">
                  <c:v>59.840958000000001</c:v>
                </c:pt>
                <c:pt idx="1636">
                  <c:v>59.840969000000001</c:v>
                </c:pt>
                <c:pt idx="1637">
                  <c:v>59.840983999999999</c:v>
                </c:pt>
                <c:pt idx="1638">
                  <c:v>59.840995999999997</c:v>
                </c:pt>
                <c:pt idx="1639">
                  <c:v>59.841006999999998</c:v>
                </c:pt>
                <c:pt idx="1640">
                  <c:v>59.841019000000003</c:v>
                </c:pt>
                <c:pt idx="1641">
                  <c:v>59.841030000000003</c:v>
                </c:pt>
                <c:pt idx="1642">
                  <c:v>59.841045000000001</c:v>
                </c:pt>
                <c:pt idx="1643">
                  <c:v>59.841056999999999</c:v>
                </c:pt>
                <c:pt idx="1644">
                  <c:v>59.841071999999997</c:v>
                </c:pt>
                <c:pt idx="1645">
                  <c:v>59.841084000000002</c:v>
                </c:pt>
                <c:pt idx="1646">
                  <c:v>59.841099</c:v>
                </c:pt>
                <c:pt idx="1647">
                  <c:v>59.841113999999997</c:v>
                </c:pt>
                <c:pt idx="1648">
                  <c:v>59.841124999999998</c:v>
                </c:pt>
                <c:pt idx="1649">
                  <c:v>59.841137000000003</c:v>
                </c:pt>
                <c:pt idx="1650">
                  <c:v>59.841152000000001</c:v>
                </c:pt>
                <c:pt idx="1651">
                  <c:v>59.841171000000003</c:v>
                </c:pt>
                <c:pt idx="1652">
                  <c:v>59.841186999999998</c:v>
                </c:pt>
                <c:pt idx="1653">
                  <c:v>59.841197999999999</c:v>
                </c:pt>
                <c:pt idx="1654">
                  <c:v>59.841217</c:v>
                </c:pt>
                <c:pt idx="1655">
                  <c:v>59.841236000000002</c:v>
                </c:pt>
                <c:pt idx="1656">
                  <c:v>59.841248</c:v>
                </c:pt>
                <c:pt idx="1657">
                  <c:v>59.841267000000002</c:v>
                </c:pt>
                <c:pt idx="1658">
                  <c:v>59.841285999999997</c:v>
                </c:pt>
                <c:pt idx="1659">
                  <c:v>59.841301000000001</c:v>
                </c:pt>
                <c:pt idx="1660">
                  <c:v>59.841320000000003</c:v>
                </c:pt>
                <c:pt idx="1661">
                  <c:v>59.841343000000002</c:v>
                </c:pt>
                <c:pt idx="1662">
                  <c:v>59.841358</c:v>
                </c:pt>
                <c:pt idx="1663">
                  <c:v>59.841377000000001</c:v>
                </c:pt>
                <c:pt idx="1664">
                  <c:v>59.8414</c:v>
                </c:pt>
                <c:pt idx="1665">
                  <c:v>59.841414999999998</c:v>
                </c:pt>
                <c:pt idx="1666">
                  <c:v>59.841437999999997</c:v>
                </c:pt>
                <c:pt idx="1667">
                  <c:v>59.841461000000002</c:v>
                </c:pt>
                <c:pt idx="1668">
                  <c:v>59.841479999999997</c:v>
                </c:pt>
                <c:pt idx="1669">
                  <c:v>59.841503000000003</c:v>
                </c:pt>
                <c:pt idx="1670">
                  <c:v>59.841526000000002</c:v>
                </c:pt>
                <c:pt idx="1671">
                  <c:v>59.841549000000001</c:v>
                </c:pt>
                <c:pt idx="1672">
                  <c:v>59.841571999999999</c:v>
                </c:pt>
                <c:pt idx="1673">
                  <c:v>59.841594999999998</c:v>
                </c:pt>
                <c:pt idx="1674">
                  <c:v>59.841617999999997</c:v>
                </c:pt>
                <c:pt idx="1675">
                  <c:v>59.841644000000002</c:v>
                </c:pt>
                <c:pt idx="1676">
                  <c:v>59.841667000000001</c:v>
                </c:pt>
                <c:pt idx="1677">
                  <c:v>59.84169</c:v>
                </c:pt>
                <c:pt idx="1678">
                  <c:v>59.841712999999999</c:v>
                </c:pt>
                <c:pt idx="1679">
                  <c:v>59.841740000000001</c:v>
                </c:pt>
                <c:pt idx="1680">
                  <c:v>59.841763</c:v>
                </c:pt>
                <c:pt idx="1681">
                  <c:v>59.841788999999999</c:v>
                </c:pt>
                <c:pt idx="1682">
                  <c:v>59.841811999999997</c:v>
                </c:pt>
                <c:pt idx="1683">
                  <c:v>59.841839</c:v>
                </c:pt>
                <c:pt idx="1684">
                  <c:v>59.841869000000003</c:v>
                </c:pt>
                <c:pt idx="1685">
                  <c:v>59.841892000000001</c:v>
                </c:pt>
                <c:pt idx="1686">
                  <c:v>59.841918999999997</c:v>
                </c:pt>
                <c:pt idx="1687">
                  <c:v>59.841946</c:v>
                </c:pt>
                <c:pt idx="1688">
                  <c:v>59.841971999999998</c:v>
                </c:pt>
                <c:pt idx="1689">
                  <c:v>59.841994999999997</c:v>
                </c:pt>
                <c:pt idx="1690">
                  <c:v>59.842022</c:v>
                </c:pt>
                <c:pt idx="1691">
                  <c:v>59.842049000000003</c:v>
                </c:pt>
                <c:pt idx="1692">
                  <c:v>59.842075000000001</c:v>
                </c:pt>
                <c:pt idx="1693">
                  <c:v>59.842101999999997</c:v>
                </c:pt>
                <c:pt idx="1694">
                  <c:v>59.842129</c:v>
                </c:pt>
                <c:pt idx="1695">
                  <c:v>59.842154999999998</c:v>
                </c:pt>
                <c:pt idx="1696">
                  <c:v>59.842182000000001</c:v>
                </c:pt>
                <c:pt idx="1697">
                  <c:v>59.842213000000001</c:v>
                </c:pt>
                <c:pt idx="1698">
                  <c:v>59.842236</c:v>
                </c:pt>
                <c:pt idx="1699">
                  <c:v>59.842266000000002</c:v>
                </c:pt>
                <c:pt idx="1700">
                  <c:v>59.842289000000001</c:v>
                </c:pt>
                <c:pt idx="1701">
                  <c:v>59.842315999999997</c:v>
                </c:pt>
                <c:pt idx="1702">
                  <c:v>59.842342000000002</c:v>
                </c:pt>
                <c:pt idx="1703">
                  <c:v>59.842368999999998</c:v>
                </c:pt>
                <c:pt idx="1704">
                  <c:v>59.842396000000001</c:v>
                </c:pt>
                <c:pt idx="1705">
                  <c:v>59.842421999999999</c:v>
                </c:pt>
                <c:pt idx="1706">
                  <c:v>59.842449000000002</c:v>
                </c:pt>
                <c:pt idx="1707">
                  <c:v>59.842475999999998</c:v>
                </c:pt>
                <c:pt idx="1708">
                  <c:v>59.842498999999997</c:v>
                </c:pt>
                <c:pt idx="1709">
                  <c:v>59.842528999999999</c:v>
                </c:pt>
                <c:pt idx="1710">
                  <c:v>59.842556000000002</c:v>
                </c:pt>
                <c:pt idx="1711">
                  <c:v>59.842579000000001</c:v>
                </c:pt>
                <c:pt idx="1712">
                  <c:v>59.842606000000004</c:v>
                </c:pt>
                <c:pt idx="1713">
                  <c:v>59.842627999999998</c:v>
                </c:pt>
                <c:pt idx="1714">
                  <c:v>59.842655000000001</c:v>
                </c:pt>
                <c:pt idx="1715">
                  <c:v>59.842677999999999</c:v>
                </c:pt>
                <c:pt idx="1716">
                  <c:v>59.842705000000002</c:v>
                </c:pt>
                <c:pt idx="1717">
                  <c:v>59.842728000000001</c:v>
                </c:pt>
                <c:pt idx="1718">
                  <c:v>59.842753999999999</c:v>
                </c:pt>
                <c:pt idx="1719">
                  <c:v>59.842781000000002</c:v>
                </c:pt>
                <c:pt idx="1720">
                  <c:v>59.842799999999997</c:v>
                </c:pt>
                <c:pt idx="1721">
                  <c:v>59.842827</c:v>
                </c:pt>
                <c:pt idx="1722">
                  <c:v>59.842846000000002</c:v>
                </c:pt>
                <c:pt idx="1723">
                  <c:v>59.842872999999997</c:v>
                </c:pt>
                <c:pt idx="1724">
                  <c:v>59.842896000000003</c:v>
                </c:pt>
                <c:pt idx="1725">
                  <c:v>59.842914999999998</c:v>
                </c:pt>
                <c:pt idx="1726">
                  <c:v>59.842941000000003</c:v>
                </c:pt>
                <c:pt idx="1727">
                  <c:v>59.842959999999998</c:v>
                </c:pt>
                <c:pt idx="1728">
                  <c:v>59.842982999999997</c:v>
                </c:pt>
                <c:pt idx="1729">
                  <c:v>59.843006000000003</c:v>
                </c:pt>
                <c:pt idx="1730">
                  <c:v>59.843021</c:v>
                </c:pt>
                <c:pt idx="1731">
                  <c:v>59.843043999999999</c:v>
                </c:pt>
                <c:pt idx="1732">
                  <c:v>59.843063000000001</c:v>
                </c:pt>
                <c:pt idx="1733">
                  <c:v>59.843082000000003</c:v>
                </c:pt>
                <c:pt idx="1734">
                  <c:v>59.843102000000002</c:v>
                </c:pt>
                <c:pt idx="1735">
                  <c:v>59.843120999999996</c:v>
                </c:pt>
                <c:pt idx="1736">
                  <c:v>59.843139999999998</c:v>
                </c:pt>
                <c:pt idx="1737">
                  <c:v>59.843159</c:v>
                </c:pt>
                <c:pt idx="1738">
                  <c:v>59.843178000000002</c:v>
                </c:pt>
                <c:pt idx="1739">
                  <c:v>59.843189000000002</c:v>
                </c:pt>
                <c:pt idx="1740">
                  <c:v>59.843207999999997</c:v>
                </c:pt>
                <c:pt idx="1741">
                  <c:v>59.843226999999999</c:v>
                </c:pt>
                <c:pt idx="1742">
                  <c:v>59.843243000000001</c:v>
                </c:pt>
                <c:pt idx="1743">
                  <c:v>59.843257999999999</c:v>
                </c:pt>
                <c:pt idx="1744">
                  <c:v>59.843273000000003</c:v>
                </c:pt>
                <c:pt idx="1745">
                  <c:v>59.843288000000001</c:v>
                </c:pt>
                <c:pt idx="1746">
                  <c:v>59.843299999999999</c:v>
                </c:pt>
                <c:pt idx="1747">
                  <c:v>59.843319000000001</c:v>
                </c:pt>
                <c:pt idx="1748">
                  <c:v>59.843333999999999</c:v>
                </c:pt>
                <c:pt idx="1749">
                  <c:v>59.843345999999997</c:v>
                </c:pt>
                <c:pt idx="1750">
                  <c:v>59.843361000000002</c:v>
                </c:pt>
                <c:pt idx="1751">
                  <c:v>59.843372000000002</c:v>
                </c:pt>
                <c:pt idx="1752">
                  <c:v>59.843387999999997</c:v>
                </c:pt>
                <c:pt idx="1753">
                  <c:v>59.843403000000002</c:v>
                </c:pt>
                <c:pt idx="1754">
                  <c:v>59.843414000000003</c:v>
                </c:pt>
                <c:pt idx="1755">
                  <c:v>59.843426000000001</c:v>
                </c:pt>
                <c:pt idx="1756">
                  <c:v>59.843437000000002</c:v>
                </c:pt>
                <c:pt idx="1757">
                  <c:v>59.843451999999999</c:v>
                </c:pt>
                <c:pt idx="1758">
                  <c:v>59.843463999999997</c:v>
                </c:pt>
                <c:pt idx="1759">
                  <c:v>59.843474999999998</c:v>
                </c:pt>
                <c:pt idx="1760">
                  <c:v>59.843487000000003</c:v>
                </c:pt>
                <c:pt idx="1761">
                  <c:v>59.843502000000001</c:v>
                </c:pt>
                <c:pt idx="1762">
                  <c:v>59.843513000000002</c:v>
                </c:pt>
                <c:pt idx="1763">
                  <c:v>59.843525</c:v>
                </c:pt>
                <c:pt idx="1764">
                  <c:v>59.843536</c:v>
                </c:pt>
                <c:pt idx="1765">
                  <c:v>59.843547999999998</c:v>
                </c:pt>
                <c:pt idx="1766">
                  <c:v>59.843558999999999</c:v>
                </c:pt>
                <c:pt idx="1767">
                  <c:v>59.843575000000001</c:v>
                </c:pt>
                <c:pt idx="1768">
                  <c:v>59.843586000000002</c:v>
                </c:pt>
                <c:pt idx="1769">
                  <c:v>59.843594000000003</c:v>
                </c:pt>
                <c:pt idx="1770">
                  <c:v>59.843609000000001</c:v>
                </c:pt>
                <c:pt idx="1771">
                  <c:v>59.843620000000001</c:v>
                </c:pt>
                <c:pt idx="1772">
                  <c:v>59.843631999999999</c:v>
                </c:pt>
                <c:pt idx="1773">
                  <c:v>59.843643</c:v>
                </c:pt>
                <c:pt idx="1774">
                  <c:v>59.843654999999998</c:v>
                </c:pt>
                <c:pt idx="1775">
                  <c:v>59.843665999999999</c:v>
                </c:pt>
                <c:pt idx="1776">
                  <c:v>59.843680999999997</c:v>
                </c:pt>
                <c:pt idx="1777">
                  <c:v>59.843693000000002</c:v>
                </c:pt>
                <c:pt idx="1778">
                  <c:v>59.843704000000002</c:v>
                </c:pt>
                <c:pt idx="1779">
                  <c:v>59.843716000000001</c:v>
                </c:pt>
                <c:pt idx="1780">
                  <c:v>59.843727000000001</c:v>
                </c:pt>
                <c:pt idx="1781">
                  <c:v>59.843741999999999</c:v>
                </c:pt>
                <c:pt idx="1782">
                  <c:v>59.843753999999997</c:v>
                </c:pt>
                <c:pt idx="1783">
                  <c:v>59.843764999999998</c:v>
                </c:pt>
                <c:pt idx="1784">
                  <c:v>59.843781</c:v>
                </c:pt>
                <c:pt idx="1785">
                  <c:v>59.843792000000001</c:v>
                </c:pt>
                <c:pt idx="1786">
                  <c:v>59.843806999999998</c:v>
                </c:pt>
                <c:pt idx="1787">
                  <c:v>59.843819000000003</c:v>
                </c:pt>
                <c:pt idx="1788">
                  <c:v>59.843829999999997</c:v>
                </c:pt>
                <c:pt idx="1789">
                  <c:v>59.843845000000002</c:v>
                </c:pt>
                <c:pt idx="1790">
                  <c:v>59.843860999999997</c:v>
                </c:pt>
                <c:pt idx="1791">
                  <c:v>59.843871999999998</c:v>
                </c:pt>
                <c:pt idx="1792">
                  <c:v>59.843887000000002</c:v>
                </c:pt>
                <c:pt idx="1793">
                  <c:v>59.843902999999997</c:v>
                </c:pt>
                <c:pt idx="1794">
                  <c:v>59.843918000000002</c:v>
                </c:pt>
                <c:pt idx="1795">
                  <c:v>59.843933</c:v>
                </c:pt>
                <c:pt idx="1796">
                  <c:v>59.843947999999997</c:v>
                </c:pt>
                <c:pt idx="1797">
                  <c:v>59.843964</c:v>
                </c:pt>
                <c:pt idx="1798">
                  <c:v>59.843978999999997</c:v>
                </c:pt>
                <c:pt idx="1799">
                  <c:v>59.843994000000002</c:v>
                </c:pt>
                <c:pt idx="1800">
                  <c:v>59.844009</c:v>
                </c:pt>
                <c:pt idx="1801">
                  <c:v>59.844028000000002</c:v>
                </c:pt>
                <c:pt idx="1802">
                  <c:v>59.844048000000001</c:v>
                </c:pt>
                <c:pt idx="1803">
                  <c:v>59.844059000000001</c:v>
                </c:pt>
                <c:pt idx="1804">
                  <c:v>59.844078000000003</c:v>
                </c:pt>
                <c:pt idx="1805">
                  <c:v>59.844096999999998</c:v>
                </c:pt>
                <c:pt idx="1806">
                  <c:v>59.844112000000003</c:v>
                </c:pt>
                <c:pt idx="1807">
                  <c:v>59.844135000000001</c:v>
                </c:pt>
                <c:pt idx="1808">
                  <c:v>59.844154000000003</c:v>
                </c:pt>
                <c:pt idx="1809">
                  <c:v>59.844169999999998</c:v>
                </c:pt>
                <c:pt idx="1810">
                  <c:v>59.844192999999997</c:v>
                </c:pt>
                <c:pt idx="1811">
                  <c:v>59.844211999999999</c:v>
                </c:pt>
                <c:pt idx="1812">
                  <c:v>59.844231000000001</c:v>
                </c:pt>
                <c:pt idx="1813">
                  <c:v>59.844250000000002</c:v>
                </c:pt>
                <c:pt idx="1814">
                  <c:v>59.844273000000001</c:v>
                </c:pt>
                <c:pt idx="1815">
                  <c:v>59.844292000000003</c:v>
                </c:pt>
                <c:pt idx="1816">
                  <c:v>59.844315000000002</c:v>
                </c:pt>
                <c:pt idx="1817">
                  <c:v>59.844329999999999</c:v>
                </c:pt>
                <c:pt idx="1818">
                  <c:v>59.844357000000002</c:v>
                </c:pt>
                <c:pt idx="1819">
                  <c:v>59.844379000000004</c:v>
                </c:pt>
                <c:pt idx="1820">
                  <c:v>59.844397999999998</c:v>
                </c:pt>
                <c:pt idx="1821">
                  <c:v>59.844420999999997</c:v>
                </c:pt>
                <c:pt idx="1822">
                  <c:v>59.844444000000003</c:v>
                </c:pt>
                <c:pt idx="1823">
                  <c:v>59.844462999999998</c:v>
                </c:pt>
                <c:pt idx="1824">
                  <c:v>59.84449</c:v>
                </c:pt>
                <c:pt idx="1825">
                  <c:v>59.844509000000002</c:v>
                </c:pt>
                <c:pt idx="1826">
                  <c:v>59.844535999999998</c:v>
                </c:pt>
                <c:pt idx="1827">
                  <c:v>59.844558999999997</c:v>
                </c:pt>
                <c:pt idx="1828">
                  <c:v>59.844582000000003</c:v>
                </c:pt>
                <c:pt idx="1829">
                  <c:v>59.844603999999997</c:v>
                </c:pt>
                <c:pt idx="1830">
                  <c:v>59.844627000000003</c:v>
                </c:pt>
                <c:pt idx="1831">
                  <c:v>59.844650000000001</c:v>
                </c:pt>
                <c:pt idx="1832">
                  <c:v>59.844673</c:v>
                </c:pt>
                <c:pt idx="1833">
                  <c:v>59.844700000000003</c:v>
                </c:pt>
                <c:pt idx="1834">
                  <c:v>59.844723000000002</c:v>
                </c:pt>
                <c:pt idx="1835">
                  <c:v>59.844746000000001</c:v>
                </c:pt>
                <c:pt idx="1836">
                  <c:v>59.844771999999999</c:v>
                </c:pt>
                <c:pt idx="1837">
                  <c:v>59.844791000000001</c:v>
                </c:pt>
                <c:pt idx="1838">
                  <c:v>59.844817999999997</c:v>
                </c:pt>
                <c:pt idx="1839">
                  <c:v>59.844841000000002</c:v>
                </c:pt>
                <c:pt idx="1840">
                  <c:v>59.844864000000001</c:v>
                </c:pt>
                <c:pt idx="1841">
                  <c:v>59.844890999999997</c:v>
                </c:pt>
                <c:pt idx="1842">
                  <c:v>59.844909999999999</c:v>
                </c:pt>
                <c:pt idx="1843">
                  <c:v>59.844935999999997</c:v>
                </c:pt>
                <c:pt idx="1844">
                  <c:v>59.844959000000003</c:v>
                </c:pt>
                <c:pt idx="1845">
                  <c:v>59.844982000000002</c:v>
                </c:pt>
                <c:pt idx="1846">
                  <c:v>59.845005</c:v>
                </c:pt>
                <c:pt idx="1847">
                  <c:v>59.845027999999999</c:v>
                </c:pt>
                <c:pt idx="1848">
                  <c:v>59.845050999999998</c:v>
                </c:pt>
                <c:pt idx="1849">
                  <c:v>59.845078000000001</c:v>
                </c:pt>
                <c:pt idx="1850">
                  <c:v>59.845097000000003</c:v>
                </c:pt>
                <c:pt idx="1851">
                  <c:v>59.845123000000001</c:v>
                </c:pt>
                <c:pt idx="1852">
                  <c:v>59.845142000000003</c:v>
                </c:pt>
                <c:pt idx="1853">
                  <c:v>59.845165000000001</c:v>
                </c:pt>
                <c:pt idx="1854">
                  <c:v>59.845188</c:v>
                </c:pt>
                <c:pt idx="1855">
                  <c:v>59.845207000000002</c:v>
                </c:pt>
                <c:pt idx="1856">
                  <c:v>59.845233999999998</c:v>
                </c:pt>
                <c:pt idx="1857">
                  <c:v>59.845253</c:v>
                </c:pt>
                <c:pt idx="1858">
                  <c:v>59.845275999999998</c:v>
                </c:pt>
                <c:pt idx="1859">
                  <c:v>59.845298999999997</c:v>
                </c:pt>
                <c:pt idx="1860">
                  <c:v>59.845317999999999</c:v>
                </c:pt>
                <c:pt idx="1861">
                  <c:v>59.845340999999998</c:v>
                </c:pt>
                <c:pt idx="1862">
                  <c:v>59.845359999999999</c:v>
                </c:pt>
                <c:pt idx="1863">
                  <c:v>59.845382999999998</c:v>
                </c:pt>
                <c:pt idx="1864">
                  <c:v>59.845402</c:v>
                </c:pt>
                <c:pt idx="1865">
                  <c:v>59.845421000000002</c:v>
                </c:pt>
                <c:pt idx="1866">
                  <c:v>59.845444000000001</c:v>
                </c:pt>
                <c:pt idx="1867">
                  <c:v>59.845463000000002</c:v>
                </c:pt>
                <c:pt idx="1868">
                  <c:v>59.845481999999997</c:v>
                </c:pt>
                <c:pt idx="1869">
                  <c:v>59.845500999999999</c:v>
                </c:pt>
                <c:pt idx="1870">
                  <c:v>59.845523999999997</c:v>
                </c:pt>
                <c:pt idx="1871">
                  <c:v>59.845539000000002</c:v>
                </c:pt>
                <c:pt idx="1872">
                  <c:v>59.845562000000001</c:v>
                </c:pt>
                <c:pt idx="1873">
                  <c:v>59.845581000000003</c:v>
                </c:pt>
                <c:pt idx="1874">
                  <c:v>59.845596</c:v>
                </c:pt>
                <c:pt idx="1875">
                  <c:v>59.845615000000002</c:v>
                </c:pt>
                <c:pt idx="1876">
                  <c:v>59.845633999999997</c:v>
                </c:pt>
                <c:pt idx="1877">
                  <c:v>59.845649999999999</c:v>
                </c:pt>
                <c:pt idx="1878">
                  <c:v>59.845669000000001</c:v>
                </c:pt>
                <c:pt idx="1879">
                  <c:v>59.845688000000003</c:v>
                </c:pt>
                <c:pt idx="1880">
                  <c:v>59.845703</c:v>
                </c:pt>
                <c:pt idx="1881">
                  <c:v>59.845717999999998</c:v>
                </c:pt>
                <c:pt idx="1882">
                  <c:v>59.845734</c:v>
                </c:pt>
                <c:pt idx="1883">
                  <c:v>59.845753000000002</c:v>
                </c:pt>
                <c:pt idx="1884">
                  <c:v>59.845764000000003</c:v>
                </c:pt>
                <c:pt idx="1885">
                  <c:v>59.845782999999997</c:v>
                </c:pt>
                <c:pt idx="1886">
                  <c:v>59.845798000000002</c:v>
                </c:pt>
                <c:pt idx="1887">
                  <c:v>59.845813999999997</c:v>
                </c:pt>
                <c:pt idx="1888">
                  <c:v>59.845824999999998</c:v>
                </c:pt>
                <c:pt idx="1889">
                  <c:v>59.845840000000003</c:v>
                </c:pt>
                <c:pt idx="1890">
                  <c:v>59.845855999999998</c:v>
                </c:pt>
                <c:pt idx="1891">
                  <c:v>59.845871000000002</c:v>
                </c:pt>
                <c:pt idx="1892">
                  <c:v>59.845882000000003</c:v>
                </c:pt>
                <c:pt idx="1893">
                  <c:v>59.845894000000001</c:v>
                </c:pt>
                <c:pt idx="1894">
                  <c:v>59.845908999999999</c:v>
                </c:pt>
                <c:pt idx="1895">
                  <c:v>59.845923999999997</c:v>
                </c:pt>
                <c:pt idx="1896">
                  <c:v>59.845931999999998</c:v>
                </c:pt>
                <c:pt idx="1897">
                  <c:v>59.845947000000002</c:v>
                </c:pt>
                <c:pt idx="1898">
                  <c:v>59.845959000000001</c:v>
                </c:pt>
                <c:pt idx="1899">
                  <c:v>59.845973999999998</c:v>
                </c:pt>
                <c:pt idx="1900">
                  <c:v>59.845984999999999</c:v>
                </c:pt>
                <c:pt idx="1901">
                  <c:v>59.845996999999997</c:v>
                </c:pt>
                <c:pt idx="1902">
                  <c:v>59.846007999999998</c:v>
                </c:pt>
                <c:pt idx="1903">
                  <c:v>59.846020000000003</c:v>
                </c:pt>
                <c:pt idx="1904">
                  <c:v>59.846035000000001</c:v>
                </c:pt>
                <c:pt idx="1905">
                  <c:v>59.846046000000001</c:v>
                </c:pt>
                <c:pt idx="1906">
                  <c:v>59.846054000000002</c:v>
                </c:pt>
                <c:pt idx="1907">
                  <c:v>59.846066</c:v>
                </c:pt>
                <c:pt idx="1908">
                  <c:v>59.846077000000001</c:v>
                </c:pt>
                <c:pt idx="1909">
                  <c:v>59.846091999999999</c:v>
                </c:pt>
                <c:pt idx="1910">
                  <c:v>59.846103999999997</c:v>
                </c:pt>
                <c:pt idx="1911">
                  <c:v>59.846111000000001</c:v>
                </c:pt>
                <c:pt idx="1912">
                  <c:v>59.846122999999999</c:v>
                </c:pt>
                <c:pt idx="1913">
                  <c:v>59.846133999999999</c:v>
                </c:pt>
                <c:pt idx="1914">
                  <c:v>59.846148999999997</c:v>
                </c:pt>
                <c:pt idx="1915">
                  <c:v>59.846161000000002</c:v>
                </c:pt>
                <c:pt idx="1916">
                  <c:v>59.846169000000003</c:v>
                </c:pt>
                <c:pt idx="1917">
                  <c:v>59.846184000000001</c:v>
                </c:pt>
                <c:pt idx="1918">
                  <c:v>59.846195000000002</c:v>
                </c:pt>
                <c:pt idx="1919">
                  <c:v>59.846207</c:v>
                </c:pt>
                <c:pt idx="1920">
                  <c:v>59.846221999999997</c:v>
                </c:pt>
                <c:pt idx="1921">
                  <c:v>59.846229999999998</c:v>
                </c:pt>
                <c:pt idx="1922">
                  <c:v>59.846240999999999</c:v>
                </c:pt>
                <c:pt idx="1923">
                  <c:v>59.846255999999997</c:v>
                </c:pt>
                <c:pt idx="1924">
                  <c:v>59.846268000000002</c:v>
                </c:pt>
                <c:pt idx="1925">
                  <c:v>59.846279000000003</c:v>
                </c:pt>
                <c:pt idx="1926">
                  <c:v>59.846291000000001</c:v>
                </c:pt>
                <c:pt idx="1927">
                  <c:v>59.846302000000001</c:v>
                </c:pt>
                <c:pt idx="1928">
                  <c:v>59.846316999999999</c:v>
                </c:pt>
                <c:pt idx="1929">
                  <c:v>59.846333000000001</c:v>
                </c:pt>
                <c:pt idx="1930">
                  <c:v>59.846339999999998</c:v>
                </c:pt>
                <c:pt idx="1931">
                  <c:v>59.846355000000003</c:v>
                </c:pt>
                <c:pt idx="1932">
                  <c:v>59.846367000000001</c:v>
                </c:pt>
                <c:pt idx="1933">
                  <c:v>59.846381999999998</c:v>
                </c:pt>
                <c:pt idx="1934">
                  <c:v>59.846393999999997</c:v>
                </c:pt>
                <c:pt idx="1935">
                  <c:v>59.846409000000001</c:v>
                </c:pt>
                <c:pt idx="1936">
                  <c:v>59.846420000000002</c:v>
                </c:pt>
                <c:pt idx="1937">
                  <c:v>59.846435999999997</c:v>
                </c:pt>
                <c:pt idx="1938">
                  <c:v>59.846451000000002</c:v>
                </c:pt>
                <c:pt idx="1939">
                  <c:v>59.846462000000002</c:v>
                </c:pt>
                <c:pt idx="1940">
                  <c:v>59.846477999999998</c:v>
                </c:pt>
                <c:pt idx="1941">
                  <c:v>59.846493000000002</c:v>
                </c:pt>
                <c:pt idx="1942">
                  <c:v>59.846504000000003</c:v>
                </c:pt>
                <c:pt idx="1943">
                  <c:v>59.846519000000001</c:v>
                </c:pt>
                <c:pt idx="1944">
                  <c:v>59.846535000000003</c:v>
                </c:pt>
                <c:pt idx="1945">
                  <c:v>59.846550000000001</c:v>
                </c:pt>
                <c:pt idx="1946">
                  <c:v>59.846564999999998</c:v>
                </c:pt>
                <c:pt idx="1947">
                  <c:v>59.846581</c:v>
                </c:pt>
                <c:pt idx="1948">
                  <c:v>59.846595999999998</c:v>
                </c:pt>
                <c:pt idx="1949">
                  <c:v>59.846611000000003</c:v>
                </c:pt>
                <c:pt idx="1950">
                  <c:v>59.846626000000001</c:v>
                </c:pt>
                <c:pt idx="1951">
                  <c:v>59.846642000000003</c:v>
                </c:pt>
                <c:pt idx="1952">
                  <c:v>59.846660999999997</c:v>
                </c:pt>
                <c:pt idx="1953">
                  <c:v>59.846676000000002</c:v>
                </c:pt>
                <c:pt idx="1954">
                  <c:v>59.846691</c:v>
                </c:pt>
                <c:pt idx="1955">
                  <c:v>59.846710000000002</c:v>
                </c:pt>
                <c:pt idx="1956">
                  <c:v>59.846724999999999</c:v>
                </c:pt>
                <c:pt idx="1957">
                  <c:v>59.846741000000002</c:v>
                </c:pt>
                <c:pt idx="1958">
                  <c:v>59.846760000000003</c:v>
                </c:pt>
                <c:pt idx="1959">
                  <c:v>59.846778999999998</c:v>
                </c:pt>
                <c:pt idx="1960">
                  <c:v>59.846794000000003</c:v>
                </c:pt>
                <c:pt idx="1961">
                  <c:v>59.846812999999997</c:v>
                </c:pt>
                <c:pt idx="1962">
                  <c:v>59.846831999999999</c:v>
                </c:pt>
                <c:pt idx="1963">
                  <c:v>59.846848000000001</c:v>
                </c:pt>
                <c:pt idx="1964">
                  <c:v>59.846867000000003</c:v>
                </c:pt>
                <c:pt idx="1965">
                  <c:v>59.846888999999997</c:v>
                </c:pt>
                <c:pt idx="1966">
                  <c:v>59.846908999999997</c:v>
                </c:pt>
                <c:pt idx="1967">
                  <c:v>59.846924000000001</c:v>
                </c:pt>
                <c:pt idx="1968">
                  <c:v>59.846943000000003</c:v>
                </c:pt>
                <c:pt idx="1969">
                  <c:v>59.846961999999998</c:v>
                </c:pt>
                <c:pt idx="1970">
                  <c:v>59.846981</c:v>
                </c:pt>
                <c:pt idx="1971">
                  <c:v>59.847003999999998</c:v>
                </c:pt>
                <c:pt idx="1972">
                  <c:v>59.847023</c:v>
                </c:pt>
                <c:pt idx="1973">
                  <c:v>59.847042000000002</c:v>
                </c:pt>
                <c:pt idx="1974">
                  <c:v>59.847060999999997</c:v>
                </c:pt>
                <c:pt idx="1975">
                  <c:v>59.847079999999998</c:v>
                </c:pt>
                <c:pt idx="1976">
                  <c:v>59.847099</c:v>
                </c:pt>
                <c:pt idx="1977">
                  <c:v>59.847121999999999</c:v>
                </c:pt>
                <c:pt idx="1978">
                  <c:v>59.847136999999996</c:v>
                </c:pt>
                <c:pt idx="1979">
                  <c:v>59.847160000000002</c:v>
                </c:pt>
                <c:pt idx="1980">
                  <c:v>59.847183000000001</c:v>
                </c:pt>
                <c:pt idx="1981">
                  <c:v>59.847197999999999</c:v>
                </c:pt>
                <c:pt idx="1982">
                  <c:v>59.847220999999998</c:v>
                </c:pt>
                <c:pt idx="1983">
                  <c:v>59.847239999999999</c:v>
                </c:pt>
                <c:pt idx="1984">
                  <c:v>59.847259999999999</c:v>
                </c:pt>
                <c:pt idx="1985">
                  <c:v>59.847279</c:v>
                </c:pt>
                <c:pt idx="1986">
                  <c:v>59.847301000000002</c:v>
                </c:pt>
                <c:pt idx="1987">
                  <c:v>59.847316999999997</c:v>
                </c:pt>
                <c:pt idx="1988">
                  <c:v>59.847340000000003</c:v>
                </c:pt>
                <c:pt idx="1989">
                  <c:v>59.847358999999997</c:v>
                </c:pt>
                <c:pt idx="1990">
                  <c:v>59.847377999999999</c:v>
                </c:pt>
                <c:pt idx="1991">
                  <c:v>59.847397000000001</c:v>
                </c:pt>
                <c:pt idx="1992">
                  <c:v>59.847416000000003</c:v>
                </c:pt>
                <c:pt idx="1993">
                  <c:v>59.847431</c:v>
                </c:pt>
                <c:pt idx="1994">
                  <c:v>59.847453999999999</c:v>
                </c:pt>
                <c:pt idx="1995">
                  <c:v>59.847473000000001</c:v>
                </c:pt>
                <c:pt idx="1996">
                  <c:v>59.847487999999998</c:v>
                </c:pt>
                <c:pt idx="1997">
                  <c:v>59.847507</c:v>
                </c:pt>
                <c:pt idx="1998">
                  <c:v>59.847526999999999</c:v>
                </c:pt>
                <c:pt idx="1999">
                  <c:v>59.847541999999997</c:v>
                </c:pt>
                <c:pt idx="2000">
                  <c:v>59.847565000000003</c:v>
                </c:pt>
                <c:pt idx="2001">
                  <c:v>59.847583999999998</c:v>
                </c:pt>
                <c:pt idx="2002">
                  <c:v>59.847594999999998</c:v>
                </c:pt>
                <c:pt idx="2003">
                  <c:v>59.847614</c:v>
                </c:pt>
                <c:pt idx="2004">
                  <c:v>59.847633000000002</c:v>
                </c:pt>
                <c:pt idx="2005">
                  <c:v>59.847648999999997</c:v>
                </c:pt>
                <c:pt idx="2006">
                  <c:v>59.847667999999999</c:v>
                </c:pt>
                <c:pt idx="2007">
                  <c:v>59.847687000000001</c:v>
                </c:pt>
                <c:pt idx="2008">
                  <c:v>59.847701999999998</c:v>
                </c:pt>
                <c:pt idx="2009">
                  <c:v>59.847717000000003</c:v>
                </c:pt>
                <c:pt idx="2010">
                  <c:v>59.847735999999998</c:v>
                </c:pt>
                <c:pt idx="2011">
                  <c:v>59.847752</c:v>
                </c:pt>
                <c:pt idx="2012">
                  <c:v>59.847766999999997</c:v>
                </c:pt>
                <c:pt idx="2013">
                  <c:v>59.847782000000002</c:v>
                </c:pt>
                <c:pt idx="2014">
                  <c:v>59.847800999999997</c:v>
                </c:pt>
                <c:pt idx="2015">
                  <c:v>59.847816000000002</c:v>
                </c:pt>
                <c:pt idx="2016">
                  <c:v>59.847828</c:v>
                </c:pt>
                <c:pt idx="2017">
                  <c:v>59.847842999999997</c:v>
                </c:pt>
                <c:pt idx="2018">
                  <c:v>59.847861999999999</c:v>
                </c:pt>
                <c:pt idx="2019">
                  <c:v>59.847878000000001</c:v>
                </c:pt>
                <c:pt idx="2020">
                  <c:v>59.847889000000002</c:v>
                </c:pt>
                <c:pt idx="2021">
                  <c:v>59.847904</c:v>
                </c:pt>
                <c:pt idx="2022">
                  <c:v>59.847918999999997</c:v>
                </c:pt>
                <c:pt idx="2023">
                  <c:v>59.847935</c:v>
                </c:pt>
                <c:pt idx="2024">
                  <c:v>59.847946</c:v>
                </c:pt>
                <c:pt idx="2025">
                  <c:v>59.847960999999998</c:v>
                </c:pt>
                <c:pt idx="2026">
                  <c:v>59.847977</c:v>
                </c:pt>
                <c:pt idx="2027">
                  <c:v>59.847988000000001</c:v>
                </c:pt>
                <c:pt idx="2028">
                  <c:v>59.847999999999999</c:v>
                </c:pt>
                <c:pt idx="2029">
                  <c:v>59.848014999999997</c:v>
                </c:pt>
                <c:pt idx="2030">
                  <c:v>59.848025999999997</c:v>
                </c:pt>
                <c:pt idx="2031">
                  <c:v>59.848042</c:v>
                </c:pt>
                <c:pt idx="2032">
                  <c:v>59.848053</c:v>
                </c:pt>
                <c:pt idx="2033">
                  <c:v>59.848061000000001</c:v>
                </c:pt>
                <c:pt idx="2034">
                  <c:v>59.848075999999999</c:v>
                </c:pt>
                <c:pt idx="2035">
                  <c:v>59.848087</c:v>
                </c:pt>
                <c:pt idx="2036">
                  <c:v>59.848098999999998</c:v>
                </c:pt>
                <c:pt idx="2037">
                  <c:v>59.848109999999998</c:v>
                </c:pt>
                <c:pt idx="2038">
                  <c:v>59.848121999999996</c:v>
                </c:pt>
                <c:pt idx="2039">
                  <c:v>59.848132999999997</c:v>
                </c:pt>
                <c:pt idx="2040">
                  <c:v>59.848145000000002</c:v>
                </c:pt>
                <c:pt idx="2041">
                  <c:v>59.848156000000003</c:v>
                </c:pt>
                <c:pt idx="2042">
                  <c:v>59.848163999999997</c:v>
                </c:pt>
                <c:pt idx="2043">
                  <c:v>59.848171000000001</c:v>
                </c:pt>
                <c:pt idx="2044">
                  <c:v>59.848182999999999</c:v>
                </c:pt>
                <c:pt idx="2045">
                  <c:v>59.848193999999999</c:v>
                </c:pt>
                <c:pt idx="2046">
                  <c:v>59.848205999999998</c:v>
                </c:pt>
                <c:pt idx="2047">
                  <c:v>59.848216999999998</c:v>
                </c:pt>
                <c:pt idx="2048">
                  <c:v>59.848221000000002</c:v>
                </c:pt>
                <c:pt idx="2049">
                  <c:v>59.848232000000003</c:v>
                </c:pt>
                <c:pt idx="2050">
                  <c:v>59.848244000000001</c:v>
                </c:pt>
                <c:pt idx="2051">
                  <c:v>59.848250999999998</c:v>
                </c:pt>
                <c:pt idx="2052">
                  <c:v>59.848263000000003</c:v>
                </c:pt>
                <c:pt idx="2053">
                  <c:v>59.848274000000004</c:v>
                </c:pt>
                <c:pt idx="2054">
                  <c:v>59.848281999999998</c:v>
                </c:pt>
                <c:pt idx="2055">
                  <c:v>59.848289000000001</c:v>
                </c:pt>
                <c:pt idx="2056">
                  <c:v>59.848297000000002</c:v>
                </c:pt>
                <c:pt idx="2057">
                  <c:v>59.848309</c:v>
                </c:pt>
                <c:pt idx="2058">
                  <c:v>59.848320000000001</c:v>
                </c:pt>
                <c:pt idx="2059">
                  <c:v>59.848328000000002</c:v>
                </c:pt>
                <c:pt idx="2060">
                  <c:v>59.848334999999999</c:v>
                </c:pt>
                <c:pt idx="2061">
                  <c:v>59.848346999999997</c:v>
                </c:pt>
                <c:pt idx="2062">
                  <c:v>59.848354</c:v>
                </c:pt>
                <c:pt idx="2063">
                  <c:v>59.848365999999999</c:v>
                </c:pt>
                <c:pt idx="2064">
                  <c:v>59.848376999999999</c:v>
                </c:pt>
                <c:pt idx="2065">
                  <c:v>59.848388999999997</c:v>
                </c:pt>
                <c:pt idx="2066">
                  <c:v>59.848396000000001</c:v>
                </c:pt>
                <c:pt idx="2067">
                  <c:v>59.848404000000002</c:v>
                </c:pt>
                <c:pt idx="2068">
                  <c:v>59.848415000000003</c:v>
                </c:pt>
                <c:pt idx="2069">
                  <c:v>59.848427000000001</c:v>
                </c:pt>
                <c:pt idx="2070">
                  <c:v>59.848438000000002</c:v>
                </c:pt>
                <c:pt idx="2071">
                  <c:v>59.84845</c:v>
                </c:pt>
                <c:pt idx="2072">
                  <c:v>59.848457000000003</c:v>
                </c:pt>
                <c:pt idx="2073">
                  <c:v>59.848469000000001</c:v>
                </c:pt>
                <c:pt idx="2074">
                  <c:v>59.848480000000002</c:v>
                </c:pt>
                <c:pt idx="2075">
                  <c:v>59.848492</c:v>
                </c:pt>
                <c:pt idx="2076">
                  <c:v>59.848503000000001</c:v>
                </c:pt>
                <c:pt idx="2077">
                  <c:v>59.848511000000002</c:v>
                </c:pt>
                <c:pt idx="2078">
                  <c:v>59.848522000000003</c:v>
                </c:pt>
                <c:pt idx="2079">
                  <c:v>59.848534000000001</c:v>
                </c:pt>
                <c:pt idx="2080">
                  <c:v>59.848545000000001</c:v>
                </c:pt>
                <c:pt idx="2081">
                  <c:v>59.848557</c:v>
                </c:pt>
                <c:pt idx="2082">
                  <c:v>59.848568</c:v>
                </c:pt>
                <c:pt idx="2083">
                  <c:v>59.848579000000001</c:v>
                </c:pt>
                <c:pt idx="2084">
                  <c:v>59.848590999999999</c:v>
                </c:pt>
                <c:pt idx="2085">
                  <c:v>59.848605999999997</c:v>
                </c:pt>
                <c:pt idx="2086">
                  <c:v>59.848618000000002</c:v>
                </c:pt>
                <c:pt idx="2087">
                  <c:v>59.848624999999998</c:v>
                </c:pt>
                <c:pt idx="2088">
                  <c:v>59.848640000000003</c:v>
                </c:pt>
                <c:pt idx="2089">
                  <c:v>59.848652000000001</c:v>
                </c:pt>
                <c:pt idx="2090">
                  <c:v>59.848666999999999</c:v>
                </c:pt>
                <c:pt idx="2091">
                  <c:v>59.848678999999997</c:v>
                </c:pt>
                <c:pt idx="2092">
                  <c:v>59.848689999999998</c:v>
                </c:pt>
                <c:pt idx="2093">
                  <c:v>59.848700999999998</c:v>
                </c:pt>
                <c:pt idx="2094">
                  <c:v>59.848717000000001</c:v>
                </c:pt>
                <c:pt idx="2095">
                  <c:v>59.848728000000001</c:v>
                </c:pt>
                <c:pt idx="2096">
                  <c:v>59.848739999999999</c:v>
                </c:pt>
                <c:pt idx="2097">
                  <c:v>59.848754999999997</c:v>
                </c:pt>
                <c:pt idx="2098">
                  <c:v>59.848765999999998</c:v>
                </c:pt>
                <c:pt idx="2099">
                  <c:v>59.848782</c:v>
                </c:pt>
                <c:pt idx="2100">
                  <c:v>59.848793000000001</c:v>
                </c:pt>
                <c:pt idx="2101">
                  <c:v>59.848807999999998</c:v>
                </c:pt>
                <c:pt idx="2102">
                  <c:v>59.848820000000003</c:v>
                </c:pt>
                <c:pt idx="2103">
                  <c:v>59.848835000000001</c:v>
                </c:pt>
                <c:pt idx="2104">
                  <c:v>59.848849999999999</c:v>
                </c:pt>
                <c:pt idx="2105">
                  <c:v>59.848861999999997</c:v>
                </c:pt>
                <c:pt idx="2106">
                  <c:v>59.848877000000002</c:v>
                </c:pt>
                <c:pt idx="2107">
                  <c:v>59.848891999999999</c:v>
                </c:pt>
                <c:pt idx="2108">
                  <c:v>59.848906999999997</c:v>
                </c:pt>
                <c:pt idx="2109">
                  <c:v>59.848919000000002</c:v>
                </c:pt>
                <c:pt idx="2110">
                  <c:v>59.848934</c:v>
                </c:pt>
                <c:pt idx="2111">
                  <c:v>59.848948999999998</c:v>
                </c:pt>
                <c:pt idx="2112">
                  <c:v>59.848965</c:v>
                </c:pt>
                <c:pt idx="2113">
                  <c:v>59.848979999999997</c:v>
                </c:pt>
                <c:pt idx="2114">
                  <c:v>59.848995000000002</c:v>
                </c:pt>
                <c:pt idx="2115">
                  <c:v>59.84901</c:v>
                </c:pt>
                <c:pt idx="2116">
                  <c:v>59.849021999999998</c:v>
                </c:pt>
                <c:pt idx="2117">
                  <c:v>59.849041</c:v>
                </c:pt>
                <c:pt idx="2118">
                  <c:v>59.849055999999997</c:v>
                </c:pt>
                <c:pt idx="2119">
                  <c:v>59.849072</c:v>
                </c:pt>
                <c:pt idx="2120">
                  <c:v>59.849083</c:v>
                </c:pt>
                <c:pt idx="2121">
                  <c:v>59.849102000000002</c:v>
                </c:pt>
                <c:pt idx="2122">
                  <c:v>59.849117</c:v>
                </c:pt>
                <c:pt idx="2123">
                  <c:v>59.849133000000002</c:v>
                </c:pt>
                <c:pt idx="2124">
                  <c:v>59.849148</c:v>
                </c:pt>
                <c:pt idx="2125">
                  <c:v>59.849162999999997</c:v>
                </c:pt>
                <c:pt idx="2126">
                  <c:v>59.849178000000002</c:v>
                </c:pt>
                <c:pt idx="2127">
                  <c:v>59.849196999999997</c:v>
                </c:pt>
                <c:pt idx="2128">
                  <c:v>59.849209000000002</c:v>
                </c:pt>
                <c:pt idx="2129">
                  <c:v>59.849224</c:v>
                </c:pt>
                <c:pt idx="2130">
                  <c:v>59.849243000000001</c:v>
                </c:pt>
                <c:pt idx="2131">
                  <c:v>59.849254999999999</c:v>
                </c:pt>
                <c:pt idx="2132">
                  <c:v>59.849269999999997</c:v>
                </c:pt>
                <c:pt idx="2133">
                  <c:v>59.849288999999999</c:v>
                </c:pt>
                <c:pt idx="2134">
                  <c:v>59.849303999999997</c:v>
                </c:pt>
                <c:pt idx="2135">
                  <c:v>59.849316000000002</c:v>
                </c:pt>
                <c:pt idx="2136">
                  <c:v>59.849330999999999</c:v>
                </c:pt>
                <c:pt idx="2137">
                  <c:v>59.849345999999997</c:v>
                </c:pt>
                <c:pt idx="2138">
                  <c:v>59.849361000000002</c:v>
                </c:pt>
                <c:pt idx="2139">
                  <c:v>59.849373</c:v>
                </c:pt>
                <c:pt idx="2140">
                  <c:v>59.849387999999998</c:v>
                </c:pt>
                <c:pt idx="2141">
                  <c:v>59.849403000000002</c:v>
                </c:pt>
                <c:pt idx="2142">
                  <c:v>59.849418999999997</c:v>
                </c:pt>
                <c:pt idx="2143">
                  <c:v>59.849429999999998</c:v>
                </c:pt>
                <c:pt idx="2144">
                  <c:v>59.849445000000003</c:v>
                </c:pt>
                <c:pt idx="2145">
                  <c:v>59.849460999999998</c:v>
                </c:pt>
                <c:pt idx="2146">
                  <c:v>59.849471999999999</c:v>
                </c:pt>
                <c:pt idx="2147">
                  <c:v>59.849482999999999</c:v>
                </c:pt>
                <c:pt idx="2148">
                  <c:v>59.849499000000002</c:v>
                </c:pt>
                <c:pt idx="2149">
                  <c:v>59.849513999999999</c:v>
                </c:pt>
                <c:pt idx="2150">
                  <c:v>59.849525</c:v>
                </c:pt>
                <c:pt idx="2151">
                  <c:v>59.849541000000002</c:v>
                </c:pt>
                <c:pt idx="2152">
                  <c:v>59.849547999999999</c:v>
                </c:pt>
                <c:pt idx="2153">
                  <c:v>59.849564000000001</c:v>
                </c:pt>
                <c:pt idx="2154">
                  <c:v>59.849575000000002</c:v>
                </c:pt>
                <c:pt idx="2155">
                  <c:v>59.849586000000002</c:v>
                </c:pt>
                <c:pt idx="2156">
                  <c:v>59.849598</c:v>
                </c:pt>
                <c:pt idx="2157">
                  <c:v>59.849609000000001</c:v>
                </c:pt>
                <c:pt idx="2158">
                  <c:v>59.849620999999999</c:v>
                </c:pt>
                <c:pt idx="2159">
                  <c:v>59.849635999999997</c:v>
                </c:pt>
                <c:pt idx="2160">
                  <c:v>59.849648000000002</c:v>
                </c:pt>
                <c:pt idx="2161">
                  <c:v>59.849654999999998</c:v>
                </c:pt>
                <c:pt idx="2162">
                  <c:v>59.849666999999997</c:v>
                </c:pt>
                <c:pt idx="2163">
                  <c:v>59.849677999999997</c:v>
                </c:pt>
                <c:pt idx="2164">
                  <c:v>59.849688999999998</c:v>
                </c:pt>
                <c:pt idx="2165">
                  <c:v>59.849701000000003</c:v>
                </c:pt>
                <c:pt idx="2166">
                  <c:v>59.849708999999997</c:v>
                </c:pt>
                <c:pt idx="2167">
                  <c:v>59.849719999999998</c:v>
                </c:pt>
                <c:pt idx="2168">
                  <c:v>59.849730999999998</c:v>
                </c:pt>
                <c:pt idx="2169">
                  <c:v>59.849742999999997</c:v>
                </c:pt>
                <c:pt idx="2170">
                  <c:v>59.849753999999997</c:v>
                </c:pt>
                <c:pt idx="2171">
                  <c:v>59.849766000000002</c:v>
                </c:pt>
                <c:pt idx="2172">
                  <c:v>59.849772999999999</c:v>
                </c:pt>
                <c:pt idx="2173">
                  <c:v>59.849781</c:v>
                </c:pt>
                <c:pt idx="2174">
                  <c:v>59.849792000000001</c:v>
                </c:pt>
                <c:pt idx="2175">
                  <c:v>59.849803999999999</c:v>
                </c:pt>
                <c:pt idx="2176">
                  <c:v>59.849815</c:v>
                </c:pt>
                <c:pt idx="2177">
                  <c:v>59.849823000000001</c:v>
                </c:pt>
                <c:pt idx="2178">
                  <c:v>59.849826999999998</c:v>
                </c:pt>
                <c:pt idx="2179">
                  <c:v>59.849837999999998</c:v>
                </c:pt>
                <c:pt idx="2180">
                  <c:v>59.849850000000004</c:v>
                </c:pt>
                <c:pt idx="2181">
                  <c:v>59.849857</c:v>
                </c:pt>
                <c:pt idx="2182">
                  <c:v>59.849868999999998</c:v>
                </c:pt>
                <c:pt idx="2183">
                  <c:v>59.849876000000002</c:v>
                </c:pt>
                <c:pt idx="2184">
                  <c:v>59.849884000000003</c:v>
                </c:pt>
                <c:pt idx="2185">
                  <c:v>59.849891999999997</c:v>
                </c:pt>
                <c:pt idx="2186">
                  <c:v>59.849899000000001</c:v>
                </c:pt>
                <c:pt idx="2187">
                  <c:v>59.849907000000002</c:v>
                </c:pt>
                <c:pt idx="2188">
                  <c:v>59.849918000000002</c:v>
                </c:pt>
                <c:pt idx="2189">
                  <c:v>59.849926000000004</c:v>
                </c:pt>
                <c:pt idx="2190">
                  <c:v>59.849933999999998</c:v>
                </c:pt>
                <c:pt idx="2191">
                  <c:v>59.849936999999997</c:v>
                </c:pt>
                <c:pt idx="2192">
                  <c:v>59.849944999999998</c:v>
                </c:pt>
                <c:pt idx="2193">
                  <c:v>59.849952999999999</c:v>
                </c:pt>
                <c:pt idx="2194">
                  <c:v>59.849960000000003</c:v>
                </c:pt>
                <c:pt idx="2195">
                  <c:v>59.849967999999997</c:v>
                </c:pt>
                <c:pt idx="2196">
                  <c:v>59.849975999999998</c:v>
                </c:pt>
                <c:pt idx="2197">
                  <c:v>59.849983000000002</c:v>
                </c:pt>
                <c:pt idx="2198">
                  <c:v>59.849991000000003</c:v>
                </c:pt>
                <c:pt idx="2199">
                  <c:v>59.849997999999999</c:v>
                </c:pt>
                <c:pt idx="2200">
                  <c:v>59.850002000000003</c:v>
                </c:pt>
                <c:pt idx="2201">
                  <c:v>59.850009999999997</c:v>
                </c:pt>
                <c:pt idx="2202">
                  <c:v>59.850017999999999</c:v>
                </c:pt>
                <c:pt idx="2203">
                  <c:v>59.850025000000002</c:v>
                </c:pt>
                <c:pt idx="2204">
                  <c:v>59.850033000000003</c:v>
                </c:pt>
                <c:pt idx="2205">
                  <c:v>59.85004</c:v>
                </c:pt>
                <c:pt idx="2206">
                  <c:v>59.850048000000001</c:v>
                </c:pt>
                <c:pt idx="2207">
                  <c:v>59.850051999999998</c:v>
                </c:pt>
                <c:pt idx="2208">
                  <c:v>59.850059999999999</c:v>
                </c:pt>
                <c:pt idx="2209">
                  <c:v>59.850067000000003</c:v>
                </c:pt>
                <c:pt idx="2210">
                  <c:v>59.850074999999997</c:v>
                </c:pt>
                <c:pt idx="2211">
                  <c:v>59.850082</c:v>
                </c:pt>
                <c:pt idx="2212">
                  <c:v>59.850090000000002</c:v>
                </c:pt>
                <c:pt idx="2213">
                  <c:v>59.850098000000003</c:v>
                </c:pt>
                <c:pt idx="2214">
                  <c:v>59.850109000000003</c:v>
                </c:pt>
                <c:pt idx="2215">
                  <c:v>59.850113</c:v>
                </c:pt>
                <c:pt idx="2216">
                  <c:v>59.850121000000001</c:v>
                </c:pt>
                <c:pt idx="2217">
                  <c:v>59.850127999999998</c:v>
                </c:pt>
                <c:pt idx="2218">
                  <c:v>59.850135999999999</c:v>
                </c:pt>
                <c:pt idx="2219">
                  <c:v>59.850147</c:v>
                </c:pt>
                <c:pt idx="2220">
                  <c:v>59.850155000000001</c:v>
                </c:pt>
                <c:pt idx="2221">
                  <c:v>59.850163000000002</c:v>
                </c:pt>
                <c:pt idx="2222">
                  <c:v>59.850169999999999</c:v>
                </c:pt>
                <c:pt idx="2223">
                  <c:v>59.850178</c:v>
                </c:pt>
                <c:pt idx="2224">
                  <c:v>59.850189</c:v>
                </c:pt>
                <c:pt idx="2225">
                  <c:v>59.850197000000001</c:v>
                </c:pt>
                <c:pt idx="2226">
                  <c:v>59.850208000000002</c:v>
                </c:pt>
                <c:pt idx="2227">
                  <c:v>59.850216000000003</c:v>
                </c:pt>
                <c:pt idx="2228">
                  <c:v>59.850226999999997</c:v>
                </c:pt>
                <c:pt idx="2229">
                  <c:v>59.850231000000001</c:v>
                </c:pt>
                <c:pt idx="2230">
                  <c:v>59.850242999999999</c:v>
                </c:pt>
                <c:pt idx="2231">
                  <c:v>59.850250000000003</c:v>
                </c:pt>
                <c:pt idx="2232">
                  <c:v>59.850262000000001</c:v>
                </c:pt>
                <c:pt idx="2233">
                  <c:v>59.850268999999997</c:v>
                </c:pt>
                <c:pt idx="2234">
                  <c:v>59.850281000000003</c:v>
                </c:pt>
                <c:pt idx="2235">
                  <c:v>59.850287999999999</c:v>
                </c:pt>
                <c:pt idx="2236">
                  <c:v>59.850299999999997</c:v>
                </c:pt>
                <c:pt idx="2237">
                  <c:v>59.850310999999998</c:v>
                </c:pt>
                <c:pt idx="2238">
                  <c:v>59.850318999999999</c:v>
                </c:pt>
                <c:pt idx="2239">
                  <c:v>59.85033</c:v>
                </c:pt>
                <c:pt idx="2240">
                  <c:v>59.850341999999998</c:v>
                </c:pt>
                <c:pt idx="2241">
                  <c:v>59.850349000000001</c:v>
                </c:pt>
                <c:pt idx="2242">
                  <c:v>59.850357000000002</c:v>
                </c:pt>
                <c:pt idx="2243">
                  <c:v>59.850368000000003</c:v>
                </c:pt>
                <c:pt idx="2244">
                  <c:v>59.850380000000001</c:v>
                </c:pt>
                <c:pt idx="2245">
                  <c:v>59.850391000000002</c:v>
                </c:pt>
                <c:pt idx="2246">
                  <c:v>59.850399000000003</c:v>
                </c:pt>
                <c:pt idx="2247">
                  <c:v>59.850409999999997</c:v>
                </c:pt>
                <c:pt idx="2248">
                  <c:v>59.850422000000002</c:v>
                </c:pt>
                <c:pt idx="2249">
                  <c:v>59.850430000000003</c:v>
                </c:pt>
                <c:pt idx="2250">
                  <c:v>59.850441000000004</c:v>
                </c:pt>
                <c:pt idx="2251">
                  <c:v>59.850451999999997</c:v>
                </c:pt>
                <c:pt idx="2252">
                  <c:v>59.850459999999998</c:v>
                </c:pt>
                <c:pt idx="2253">
                  <c:v>59.850470999999999</c:v>
                </c:pt>
                <c:pt idx="2254">
                  <c:v>59.850482999999997</c:v>
                </c:pt>
                <c:pt idx="2255">
                  <c:v>59.850493999999998</c:v>
                </c:pt>
                <c:pt idx="2256">
                  <c:v>59.850506000000003</c:v>
                </c:pt>
                <c:pt idx="2257">
                  <c:v>59.850512999999999</c:v>
                </c:pt>
                <c:pt idx="2258">
                  <c:v>59.850524999999998</c:v>
                </c:pt>
                <c:pt idx="2259">
                  <c:v>59.850540000000002</c:v>
                </c:pt>
                <c:pt idx="2260">
                  <c:v>59.850552</c:v>
                </c:pt>
                <c:pt idx="2261">
                  <c:v>59.850563000000001</c:v>
                </c:pt>
                <c:pt idx="2262">
                  <c:v>59.850571000000002</c:v>
                </c:pt>
                <c:pt idx="2263">
                  <c:v>59.850582000000003</c:v>
                </c:pt>
                <c:pt idx="2264">
                  <c:v>59.850594000000001</c:v>
                </c:pt>
                <c:pt idx="2265">
                  <c:v>59.850605000000002</c:v>
                </c:pt>
                <c:pt idx="2266">
                  <c:v>59.850619999999999</c:v>
                </c:pt>
                <c:pt idx="2267">
                  <c:v>59.850628</c:v>
                </c:pt>
                <c:pt idx="2268">
                  <c:v>59.850639000000001</c:v>
                </c:pt>
                <c:pt idx="2269">
                  <c:v>59.850650999999999</c:v>
                </c:pt>
                <c:pt idx="2270">
                  <c:v>59.850662</c:v>
                </c:pt>
                <c:pt idx="2271">
                  <c:v>59.850676999999997</c:v>
                </c:pt>
                <c:pt idx="2272">
                  <c:v>59.850684999999999</c:v>
                </c:pt>
                <c:pt idx="2273">
                  <c:v>59.850696999999997</c:v>
                </c:pt>
                <c:pt idx="2274">
                  <c:v>59.850707999999997</c:v>
                </c:pt>
                <c:pt idx="2275">
                  <c:v>59.850723000000002</c:v>
                </c:pt>
                <c:pt idx="2276">
                  <c:v>59.850735</c:v>
                </c:pt>
                <c:pt idx="2277">
                  <c:v>59.850741999999997</c:v>
                </c:pt>
                <c:pt idx="2278">
                  <c:v>59.850754000000002</c:v>
                </c:pt>
                <c:pt idx="2279">
                  <c:v>59.850765000000003</c:v>
                </c:pt>
                <c:pt idx="2280">
                  <c:v>59.850777000000001</c:v>
                </c:pt>
                <c:pt idx="2281">
                  <c:v>59.850788000000001</c:v>
                </c:pt>
                <c:pt idx="2282">
                  <c:v>59.8508</c:v>
                </c:pt>
                <c:pt idx="2283">
                  <c:v>59.850807000000003</c:v>
                </c:pt>
                <c:pt idx="2284">
                  <c:v>59.850819000000001</c:v>
                </c:pt>
                <c:pt idx="2285">
                  <c:v>59.850830000000002</c:v>
                </c:pt>
                <c:pt idx="2286">
                  <c:v>59.850842</c:v>
                </c:pt>
                <c:pt idx="2287">
                  <c:v>59.850853000000001</c:v>
                </c:pt>
                <c:pt idx="2288">
                  <c:v>59.850861000000002</c:v>
                </c:pt>
                <c:pt idx="2289">
                  <c:v>59.850872000000003</c:v>
                </c:pt>
                <c:pt idx="2290">
                  <c:v>59.850883000000003</c:v>
                </c:pt>
                <c:pt idx="2291">
                  <c:v>59.850890999999997</c:v>
                </c:pt>
                <c:pt idx="2292">
                  <c:v>59.850903000000002</c:v>
                </c:pt>
                <c:pt idx="2293">
                  <c:v>59.850914000000003</c:v>
                </c:pt>
                <c:pt idx="2294">
                  <c:v>59.850918</c:v>
                </c:pt>
                <c:pt idx="2295">
                  <c:v>59.850929000000001</c:v>
                </c:pt>
                <c:pt idx="2296">
                  <c:v>59.850940999999999</c:v>
                </c:pt>
                <c:pt idx="2297">
                  <c:v>59.850948000000002</c:v>
                </c:pt>
                <c:pt idx="2298">
                  <c:v>59.850955999999996</c:v>
                </c:pt>
                <c:pt idx="2299">
                  <c:v>59.850966999999997</c:v>
                </c:pt>
                <c:pt idx="2300">
                  <c:v>59.850971000000001</c:v>
                </c:pt>
                <c:pt idx="2301">
                  <c:v>59.850982999999999</c:v>
                </c:pt>
                <c:pt idx="2302">
                  <c:v>59.850990000000003</c:v>
                </c:pt>
                <c:pt idx="2303">
                  <c:v>59.850997999999997</c:v>
                </c:pt>
                <c:pt idx="2304">
                  <c:v>59.851008999999998</c:v>
                </c:pt>
                <c:pt idx="2305">
                  <c:v>59.851016999999999</c:v>
                </c:pt>
                <c:pt idx="2306">
                  <c:v>59.851025</c:v>
                </c:pt>
                <c:pt idx="2307">
                  <c:v>59.851027999999999</c:v>
                </c:pt>
                <c:pt idx="2308">
                  <c:v>59.851036000000001</c:v>
                </c:pt>
                <c:pt idx="2309">
                  <c:v>59.851044000000002</c:v>
                </c:pt>
                <c:pt idx="2310">
                  <c:v>59.851050999999998</c:v>
                </c:pt>
                <c:pt idx="2311">
                  <c:v>59.851063000000003</c:v>
                </c:pt>
                <c:pt idx="2312">
                  <c:v>59.85107</c:v>
                </c:pt>
                <c:pt idx="2313">
                  <c:v>59.851073999999997</c:v>
                </c:pt>
                <c:pt idx="2314">
                  <c:v>59.851081999999998</c:v>
                </c:pt>
                <c:pt idx="2315">
                  <c:v>59.851089000000002</c:v>
                </c:pt>
                <c:pt idx="2316">
                  <c:v>59.851092999999999</c:v>
                </c:pt>
                <c:pt idx="2317">
                  <c:v>59.851101</c:v>
                </c:pt>
                <c:pt idx="2318">
                  <c:v>59.851109000000001</c:v>
                </c:pt>
                <c:pt idx="2319">
                  <c:v>59.851115999999998</c:v>
                </c:pt>
                <c:pt idx="2320">
                  <c:v>59.851123999999999</c:v>
                </c:pt>
                <c:pt idx="2321">
                  <c:v>59.851131000000002</c:v>
                </c:pt>
                <c:pt idx="2322">
                  <c:v>59.851139000000003</c:v>
                </c:pt>
                <c:pt idx="2323">
                  <c:v>59.851143</c:v>
                </c:pt>
                <c:pt idx="2324">
                  <c:v>59.851146999999997</c:v>
                </c:pt>
                <c:pt idx="2325">
                  <c:v>59.851154000000001</c:v>
                </c:pt>
                <c:pt idx="2326">
                  <c:v>59.851162000000002</c:v>
                </c:pt>
                <c:pt idx="2327">
                  <c:v>59.851170000000003</c:v>
                </c:pt>
                <c:pt idx="2328">
                  <c:v>59.851173000000003</c:v>
                </c:pt>
                <c:pt idx="2329">
                  <c:v>59.851180999999997</c:v>
                </c:pt>
                <c:pt idx="2330">
                  <c:v>59.851188999999998</c:v>
                </c:pt>
                <c:pt idx="2331">
                  <c:v>59.851191999999998</c:v>
                </c:pt>
                <c:pt idx="2332">
                  <c:v>59.851196000000002</c:v>
                </c:pt>
                <c:pt idx="2333">
                  <c:v>59.851204000000003</c:v>
                </c:pt>
                <c:pt idx="2334">
                  <c:v>59.851208</c:v>
                </c:pt>
                <c:pt idx="2335">
                  <c:v>59.851215000000003</c:v>
                </c:pt>
                <c:pt idx="2336">
                  <c:v>59.851219</c:v>
                </c:pt>
                <c:pt idx="2337">
                  <c:v>59.851227000000002</c:v>
                </c:pt>
                <c:pt idx="2338">
                  <c:v>59.851233999999998</c:v>
                </c:pt>
                <c:pt idx="2339">
                  <c:v>59.851238000000002</c:v>
                </c:pt>
                <c:pt idx="2340">
                  <c:v>59.851246000000003</c:v>
                </c:pt>
                <c:pt idx="2341">
                  <c:v>59.85125</c:v>
                </c:pt>
                <c:pt idx="2342">
                  <c:v>59.851253999999997</c:v>
                </c:pt>
                <c:pt idx="2343">
                  <c:v>59.851256999999997</c:v>
                </c:pt>
                <c:pt idx="2344">
                  <c:v>59.851261000000001</c:v>
                </c:pt>
                <c:pt idx="2345">
                  <c:v>59.851269000000002</c:v>
                </c:pt>
                <c:pt idx="2346">
                  <c:v>59.851272999999999</c:v>
                </c:pt>
                <c:pt idx="2347">
                  <c:v>59.851280000000003</c:v>
                </c:pt>
                <c:pt idx="2348">
                  <c:v>59.851284</c:v>
                </c:pt>
                <c:pt idx="2349">
                  <c:v>59.851292000000001</c:v>
                </c:pt>
                <c:pt idx="2350">
                  <c:v>59.851295</c:v>
                </c:pt>
                <c:pt idx="2351">
                  <c:v>59.851303000000001</c:v>
                </c:pt>
                <c:pt idx="2352">
                  <c:v>59.851306999999998</c:v>
                </c:pt>
                <c:pt idx="2353">
                  <c:v>59.851311000000003</c:v>
                </c:pt>
                <c:pt idx="2354">
                  <c:v>59.851315</c:v>
                </c:pt>
                <c:pt idx="2355">
                  <c:v>59.851317999999999</c:v>
                </c:pt>
                <c:pt idx="2356">
                  <c:v>59.851326</c:v>
                </c:pt>
                <c:pt idx="2357">
                  <c:v>59.851329999999997</c:v>
                </c:pt>
                <c:pt idx="2358">
                  <c:v>59.851337000000001</c:v>
                </c:pt>
                <c:pt idx="2359">
                  <c:v>59.851345000000002</c:v>
                </c:pt>
                <c:pt idx="2360">
                  <c:v>59.851348999999999</c:v>
                </c:pt>
                <c:pt idx="2361">
                  <c:v>59.851353000000003</c:v>
                </c:pt>
                <c:pt idx="2362">
                  <c:v>59.85136</c:v>
                </c:pt>
                <c:pt idx="2363">
                  <c:v>59.851368000000001</c:v>
                </c:pt>
                <c:pt idx="2364">
                  <c:v>59.851371999999998</c:v>
                </c:pt>
                <c:pt idx="2365">
                  <c:v>59.851376000000002</c:v>
                </c:pt>
                <c:pt idx="2366">
                  <c:v>59.851382999999998</c:v>
                </c:pt>
                <c:pt idx="2367">
                  <c:v>59.851391</c:v>
                </c:pt>
                <c:pt idx="2368">
                  <c:v>59.851394999999997</c:v>
                </c:pt>
                <c:pt idx="2369">
                  <c:v>59.851402</c:v>
                </c:pt>
                <c:pt idx="2370">
                  <c:v>59.851410000000001</c:v>
                </c:pt>
                <c:pt idx="2371">
                  <c:v>59.851418000000002</c:v>
                </c:pt>
                <c:pt idx="2372">
                  <c:v>59.851424999999999</c:v>
                </c:pt>
                <c:pt idx="2373">
                  <c:v>59.851424999999999</c:v>
                </c:pt>
                <c:pt idx="2374">
                  <c:v>59.851433</c:v>
                </c:pt>
                <c:pt idx="2375">
                  <c:v>59.851444000000001</c:v>
                </c:pt>
                <c:pt idx="2376">
                  <c:v>59.851447999999998</c:v>
                </c:pt>
                <c:pt idx="2377">
                  <c:v>59.851455999999999</c:v>
                </c:pt>
                <c:pt idx="2378">
                  <c:v>59.851467</c:v>
                </c:pt>
                <c:pt idx="2379">
                  <c:v>59.851475000000001</c:v>
                </c:pt>
                <c:pt idx="2380">
                  <c:v>59.851478999999998</c:v>
                </c:pt>
                <c:pt idx="2381">
                  <c:v>59.851486000000001</c:v>
                </c:pt>
                <c:pt idx="2382">
                  <c:v>59.851494000000002</c:v>
                </c:pt>
                <c:pt idx="2383">
                  <c:v>59.851500999999999</c:v>
                </c:pt>
                <c:pt idx="2384">
                  <c:v>59.851509</c:v>
                </c:pt>
                <c:pt idx="2385">
                  <c:v>59.851517000000001</c:v>
                </c:pt>
                <c:pt idx="2386">
                  <c:v>59.851523999999998</c:v>
                </c:pt>
                <c:pt idx="2387">
                  <c:v>59.851531999999999</c:v>
                </c:pt>
                <c:pt idx="2388">
                  <c:v>59.85154</c:v>
                </c:pt>
                <c:pt idx="2389">
                  <c:v>59.851542999999999</c:v>
                </c:pt>
                <c:pt idx="2390">
                  <c:v>59.851554999999998</c:v>
                </c:pt>
                <c:pt idx="2391">
                  <c:v>59.851562999999999</c:v>
                </c:pt>
                <c:pt idx="2392">
                  <c:v>59.851570000000002</c:v>
                </c:pt>
                <c:pt idx="2393">
                  <c:v>59.851578000000003</c:v>
                </c:pt>
                <c:pt idx="2394">
                  <c:v>59.851585</c:v>
                </c:pt>
                <c:pt idx="2395">
                  <c:v>59.851593000000001</c:v>
                </c:pt>
                <c:pt idx="2396">
                  <c:v>59.851601000000002</c:v>
                </c:pt>
                <c:pt idx="2397">
                  <c:v>59.851604000000002</c:v>
                </c:pt>
                <c:pt idx="2398">
                  <c:v>59.851616</c:v>
                </c:pt>
                <c:pt idx="2399">
                  <c:v>59.851624000000001</c:v>
                </c:pt>
                <c:pt idx="2400">
                  <c:v>59.851630999999998</c:v>
                </c:pt>
                <c:pt idx="2401">
                  <c:v>59.851638999999999</c:v>
                </c:pt>
              </c:numCache>
            </c:numRef>
          </c:yVal>
          <c:smooth val="0"/>
        </c:ser>
        <c:dLbls>
          <c:showLegendKey val="0"/>
          <c:showVal val="0"/>
          <c:showCatName val="0"/>
          <c:showSerName val="0"/>
          <c:showPercent val="0"/>
          <c:showBubbleSize val="0"/>
        </c:dLbls>
        <c:axId val="183729240"/>
        <c:axId val="343258992"/>
      </c:scatterChart>
      <c:valAx>
        <c:axId val="183729240"/>
        <c:scaling>
          <c:orientation val="minMax"/>
          <c:max val="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Time(s)</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43258992"/>
        <c:crosses val="autoZero"/>
        <c:crossBetween val="midCat"/>
      </c:valAx>
      <c:valAx>
        <c:axId val="3432589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r>
                  <a:rPr lang="en-US"/>
                  <a:t>Frequency (Hz)</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8372924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ysClr val="windowText" lastClr="000000"/>
                </a:solidFill>
                <a:latin typeface="+mn-lt"/>
                <a:ea typeface="+mn-ea"/>
                <a:cs typeface="+mn-cs"/>
              </a:defRPr>
            </a:pPr>
            <a:r>
              <a:rPr lang="en-US" dirty="0" smtClean="0"/>
              <a:t>Case1 (Inertia: 100GW.s) RRS</a:t>
            </a:r>
            <a:r>
              <a:rPr lang="en-US" baseline="0" dirty="0" smtClean="0"/>
              <a:t> Gen =1150 MW, LRs =2600 MW</a:t>
            </a:r>
            <a:endParaRPr lang="en-US" dirty="0"/>
          </a:p>
        </c:rich>
      </c:tx>
      <c:overlay val="0"/>
      <c:spPr>
        <a:noFill/>
        <a:ln>
          <a:noFill/>
        </a:ln>
        <a:effectLst/>
      </c:spPr>
    </c:title>
    <c:autoTitleDeleted val="0"/>
    <c:plotArea>
      <c:layout>
        <c:manualLayout>
          <c:layoutTarget val="inner"/>
          <c:xMode val="edge"/>
          <c:yMode val="edge"/>
          <c:x val="9.5666496549042482E-2"/>
          <c:y val="7.9008166437305904E-2"/>
          <c:w val="0.87643226888305625"/>
          <c:h val="0.77548218001188096"/>
        </c:manualLayout>
      </c:layout>
      <c:scatterChart>
        <c:scatterStyle val="lineMarker"/>
        <c:varyColors val="0"/>
        <c:ser>
          <c:idx val="0"/>
          <c:order val="0"/>
          <c:tx>
            <c:strRef>
              <c:f>'597'!$B$1</c:f>
              <c:strCache>
                <c:ptCount val="1"/>
                <c:pt idx="0">
                  <c:v>w/o Wind</c:v>
                </c:pt>
              </c:strCache>
            </c:strRef>
          </c:tx>
          <c:spPr>
            <a:ln w="19050" cap="rnd">
              <a:solidFill>
                <a:schemeClr val="accent1"/>
              </a:solidFill>
              <a:round/>
            </a:ln>
            <a:effectLst/>
          </c:spPr>
          <c:marker>
            <c:symbol val="none"/>
          </c:marker>
          <c:xVal>
            <c:numRef>
              <c:f>'597'!$A$2:$A$3604</c:f>
              <c:numCache>
                <c:formatCode>General</c:formatCode>
                <c:ptCount val="3603"/>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2.108333</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2.233333</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2.358333</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2.483333</c:v>
                </c:pt>
                <c:pt idx="300">
                  <c:v>2.4916670000000001</c:v>
                </c:pt>
                <c:pt idx="301">
                  <c:v>2.5</c:v>
                </c:pt>
                <c:pt idx="302">
                  <c:v>2.5083329999999999</c:v>
                </c:pt>
                <c:pt idx="303">
                  <c:v>2.516667</c:v>
                </c:pt>
                <c:pt idx="304">
                  <c:v>2.5249999999999999</c:v>
                </c:pt>
                <c:pt idx="305">
                  <c:v>2.5333329999999998</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2.6833339999999999</c:v>
                </c:pt>
                <c:pt idx="324">
                  <c:v>2.6916669999999998</c:v>
                </c:pt>
                <c:pt idx="325">
                  <c:v>2.7000009999999999</c:v>
                </c:pt>
                <c:pt idx="326">
                  <c:v>2.7083339999999998</c:v>
                </c:pt>
                <c:pt idx="327">
                  <c:v>2.7166679999999999</c:v>
                </c:pt>
                <c:pt idx="328">
                  <c:v>2.7250009999999998</c:v>
                </c:pt>
                <c:pt idx="329">
                  <c:v>2.7333340000000002</c:v>
                </c:pt>
                <c:pt idx="330">
                  <c:v>2.7416680000000002</c:v>
                </c:pt>
                <c:pt idx="331">
                  <c:v>2.7500010000000001</c:v>
                </c:pt>
                <c:pt idx="332">
                  <c:v>2.7583340000000001</c:v>
                </c:pt>
                <c:pt idx="333">
                  <c:v>2.7666680000000001</c:v>
                </c:pt>
                <c:pt idx="334">
                  <c:v>2.7750010000000001</c:v>
                </c:pt>
                <c:pt idx="335">
                  <c:v>2.783334</c:v>
                </c:pt>
                <c:pt idx="336">
                  <c:v>2.791668</c:v>
                </c:pt>
                <c:pt idx="337">
                  <c:v>2.800001</c:v>
                </c:pt>
                <c:pt idx="338">
                  <c:v>2.8083339999999999</c:v>
                </c:pt>
                <c:pt idx="339">
                  <c:v>2.8166679999999999</c:v>
                </c:pt>
                <c:pt idx="340">
                  <c:v>2.8250009999999999</c:v>
                </c:pt>
                <c:pt idx="341">
                  <c:v>2.8333339999999998</c:v>
                </c:pt>
                <c:pt idx="342">
                  <c:v>2.8416679999999999</c:v>
                </c:pt>
                <c:pt idx="343">
                  <c:v>2.8500009999999998</c:v>
                </c:pt>
                <c:pt idx="344">
                  <c:v>2.8583340000000002</c:v>
                </c:pt>
                <c:pt idx="345">
                  <c:v>2.8666680000000002</c:v>
                </c:pt>
                <c:pt idx="346">
                  <c:v>2.8750010000000001</c:v>
                </c:pt>
                <c:pt idx="347">
                  <c:v>2.8833340000000001</c:v>
                </c:pt>
                <c:pt idx="348">
                  <c:v>2.8916680000000001</c:v>
                </c:pt>
                <c:pt idx="349">
                  <c:v>2.9000010000000001</c:v>
                </c:pt>
                <c:pt idx="350">
                  <c:v>2.908334</c:v>
                </c:pt>
                <c:pt idx="351">
                  <c:v>2.916668</c:v>
                </c:pt>
                <c:pt idx="352">
                  <c:v>2.925001</c:v>
                </c:pt>
                <c:pt idx="353">
                  <c:v>2.9333339999999999</c:v>
                </c:pt>
                <c:pt idx="354">
                  <c:v>2.9416679999999999</c:v>
                </c:pt>
                <c:pt idx="355">
                  <c:v>2.9500009999999999</c:v>
                </c:pt>
                <c:pt idx="356">
                  <c:v>2.9583339999999998</c:v>
                </c:pt>
                <c:pt idx="357">
                  <c:v>2.9666679999999999</c:v>
                </c:pt>
                <c:pt idx="358">
                  <c:v>2.9750009999999998</c:v>
                </c:pt>
                <c:pt idx="359">
                  <c:v>2.9833340000000002</c:v>
                </c:pt>
                <c:pt idx="360">
                  <c:v>2.9916680000000002</c:v>
                </c:pt>
                <c:pt idx="361">
                  <c:v>3.0000010000000001</c:v>
                </c:pt>
                <c:pt idx="362">
                  <c:v>3.0083340000000001</c:v>
                </c:pt>
                <c:pt idx="363">
                  <c:v>3.0166680000000001</c:v>
                </c:pt>
                <c:pt idx="364">
                  <c:v>3.0250010000000001</c:v>
                </c:pt>
                <c:pt idx="365">
                  <c:v>3.033334</c:v>
                </c:pt>
                <c:pt idx="366">
                  <c:v>3.041668</c:v>
                </c:pt>
                <c:pt idx="367">
                  <c:v>3.050001</c:v>
                </c:pt>
                <c:pt idx="368">
                  <c:v>3.0583339999999999</c:v>
                </c:pt>
                <c:pt idx="369">
                  <c:v>3.0666679999999999</c:v>
                </c:pt>
                <c:pt idx="370">
                  <c:v>3.0750009999999999</c:v>
                </c:pt>
                <c:pt idx="371">
                  <c:v>3.0833339999999998</c:v>
                </c:pt>
                <c:pt idx="372">
                  <c:v>3.0916679999999999</c:v>
                </c:pt>
                <c:pt idx="373">
                  <c:v>3.1000009999999998</c:v>
                </c:pt>
                <c:pt idx="374">
                  <c:v>3.1083340000000002</c:v>
                </c:pt>
                <c:pt idx="375">
                  <c:v>3.1166680000000002</c:v>
                </c:pt>
                <c:pt idx="376">
                  <c:v>3.1250010000000001</c:v>
                </c:pt>
                <c:pt idx="377">
                  <c:v>3.1333340000000001</c:v>
                </c:pt>
                <c:pt idx="378">
                  <c:v>3.1416680000000001</c:v>
                </c:pt>
                <c:pt idx="379">
                  <c:v>3.1500010000000001</c:v>
                </c:pt>
                <c:pt idx="380">
                  <c:v>3.158334</c:v>
                </c:pt>
                <c:pt idx="381">
                  <c:v>3.166668</c:v>
                </c:pt>
                <c:pt idx="382">
                  <c:v>3.175001</c:v>
                </c:pt>
                <c:pt idx="383">
                  <c:v>3.1833339999999999</c:v>
                </c:pt>
                <c:pt idx="384">
                  <c:v>3.1916679999999999</c:v>
                </c:pt>
                <c:pt idx="385">
                  <c:v>3.2000009999999999</c:v>
                </c:pt>
                <c:pt idx="386">
                  <c:v>3.2083339999999998</c:v>
                </c:pt>
                <c:pt idx="387">
                  <c:v>3.2166679999999999</c:v>
                </c:pt>
                <c:pt idx="388">
                  <c:v>3.2250009999999998</c:v>
                </c:pt>
                <c:pt idx="389">
                  <c:v>3.2333340000000002</c:v>
                </c:pt>
                <c:pt idx="390">
                  <c:v>3.2416680000000002</c:v>
                </c:pt>
                <c:pt idx="391">
                  <c:v>3.2500010000000001</c:v>
                </c:pt>
                <c:pt idx="392">
                  <c:v>3.2583340000000001</c:v>
                </c:pt>
                <c:pt idx="393">
                  <c:v>3.2666680000000001</c:v>
                </c:pt>
                <c:pt idx="394">
                  <c:v>3.2750010000000001</c:v>
                </c:pt>
                <c:pt idx="395">
                  <c:v>3.283334</c:v>
                </c:pt>
                <c:pt idx="396">
                  <c:v>3.2916669999999999</c:v>
                </c:pt>
                <c:pt idx="397">
                  <c:v>3.300001</c:v>
                </c:pt>
                <c:pt idx="398">
                  <c:v>3.3083339999999999</c:v>
                </c:pt>
                <c:pt idx="399">
                  <c:v>3.3166679999999999</c:v>
                </c:pt>
                <c:pt idx="400">
                  <c:v>3.3250009999999999</c:v>
                </c:pt>
                <c:pt idx="401">
                  <c:v>3.3333339999999998</c:v>
                </c:pt>
                <c:pt idx="402">
                  <c:v>3.3416679999999999</c:v>
                </c:pt>
                <c:pt idx="403">
                  <c:v>3.3500009999999998</c:v>
                </c:pt>
                <c:pt idx="404">
                  <c:v>3.3583340000000002</c:v>
                </c:pt>
                <c:pt idx="405">
                  <c:v>3.3666680000000002</c:v>
                </c:pt>
                <c:pt idx="406">
                  <c:v>3.3750010000000001</c:v>
                </c:pt>
                <c:pt idx="407">
                  <c:v>3.3833340000000001</c:v>
                </c:pt>
                <c:pt idx="408">
                  <c:v>3.3916680000000001</c:v>
                </c:pt>
                <c:pt idx="409">
                  <c:v>3.4000010000000001</c:v>
                </c:pt>
                <c:pt idx="410">
                  <c:v>3.408334</c:v>
                </c:pt>
                <c:pt idx="411">
                  <c:v>3.4166669999999999</c:v>
                </c:pt>
                <c:pt idx="412">
                  <c:v>3.425001</c:v>
                </c:pt>
                <c:pt idx="413">
                  <c:v>3.4333339999999999</c:v>
                </c:pt>
                <c:pt idx="414">
                  <c:v>3.4416679999999999</c:v>
                </c:pt>
                <c:pt idx="415">
                  <c:v>3.4500009999999999</c:v>
                </c:pt>
                <c:pt idx="416">
                  <c:v>3.4583339999999998</c:v>
                </c:pt>
                <c:pt idx="417">
                  <c:v>3.4666679999999999</c:v>
                </c:pt>
                <c:pt idx="418">
                  <c:v>3.4750009999999998</c:v>
                </c:pt>
                <c:pt idx="419">
                  <c:v>3.4833340000000002</c:v>
                </c:pt>
                <c:pt idx="420">
                  <c:v>3.4916680000000002</c:v>
                </c:pt>
                <c:pt idx="421">
                  <c:v>3.5000010000000001</c:v>
                </c:pt>
                <c:pt idx="422">
                  <c:v>3.5083340000000001</c:v>
                </c:pt>
                <c:pt idx="423">
                  <c:v>3.5166680000000001</c:v>
                </c:pt>
                <c:pt idx="424">
                  <c:v>3.5250010000000001</c:v>
                </c:pt>
                <c:pt idx="425">
                  <c:v>3.533334</c:v>
                </c:pt>
                <c:pt idx="426">
                  <c:v>3.5416669999999999</c:v>
                </c:pt>
                <c:pt idx="427">
                  <c:v>3.550001</c:v>
                </c:pt>
                <c:pt idx="428">
                  <c:v>3.5583339999999999</c:v>
                </c:pt>
                <c:pt idx="429">
                  <c:v>3.5666679999999999</c:v>
                </c:pt>
                <c:pt idx="430">
                  <c:v>3.5750009999999999</c:v>
                </c:pt>
                <c:pt idx="431">
                  <c:v>3.5833339999999998</c:v>
                </c:pt>
                <c:pt idx="432">
                  <c:v>3.5916679999999999</c:v>
                </c:pt>
                <c:pt idx="433">
                  <c:v>3.6000009999999998</c:v>
                </c:pt>
                <c:pt idx="434">
                  <c:v>3.6083340000000002</c:v>
                </c:pt>
                <c:pt idx="435">
                  <c:v>3.6166680000000002</c:v>
                </c:pt>
                <c:pt idx="436">
                  <c:v>3.6250010000000001</c:v>
                </c:pt>
                <c:pt idx="437">
                  <c:v>3.6333340000000001</c:v>
                </c:pt>
                <c:pt idx="438">
                  <c:v>3.6416680000000001</c:v>
                </c:pt>
                <c:pt idx="439">
                  <c:v>3.6500010000000001</c:v>
                </c:pt>
                <c:pt idx="440">
                  <c:v>3.658334</c:v>
                </c:pt>
                <c:pt idx="441">
                  <c:v>3.6666669999999999</c:v>
                </c:pt>
                <c:pt idx="442">
                  <c:v>3.675001</c:v>
                </c:pt>
                <c:pt idx="443">
                  <c:v>3.6833339999999999</c:v>
                </c:pt>
                <c:pt idx="444">
                  <c:v>3.6916679999999999</c:v>
                </c:pt>
                <c:pt idx="445">
                  <c:v>3.7000009999999999</c:v>
                </c:pt>
                <c:pt idx="446">
                  <c:v>3.7083339999999998</c:v>
                </c:pt>
                <c:pt idx="447">
                  <c:v>3.7166679999999999</c:v>
                </c:pt>
                <c:pt idx="448">
                  <c:v>3.7250009999999998</c:v>
                </c:pt>
                <c:pt idx="449">
                  <c:v>3.7333340000000002</c:v>
                </c:pt>
                <c:pt idx="450">
                  <c:v>3.7416680000000002</c:v>
                </c:pt>
                <c:pt idx="451">
                  <c:v>3.7500010000000001</c:v>
                </c:pt>
                <c:pt idx="452">
                  <c:v>3.7583340000000001</c:v>
                </c:pt>
                <c:pt idx="453">
                  <c:v>3.7666680000000001</c:v>
                </c:pt>
                <c:pt idx="454">
                  <c:v>3.7750010000000001</c:v>
                </c:pt>
                <c:pt idx="455">
                  <c:v>3.783334</c:v>
                </c:pt>
                <c:pt idx="456">
                  <c:v>3.7916669999999999</c:v>
                </c:pt>
                <c:pt idx="457">
                  <c:v>3.800001</c:v>
                </c:pt>
                <c:pt idx="458">
                  <c:v>3.8083339999999999</c:v>
                </c:pt>
                <c:pt idx="459">
                  <c:v>3.8166679999999999</c:v>
                </c:pt>
                <c:pt idx="460">
                  <c:v>3.8250009999999999</c:v>
                </c:pt>
                <c:pt idx="461">
                  <c:v>3.8333339999999998</c:v>
                </c:pt>
                <c:pt idx="462">
                  <c:v>3.8416679999999999</c:v>
                </c:pt>
                <c:pt idx="463">
                  <c:v>3.8500009999999998</c:v>
                </c:pt>
                <c:pt idx="464">
                  <c:v>3.8583340000000002</c:v>
                </c:pt>
                <c:pt idx="465">
                  <c:v>3.8666680000000002</c:v>
                </c:pt>
                <c:pt idx="466">
                  <c:v>3.8750010000000001</c:v>
                </c:pt>
                <c:pt idx="467">
                  <c:v>3.8833340000000001</c:v>
                </c:pt>
                <c:pt idx="468">
                  <c:v>3.8916680000000001</c:v>
                </c:pt>
                <c:pt idx="469">
                  <c:v>3.9000010000000001</c:v>
                </c:pt>
                <c:pt idx="470">
                  <c:v>3.908334</c:v>
                </c:pt>
                <c:pt idx="471">
                  <c:v>3.9166669999999999</c:v>
                </c:pt>
                <c:pt idx="472">
                  <c:v>3.925001</c:v>
                </c:pt>
                <c:pt idx="473">
                  <c:v>3.9333339999999999</c:v>
                </c:pt>
                <c:pt idx="474">
                  <c:v>3.9416679999999999</c:v>
                </c:pt>
                <c:pt idx="475">
                  <c:v>3.9500009999999999</c:v>
                </c:pt>
                <c:pt idx="476">
                  <c:v>3.9583339999999998</c:v>
                </c:pt>
                <c:pt idx="477">
                  <c:v>3.9666679999999999</c:v>
                </c:pt>
                <c:pt idx="478">
                  <c:v>3.9750009999999998</c:v>
                </c:pt>
                <c:pt idx="479">
                  <c:v>3.9833340000000002</c:v>
                </c:pt>
                <c:pt idx="480">
                  <c:v>3.9916680000000002</c:v>
                </c:pt>
                <c:pt idx="481">
                  <c:v>4.0000010000000001</c:v>
                </c:pt>
                <c:pt idx="482">
                  <c:v>4.0083339999999996</c:v>
                </c:pt>
                <c:pt idx="483">
                  <c:v>4.016667</c:v>
                </c:pt>
                <c:pt idx="484">
                  <c:v>4.0250009999999996</c:v>
                </c:pt>
                <c:pt idx="485">
                  <c:v>4.033334</c:v>
                </c:pt>
                <c:pt idx="486">
                  <c:v>4.0416670000000003</c:v>
                </c:pt>
                <c:pt idx="487">
                  <c:v>4.050001</c:v>
                </c:pt>
                <c:pt idx="488">
                  <c:v>4.0583340000000003</c:v>
                </c:pt>
                <c:pt idx="489">
                  <c:v>4.0666679999999999</c:v>
                </c:pt>
                <c:pt idx="490">
                  <c:v>4.0750010000000003</c:v>
                </c:pt>
                <c:pt idx="491">
                  <c:v>4.0833339999999998</c:v>
                </c:pt>
                <c:pt idx="492">
                  <c:v>4.0916680000000003</c:v>
                </c:pt>
                <c:pt idx="493">
                  <c:v>4.1000009999999998</c:v>
                </c:pt>
                <c:pt idx="494">
                  <c:v>4.1083340000000002</c:v>
                </c:pt>
                <c:pt idx="495">
                  <c:v>4.1166679999999998</c:v>
                </c:pt>
                <c:pt idx="496">
                  <c:v>4.1250010000000001</c:v>
                </c:pt>
                <c:pt idx="497">
                  <c:v>4.1333339999999996</c:v>
                </c:pt>
                <c:pt idx="498">
                  <c:v>4.141667</c:v>
                </c:pt>
                <c:pt idx="499">
                  <c:v>4.1500009999999996</c:v>
                </c:pt>
                <c:pt idx="500">
                  <c:v>4.158334</c:v>
                </c:pt>
                <c:pt idx="501">
                  <c:v>4.1666670000000003</c:v>
                </c:pt>
                <c:pt idx="502">
                  <c:v>4.175001</c:v>
                </c:pt>
                <c:pt idx="503">
                  <c:v>4.1833340000000003</c:v>
                </c:pt>
                <c:pt idx="504">
                  <c:v>4.1916679999999999</c:v>
                </c:pt>
                <c:pt idx="505">
                  <c:v>4.2000010000000003</c:v>
                </c:pt>
                <c:pt idx="506">
                  <c:v>4.2083339999999998</c:v>
                </c:pt>
                <c:pt idx="507">
                  <c:v>4.2166680000000003</c:v>
                </c:pt>
                <c:pt idx="508">
                  <c:v>4.2250009999999998</c:v>
                </c:pt>
                <c:pt idx="509">
                  <c:v>4.2333340000000002</c:v>
                </c:pt>
                <c:pt idx="510">
                  <c:v>4.2416679999999998</c:v>
                </c:pt>
                <c:pt idx="511">
                  <c:v>4.2500010000000001</c:v>
                </c:pt>
                <c:pt idx="512">
                  <c:v>4.2583339999999996</c:v>
                </c:pt>
                <c:pt idx="513">
                  <c:v>4.266667</c:v>
                </c:pt>
                <c:pt idx="514">
                  <c:v>4.2750009999999996</c:v>
                </c:pt>
                <c:pt idx="515">
                  <c:v>4.283334</c:v>
                </c:pt>
                <c:pt idx="516">
                  <c:v>4.2916670000000003</c:v>
                </c:pt>
                <c:pt idx="517">
                  <c:v>4.300001</c:v>
                </c:pt>
                <c:pt idx="518">
                  <c:v>4.3083340000000003</c:v>
                </c:pt>
                <c:pt idx="519">
                  <c:v>4.3166679999999999</c:v>
                </c:pt>
                <c:pt idx="520">
                  <c:v>4.3250010000000003</c:v>
                </c:pt>
                <c:pt idx="521">
                  <c:v>4.3333339999999998</c:v>
                </c:pt>
                <c:pt idx="522">
                  <c:v>4.3416680000000003</c:v>
                </c:pt>
                <c:pt idx="523">
                  <c:v>4.3500009999999998</c:v>
                </c:pt>
                <c:pt idx="524">
                  <c:v>4.3583340000000002</c:v>
                </c:pt>
                <c:pt idx="525">
                  <c:v>4.3666679999999998</c:v>
                </c:pt>
                <c:pt idx="526">
                  <c:v>4.3750010000000001</c:v>
                </c:pt>
                <c:pt idx="527">
                  <c:v>4.3833339999999996</c:v>
                </c:pt>
                <c:pt idx="528">
                  <c:v>4.391667</c:v>
                </c:pt>
                <c:pt idx="529">
                  <c:v>4.4000009999999996</c:v>
                </c:pt>
                <c:pt idx="530">
                  <c:v>4.408334</c:v>
                </c:pt>
                <c:pt idx="531">
                  <c:v>4.4166670000000003</c:v>
                </c:pt>
                <c:pt idx="532">
                  <c:v>4.425001</c:v>
                </c:pt>
                <c:pt idx="533">
                  <c:v>4.4333340000000003</c:v>
                </c:pt>
                <c:pt idx="534">
                  <c:v>4.4416679999999999</c:v>
                </c:pt>
                <c:pt idx="535">
                  <c:v>4.4500010000000003</c:v>
                </c:pt>
                <c:pt idx="536">
                  <c:v>4.4583339999999998</c:v>
                </c:pt>
                <c:pt idx="537">
                  <c:v>4.4666680000000003</c:v>
                </c:pt>
                <c:pt idx="538">
                  <c:v>4.4750009999999998</c:v>
                </c:pt>
                <c:pt idx="539">
                  <c:v>4.4833340000000002</c:v>
                </c:pt>
                <c:pt idx="540">
                  <c:v>4.4916679999999998</c:v>
                </c:pt>
                <c:pt idx="541">
                  <c:v>4.5000010000000001</c:v>
                </c:pt>
                <c:pt idx="542">
                  <c:v>4.5083339999999996</c:v>
                </c:pt>
                <c:pt idx="543">
                  <c:v>4.516667</c:v>
                </c:pt>
                <c:pt idx="544">
                  <c:v>4.5250009999999996</c:v>
                </c:pt>
                <c:pt idx="545">
                  <c:v>4.533334</c:v>
                </c:pt>
                <c:pt idx="546">
                  <c:v>4.5416670000000003</c:v>
                </c:pt>
                <c:pt idx="547">
                  <c:v>4.550001</c:v>
                </c:pt>
                <c:pt idx="548">
                  <c:v>4.5583340000000003</c:v>
                </c:pt>
                <c:pt idx="549">
                  <c:v>4.5666679999999999</c:v>
                </c:pt>
                <c:pt idx="550">
                  <c:v>4.5750010000000003</c:v>
                </c:pt>
                <c:pt idx="551">
                  <c:v>4.5833339999999998</c:v>
                </c:pt>
                <c:pt idx="552">
                  <c:v>4.5916680000000003</c:v>
                </c:pt>
                <c:pt idx="553">
                  <c:v>4.6000009999999998</c:v>
                </c:pt>
                <c:pt idx="554">
                  <c:v>4.6083340000000002</c:v>
                </c:pt>
                <c:pt idx="555">
                  <c:v>4.6166679999999998</c:v>
                </c:pt>
                <c:pt idx="556">
                  <c:v>4.6250010000000001</c:v>
                </c:pt>
                <c:pt idx="557">
                  <c:v>4.6333339999999996</c:v>
                </c:pt>
                <c:pt idx="558">
                  <c:v>4.641667</c:v>
                </c:pt>
                <c:pt idx="559">
                  <c:v>4.6500009999999996</c:v>
                </c:pt>
                <c:pt idx="560">
                  <c:v>4.658334</c:v>
                </c:pt>
                <c:pt idx="561">
                  <c:v>4.6666670000000003</c:v>
                </c:pt>
                <c:pt idx="562">
                  <c:v>4.675001</c:v>
                </c:pt>
                <c:pt idx="563">
                  <c:v>4.6833340000000003</c:v>
                </c:pt>
                <c:pt idx="564">
                  <c:v>4.6916679999999999</c:v>
                </c:pt>
                <c:pt idx="565">
                  <c:v>4.7000010000000003</c:v>
                </c:pt>
                <c:pt idx="566">
                  <c:v>4.7083339999999998</c:v>
                </c:pt>
                <c:pt idx="567">
                  <c:v>4.7166680000000003</c:v>
                </c:pt>
                <c:pt idx="568">
                  <c:v>4.7250009999999998</c:v>
                </c:pt>
                <c:pt idx="569">
                  <c:v>4.7333340000000002</c:v>
                </c:pt>
                <c:pt idx="570">
                  <c:v>4.7416679999999998</c:v>
                </c:pt>
                <c:pt idx="571">
                  <c:v>4.7500010000000001</c:v>
                </c:pt>
                <c:pt idx="572">
                  <c:v>4.7583339999999996</c:v>
                </c:pt>
                <c:pt idx="573">
                  <c:v>4.766667</c:v>
                </c:pt>
                <c:pt idx="574">
                  <c:v>4.7750009999999996</c:v>
                </c:pt>
                <c:pt idx="575">
                  <c:v>4.783334</c:v>
                </c:pt>
                <c:pt idx="576">
                  <c:v>4.7916670000000003</c:v>
                </c:pt>
                <c:pt idx="577">
                  <c:v>4.800001</c:v>
                </c:pt>
                <c:pt idx="578">
                  <c:v>4.8083340000000003</c:v>
                </c:pt>
                <c:pt idx="579">
                  <c:v>4.8166679999999999</c:v>
                </c:pt>
                <c:pt idx="580">
                  <c:v>4.8250010000000003</c:v>
                </c:pt>
                <c:pt idx="581">
                  <c:v>4.8333339999999998</c:v>
                </c:pt>
                <c:pt idx="582">
                  <c:v>4.8416670000000002</c:v>
                </c:pt>
                <c:pt idx="583">
                  <c:v>4.8500009999999998</c:v>
                </c:pt>
                <c:pt idx="584">
                  <c:v>4.8583340000000002</c:v>
                </c:pt>
                <c:pt idx="585">
                  <c:v>4.8666679999999998</c:v>
                </c:pt>
                <c:pt idx="586">
                  <c:v>4.8750010000000001</c:v>
                </c:pt>
                <c:pt idx="587">
                  <c:v>4.8833339999999996</c:v>
                </c:pt>
                <c:pt idx="588">
                  <c:v>4.891667</c:v>
                </c:pt>
                <c:pt idx="589">
                  <c:v>4.9000009999999996</c:v>
                </c:pt>
                <c:pt idx="590">
                  <c:v>4.908334</c:v>
                </c:pt>
                <c:pt idx="591">
                  <c:v>4.9166670000000003</c:v>
                </c:pt>
                <c:pt idx="592">
                  <c:v>4.925001</c:v>
                </c:pt>
                <c:pt idx="593">
                  <c:v>4.9333340000000003</c:v>
                </c:pt>
                <c:pt idx="594">
                  <c:v>4.9416679999999999</c:v>
                </c:pt>
                <c:pt idx="595">
                  <c:v>4.9500010000000003</c:v>
                </c:pt>
                <c:pt idx="596">
                  <c:v>4.9583339999999998</c:v>
                </c:pt>
                <c:pt idx="597">
                  <c:v>4.9666670000000002</c:v>
                </c:pt>
                <c:pt idx="598">
                  <c:v>4.9750009999999998</c:v>
                </c:pt>
                <c:pt idx="599">
                  <c:v>4.9833340000000002</c:v>
                </c:pt>
                <c:pt idx="600">
                  <c:v>4.9916679999999998</c:v>
                </c:pt>
                <c:pt idx="601">
                  <c:v>5.0000010000000001</c:v>
                </c:pt>
                <c:pt idx="602">
                  <c:v>5.0083339999999996</c:v>
                </c:pt>
                <c:pt idx="603">
                  <c:v>5.016667</c:v>
                </c:pt>
                <c:pt idx="604">
                  <c:v>5.0250009999999996</c:v>
                </c:pt>
                <c:pt idx="605">
                  <c:v>5.033334</c:v>
                </c:pt>
                <c:pt idx="606">
                  <c:v>5.0416670000000003</c:v>
                </c:pt>
                <c:pt idx="607">
                  <c:v>5.050001</c:v>
                </c:pt>
                <c:pt idx="608">
                  <c:v>5.0583340000000003</c:v>
                </c:pt>
                <c:pt idx="609">
                  <c:v>5.0666679999999999</c:v>
                </c:pt>
                <c:pt idx="610">
                  <c:v>5.0750010000000003</c:v>
                </c:pt>
                <c:pt idx="611">
                  <c:v>5.0833339999999998</c:v>
                </c:pt>
                <c:pt idx="612">
                  <c:v>5.0916670000000002</c:v>
                </c:pt>
                <c:pt idx="613">
                  <c:v>5.1000009999999998</c:v>
                </c:pt>
                <c:pt idx="614">
                  <c:v>5.1083340000000002</c:v>
                </c:pt>
                <c:pt idx="615">
                  <c:v>5.1166679999999998</c:v>
                </c:pt>
                <c:pt idx="616">
                  <c:v>5.1250010000000001</c:v>
                </c:pt>
                <c:pt idx="617">
                  <c:v>5.1333339999999996</c:v>
                </c:pt>
                <c:pt idx="618">
                  <c:v>5.141667</c:v>
                </c:pt>
                <c:pt idx="619">
                  <c:v>5.1500009999999996</c:v>
                </c:pt>
                <c:pt idx="620">
                  <c:v>5.158334</c:v>
                </c:pt>
                <c:pt idx="621">
                  <c:v>5.1666670000000003</c:v>
                </c:pt>
                <c:pt idx="622">
                  <c:v>5.175001</c:v>
                </c:pt>
                <c:pt idx="623">
                  <c:v>5.1833340000000003</c:v>
                </c:pt>
                <c:pt idx="624">
                  <c:v>5.1916679999999999</c:v>
                </c:pt>
                <c:pt idx="625">
                  <c:v>5.2000010000000003</c:v>
                </c:pt>
                <c:pt idx="626">
                  <c:v>5.2083339999999998</c:v>
                </c:pt>
                <c:pt idx="627">
                  <c:v>5.2166670000000002</c:v>
                </c:pt>
                <c:pt idx="628">
                  <c:v>5.2250009999999998</c:v>
                </c:pt>
                <c:pt idx="629">
                  <c:v>5.2333340000000002</c:v>
                </c:pt>
                <c:pt idx="630">
                  <c:v>5.2416679999999998</c:v>
                </c:pt>
                <c:pt idx="631">
                  <c:v>5.2500010000000001</c:v>
                </c:pt>
                <c:pt idx="632">
                  <c:v>5.2583339999999996</c:v>
                </c:pt>
                <c:pt idx="633">
                  <c:v>5.266667</c:v>
                </c:pt>
                <c:pt idx="634">
                  <c:v>5.2750009999999996</c:v>
                </c:pt>
                <c:pt idx="635">
                  <c:v>5.283334</c:v>
                </c:pt>
                <c:pt idx="636">
                  <c:v>5.2916670000000003</c:v>
                </c:pt>
                <c:pt idx="637">
                  <c:v>5.300001</c:v>
                </c:pt>
                <c:pt idx="638">
                  <c:v>5.3083340000000003</c:v>
                </c:pt>
                <c:pt idx="639">
                  <c:v>5.3166679999999999</c:v>
                </c:pt>
                <c:pt idx="640">
                  <c:v>5.3250010000000003</c:v>
                </c:pt>
                <c:pt idx="641">
                  <c:v>5.3333339999999998</c:v>
                </c:pt>
                <c:pt idx="642">
                  <c:v>5.3416670000000002</c:v>
                </c:pt>
                <c:pt idx="643">
                  <c:v>5.3500009999999998</c:v>
                </c:pt>
                <c:pt idx="644">
                  <c:v>5.3583340000000002</c:v>
                </c:pt>
                <c:pt idx="645">
                  <c:v>5.3666679999999998</c:v>
                </c:pt>
                <c:pt idx="646">
                  <c:v>5.3750010000000001</c:v>
                </c:pt>
                <c:pt idx="647">
                  <c:v>5.3833339999999996</c:v>
                </c:pt>
                <c:pt idx="648">
                  <c:v>5.391667</c:v>
                </c:pt>
                <c:pt idx="649">
                  <c:v>5.4000009999999996</c:v>
                </c:pt>
                <c:pt idx="650">
                  <c:v>5.408334</c:v>
                </c:pt>
                <c:pt idx="651">
                  <c:v>5.4166670000000003</c:v>
                </c:pt>
                <c:pt idx="652">
                  <c:v>5.425001</c:v>
                </c:pt>
                <c:pt idx="653">
                  <c:v>5.4333340000000003</c:v>
                </c:pt>
                <c:pt idx="654">
                  <c:v>5.4416679999999999</c:v>
                </c:pt>
                <c:pt idx="655">
                  <c:v>5.4500010000000003</c:v>
                </c:pt>
                <c:pt idx="656">
                  <c:v>5.4583339999999998</c:v>
                </c:pt>
                <c:pt idx="657">
                  <c:v>5.4666670000000002</c:v>
                </c:pt>
                <c:pt idx="658">
                  <c:v>5.4750009999999998</c:v>
                </c:pt>
                <c:pt idx="659">
                  <c:v>5.4833340000000002</c:v>
                </c:pt>
                <c:pt idx="660">
                  <c:v>5.4916679999999998</c:v>
                </c:pt>
                <c:pt idx="661">
                  <c:v>5.5000010000000001</c:v>
                </c:pt>
                <c:pt idx="662">
                  <c:v>5.5083339999999996</c:v>
                </c:pt>
                <c:pt idx="663">
                  <c:v>5.516667</c:v>
                </c:pt>
                <c:pt idx="664">
                  <c:v>5.5250009999999996</c:v>
                </c:pt>
                <c:pt idx="665">
                  <c:v>5.533334</c:v>
                </c:pt>
                <c:pt idx="666">
                  <c:v>5.5416670000000003</c:v>
                </c:pt>
                <c:pt idx="667">
                  <c:v>5.550001</c:v>
                </c:pt>
                <c:pt idx="668">
                  <c:v>5.5583340000000003</c:v>
                </c:pt>
                <c:pt idx="669">
                  <c:v>5.5666679999999999</c:v>
                </c:pt>
                <c:pt idx="670">
                  <c:v>5.5750010000000003</c:v>
                </c:pt>
                <c:pt idx="671">
                  <c:v>5.5833339999999998</c:v>
                </c:pt>
                <c:pt idx="672">
                  <c:v>5.5916670000000002</c:v>
                </c:pt>
                <c:pt idx="673">
                  <c:v>5.6000009999999998</c:v>
                </c:pt>
                <c:pt idx="674">
                  <c:v>5.6083340000000002</c:v>
                </c:pt>
                <c:pt idx="675">
                  <c:v>5.6166679999999998</c:v>
                </c:pt>
                <c:pt idx="676">
                  <c:v>5.6250010000000001</c:v>
                </c:pt>
                <c:pt idx="677">
                  <c:v>5.6333339999999996</c:v>
                </c:pt>
                <c:pt idx="678">
                  <c:v>5.641667</c:v>
                </c:pt>
                <c:pt idx="679">
                  <c:v>5.6500009999999996</c:v>
                </c:pt>
                <c:pt idx="680">
                  <c:v>5.658334</c:v>
                </c:pt>
                <c:pt idx="681">
                  <c:v>5.6666670000000003</c:v>
                </c:pt>
                <c:pt idx="682">
                  <c:v>5.675001</c:v>
                </c:pt>
                <c:pt idx="683">
                  <c:v>5.6833340000000003</c:v>
                </c:pt>
                <c:pt idx="684">
                  <c:v>5.6916679999999999</c:v>
                </c:pt>
                <c:pt idx="685">
                  <c:v>5.7000010000000003</c:v>
                </c:pt>
                <c:pt idx="686">
                  <c:v>5.7083339999999998</c:v>
                </c:pt>
                <c:pt idx="687">
                  <c:v>5.7166670000000002</c:v>
                </c:pt>
                <c:pt idx="688">
                  <c:v>5.7250009999999998</c:v>
                </c:pt>
                <c:pt idx="689">
                  <c:v>5.7333340000000002</c:v>
                </c:pt>
                <c:pt idx="690">
                  <c:v>5.7416679999999998</c:v>
                </c:pt>
                <c:pt idx="691">
                  <c:v>5.7500010000000001</c:v>
                </c:pt>
                <c:pt idx="692">
                  <c:v>5.7583339999999996</c:v>
                </c:pt>
                <c:pt idx="693">
                  <c:v>5.766667</c:v>
                </c:pt>
                <c:pt idx="694">
                  <c:v>5.7750009999999996</c:v>
                </c:pt>
                <c:pt idx="695">
                  <c:v>5.783334</c:v>
                </c:pt>
                <c:pt idx="696">
                  <c:v>5.7916670000000003</c:v>
                </c:pt>
                <c:pt idx="697">
                  <c:v>5.800001</c:v>
                </c:pt>
                <c:pt idx="698">
                  <c:v>5.8083340000000003</c:v>
                </c:pt>
                <c:pt idx="699">
                  <c:v>5.8166679999999999</c:v>
                </c:pt>
                <c:pt idx="700">
                  <c:v>5.8250010000000003</c:v>
                </c:pt>
                <c:pt idx="701">
                  <c:v>5.8333339999999998</c:v>
                </c:pt>
                <c:pt idx="702">
                  <c:v>5.8416670000000002</c:v>
                </c:pt>
                <c:pt idx="703">
                  <c:v>5.8500009999999998</c:v>
                </c:pt>
                <c:pt idx="704">
                  <c:v>5.8583340000000002</c:v>
                </c:pt>
                <c:pt idx="705">
                  <c:v>5.8666679999999998</c:v>
                </c:pt>
                <c:pt idx="706">
                  <c:v>5.8750010000000001</c:v>
                </c:pt>
                <c:pt idx="707">
                  <c:v>5.8833339999999996</c:v>
                </c:pt>
                <c:pt idx="708">
                  <c:v>5.891667</c:v>
                </c:pt>
                <c:pt idx="709">
                  <c:v>5.9000009999999996</c:v>
                </c:pt>
                <c:pt idx="710">
                  <c:v>5.908334</c:v>
                </c:pt>
                <c:pt idx="711">
                  <c:v>5.9166670000000003</c:v>
                </c:pt>
                <c:pt idx="712">
                  <c:v>5.925001</c:v>
                </c:pt>
                <c:pt idx="713">
                  <c:v>5.9333340000000003</c:v>
                </c:pt>
                <c:pt idx="714">
                  <c:v>5.9416679999999999</c:v>
                </c:pt>
                <c:pt idx="715">
                  <c:v>5.9500010000000003</c:v>
                </c:pt>
                <c:pt idx="716">
                  <c:v>5.9583339999999998</c:v>
                </c:pt>
                <c:pt idx="717">
                  <c:v>5.9666670000000002</c:v>
                </c:pt>
                <c:pt idx="718">
                  <c:v>5.9750009999999998</c:v>
                </c:pt>
                <c:pt idx="719">
                  <c:v>5.9833340000000002</c:v>
                </c:pt>
                <c:pt idx="720">
                  <c:v>5.9916679999999998</c:v>
                </c:pt>
                <c:pt idx="721">
                  <c:v>6.0000010000000001</c:v>
                </c:pt>
                <c:pt idx="722">
                  <c:v>6.0083339999999996</c:v>
                </c:pt>
                <c:pt idx="723">
                  <c:v>6.016667</c:v>
                </c:pt>
                <c:pt idx="724">
                  <c:v>6.0250009999999996</c:v>
                </c:pt>
                <c:pt idx="725">
                  <c:v>6.033334</c:v>
                </c:pt>
                <c:pt idx="726">
                  <c:v>6.0416670000000003</c:v>
                </c:pt>
                <c:pt idx="727">
                  <c:v>6.050001</c:v>
                </c:pt>
                <c:pt idx="728">
                  <c:v>6.0583340000000003</c:v>
                </c:pt>
                <c:pt idx="729">
                  <c:v>6.0666679999999999</c:v>
                </c:pt>
                <c:pt idx="730">
                  <c:v>6.0750010000000003</c:v>
                </c:pt>
                <c:pt idx="731">
                  <c:v>6.0833339999999998</c:v>
                </c:pt>
                <c:pt idx="732">
                  <c:v>6.0916670000000002</c:v>
                </c:pt>
                <c:pt idx="733">
                  <c:v>6.1000009999999998</c:v>
                </c:pt>
                <c:pt idx="734">
                  <c:v>6.1083340000000002</c:v>
                </c:pt>
                <c:pt idx="735">
                  <c:v>6.1166679999999998</c:v>
                </c:pt>
                <c:pt idx="736">
                  <c:v>6.1250010000000001</c:v>
                </c:pt>
                <c:pt idx="737">
                  <c:v>6.1333339999999996</c:v>
                </c:pt>
                <c:pt idx="738">
                  <c:v>6.141667</c:v>
                </c:pt>
                <c:pt idx="739">
                  <c:v>6.1500009999999996</c:v>
                </c:pt>
                <c:pt idx="740">
                  <c:v>6.158334</c:v>
                </c:pt>
                <c:pt idx="741">
                  <c:v>6.1666670000000003</c:v>
                </c:pt>
                <c:pt idx="742">
                  <c:v>6.175001</c:v>
                </c:pt>
                <c:pt idx="743">
                  <c:v>6.1833340000000003</c:v>
                </c:pt>
                <c:pt idx="744">
                  <c:v>6.1916679999999999</c:v>
                </c:pt>
                <c:pt idx="745">
                  <c:v>6.2000010000000003</c:v>
                </c:pt>
                <c:pt idx="746">
                  <c:v>6.2083339999999998</c:v>
                </c:pt>
                <c:pt idx="747">
                  <c:v>6.2166670000000002</c:v>
                </c:pt>
                <c:pt idx="748">
                  <c:v>6.2250009999999998</c:v>
                </c:pt>
                <c:pt idx="749">
                  <c:v>6.2333340000000002</c:v>
                </c:pt>
                <c:pt idx="750">
                  <c:v>6.2416679999999998</c:v>
                </c:pt>
                <c:pt idx="751">
                  <c:v>6.2500010000000001</c:v>
                </c:pt>
                <c:pt idx="752">
                  <c:v>6.2583339999999996</c:v>
                </c:pt>
                <c:pt idx="753">
                  <c:v>6.266667</c:v>
                </c:pt>
                <c:pt idx="754">
                  <c:v>6.2750009999999996</c:v>
                </c:pt>
                <c:pt idx="755">
                  <c:v>6.283334</c:v>
                </c:pt>
                <c:pt idx="756">
                  <c:v>6.2916670000000003</c:v>
                </c:pt>
                <c:pt idx="757">
                  <c:v>6.300001</c:v>
                </c:pt>
                <c:pt idx="758">
                  <c:v>6.3083340000000003</c:v>
                </c:pt>
                <c:pt idx="759">
                  <c:v>6.3166679999999999</c:v>
                </c:pt>
                <c:pt idx="760">
                  <c:v>6.3250010000000003</c:v>
                </c:pt>
                <c:pt idx="761">
                  <c:v>6.3333339999999998</c:v>
                </c:pt>
                <c:pt idx="762">
                  <c:v>6.3416670000000002</c:v>
                </c:pt>
                <c:pt idx="763">
                  <c:v>6.3500009999999998</c:v>
                </c:pt>
                <c:pt idx="764">
                  <c:v>6.3583340000000002</c:v>
                </c:pt>
                <c:pt idx="765">
                  <c:v>6.3666679999999998</c:v>
                </c:pt>
                <c:pt idx="766">
                  <c:v>6.3750010000000001</c:v>
                </c:pt>
                <c:pt idx="767">
                  <c:v>6.3833339999999996</c:v>
                </c:pt>
                <c:pt idx="768">
                  <c:v>6.391667</c:v>
                </c:pt>
                <c:pt idx="769">
                  <c:v>6.4000009999999996</c:v>
                </c:pt>
                <c:pt idx="770">
                  <c:v>6.408334</c:v>
                </c:pt>
                <c:pt idx="771">
                  <c:v>6.4166670000000003</c:v>
                </c:pt>
                <c:pt idx="772">
                  <c:v>6.425001</c:v>
                </c:pt>
                <c:pt idx="773">
                  <c:v>6.4333340000000003</c:v>
                </c:pt>
                <c:pt idx="774">
                  <c:v>6.4416679999999999</c:v>
                </c:pt>
                <c:pt idx="775">
                  <c:v>6.4500010000000003</c:v>
                </c:pt>
                <c:pt idx="776">
                  <c:v>6.4583339999999998</c:v>
                </c:pt>
                <c:pt idx="777">
                  <c:v>6.4666670000000002</c:v>
                </c:pt>
                <c:pt idx="778">
                  <c:v>6.4750009999999998</c:v>
                </c:pt>
                <c:pt idx="779">
                  <c:v>6.4833340000000002</c:v>
                </c:pt>
                <c:pt idx="780">
                  <c:v>6.4916679999999998</c:v>
                </c:pt>
                <c:pt idx="781">
                  <c:v>6.5000010000000001</c:v>
                </c:pt>
                <c:pt idx="782">
                  <c:v>6.5083339999999996</c:v>
                </c:pt>
                <c:pt idx="783">
                  <c:v>6.516667</c:v>
                </c:pt>
                <c:pt idx="784">
                  <c:v>6.5250009999999996</c:v>
                </c:pt>
                <c:pt idx="785">
                  <c:v>6.533334</c:v>
                </c:pt>
                <c:pt idx="786">
                  <c:v>6.5416670000000003</c:v>
                </c:pt>
                <c:pt idx="787">
                  <c:v>6.550001</c:v>
                </c:pt>
                <c:pt idx="788">
                  <c:v>6.5583340000000003</c:v>
                </c:pt>
                <c:pt idx="789">
                  <c:v>6.5666679999999999</c:v>
                </c:pt>
                <c:pt idx="790">
                  <c:v>6.5750010000000003</c:v>
                </c:pt>
                <c:pt idx="791">
                  <c:v>6.5833339999999998</c:v>
                </c:pt>
                <c:pt idx="792">
                  <c:v>6.5916670000000002</c:v>
                </c:pt>
                <c:pt idx="793">
                  <c:v>6.6</c:v>
                </c:pt>
                <c:pt idx="794">
                  <c:v>6.6083340000000002</c:v>
                </c:pt>
                <c:pt idx="795">
                  <c:v>6.6166679999999998</c:v>
                </c:pt>
                <c:pt idx="796">
                  <c:v>6.6250010000000001</c:v>
                </c:pt>
                <c:pt idx="797">
                  <c:v>6.6333339999999996</c:v>
                </c:pt>
                <c:pt idx="798">
                  <c:v>6.641667</c:v>
                </c:pt>
                <c:pt idx="799">
                  <c:v>6.6500009999999996</c:v>
                </c:pt>
                <c:pt idx="800">
                  <c:v>6.658334</c:v>
                </c:pt>
                <c:pt idx="801">
                  <c:v>6.6666670000000003</c:v>
                </c:pt>
                <c:pt idx="802">
                  <c:v>6.675001</c:v>
                </c:pt>
                <c:pt idx="803">
                  <c:v>6.6833340000000003</c:v>
                </c:pt>
                <c:pt idx="804">
                  <c:v>6.6916679999999999</c:v>
                </c:pt>
                <c:pt idx="805">
                  <c:v>6.7000010000000003</c:v>
                </c:pt>
                <c:pt idx="806">
                  <c:v>6.7083339999999998</c:v>
                </c:pt>
                <c:pt idx="807">
                  <c:v>6.7166670000000002</c:v>
                </c:pt>
                <c:pt idx="808">
                  <c:v>6.7249999999999996</c:v>
                </c:pt>
                <c:pt idx="809">
                  <c:v>6.7333340000000002</c:v>
                </c:pt>
                <c:pt idx="810">
                  <c:v>6.7416679999999998</c:v>
                </c:pt>
                <c:pt idx="811">
                  <c:v>6.7500010000000001</c:v>
                </c:pt>
                <c:pt idx="812">
                  <c:v>6.7583339999999996</c:v>
                </c:pt>
                <c:pt idx="813">
                  <c:v>6.766667</c:v>
                </c:pt>
                <c:pt idx="814">
                  <c:v>6.7750009999999996</c:v>
                </c:pt>
                <c:pt idx="815">
                  <c:v>6.783334</c:v>
                </c:pt>
                <c:pt idx="816">
                  <c:v>6.7916670000000003</c:v>
                </c:pt>
                <c:pt idx="817">
                  <c:v>6.800001</c:v>
                </c:pt>
                <c:pt idx="818">
                  <c:v>6.8083340000000003</c:v>
                </c:pt>
                <c:pt idx="819">
                  <c:v>6.8166679999999999</c:v>
                </c:pt>
                <c:pt idx="820">
                  <c:v>6.8250010000000003</c:v>
                </c:pt>
                <c:pt idx="821">
                  <c:v>6.8333339999999998</c:v>
                </c:pt>
                <c:pt idx="822">
                  <c:v>6.8416670000000002</c:v>
                </c:pt>
                <c:pt idx="823">
                  <c:v>6.85</c:v>
                </c:pt>
                <c:pt idx="824">
                  <c:v>6.8583340000000002</c:v>
                </c:pt>
                <c:pt idx="825">
                  <c:v>6.8666679999999998</c:v>
                </c:pt>
                <c:pt idx="826">
                  <c:v>6.8750010000000001</c:v>
                </c:pt>
                <c:pt idx="827">
                  <c:v>6.8833339999999996</c:v>
                </c:pt>
                <c:pt idx="828">
                  <c:v>6.891667</c:v>
                </c:pt>
                <c:pt idx="829">
                  <c:v>6.9000009999999996</c:v>
                </c:pt>
                <c:pt idx="830">
                  <c:v>6.908334</c:v>
                </c:pt>
                <c:pt idx="831">
                  <c:v>6.9166670000000003</c:v>
                </c:pt>
                <c:pt idx="832">
                  <c:v>6.925001</c:v>
                </c:pt>
                <c:pt idx="833">
                  <c:v>6.9333340000000003</c:v>
                </c:pt>
                <c:pt idx="834">
                  <c:v>6.9416679999999999</c:v>
                </c:pt>
                <c:pt idx="835">
                  <c:v>6.9500010000000003</c:v>
                </c:pt>
                <c:pt idx="836">
                  <c:v>6.9583339999999998</c:v>
                </c:pt>
                <c:pt idx="837">
                  <c:v>6.9666670000000002</c:v>
                </c:pt>
                <c:pt idx="838">
                  <c:v>6.9749999999999996</c:v>
                </c:pt>
                <c:pt idx="839">
                  <c:v>6.9833340000000002</c:v>
                </c:pt>
                <c:pt idx="840">
                  <c:v>6.9916679999999998</c:v>
                </c:pt>
                <c:pt idx="841">
                  <c:v>7.0000010000000001</c:v>
                </c:pt>
                <c:pt idx="842">
                  <c:v>7.0083339999999996</c:v>
                </c:pt>
                <c:pt idx="843">
                  <c:v>7.016667</c:v>
                </c:pt>
                <c:pt idx="844">
                  <c:v>7.0250009999999996</c:v>
                </c:pt>
                <c:pt idx="845">
                  <c:v>7.033334</c:v>
                </c:pt>
                <c:pt idx="846">
                  <c:v>7.0416670000000003</c:v>
                </c:pt>
                <c:pt idx="847">
                  <c:v>7.050001</c:v>
                </c:pt>
                <c:pt idx="848">
                  <c:v>7.0583340000000003</c:v>
                </c:pt>
                <c:pt idx="849">
                  <c:v>7.0666679999999999</c:v>
                </c:pt>
                <c:pt idx="850">
                  <c:v>7.0750010000000003</c:v>
                </c:pt>
                <c:pt idx="851">
                  <c:v>7.0833339999999998</c:v>
                </c:pt>
                <c:pt idx="852">
                  <c:v>7.0916670000000002</c:v>
                </c:pt>
                <c:pt idx="853">
                  <c:v>7.1</c:v>
                </c:pt>
                <c:pt idx="854">
                  <c:v>7.1083340000000002</c:v>
                </c:pt>
                <c:pt idx="855">
                  <c:v>7.1166679999999998</c:v>
                </c:pt>
                <c:pt idx="856">
                  <c:v>7.1250010000000001</c:v>
                </c:pt>
                <c:pt idx="857">
                  <c:v>7.1333339999999996</c:v>
                </c:pt>
                <c:pt idx="858">
                  <c:v>7.141667</c:v>
                </c:pt>
                <c:pt idx="859">
                  <c:v>7.1500009999999996</c:v>
                </c:pt>
                <c:pt idx="860">
                  <c:v>7.158334</c:v>
                </c:pt>
                <c:pt idx="861">
                  <c:v>7.1666670000000003</c:v>
                </c:pt>
                <c:pt idx="862">
                  <c:v>7.175001</c:v>
                </c:pt>
                <c:pt idx="863">
                  <c:v>7.1833340000000003</c:v>
                </c:pt>
                <c:pt idx="864">
                  <c:v>7.1916679999999999</c:v>
                </c:pt>
                <c:pt idx="865">
                  <c:v>7.2000010000000003</c:v>
                </c:pt>
                <c:pt idx="866">
                  <c:v>7.2083339999999998</c:v>
                </c:pt>
                <c:pt idx="867">
                  <c:v>7.2166670000000002</c:v>
                </c:pt>
                <c:pt idx="868">
                  <c:v>7.2249999999999996</c:v>
                </c:pt>
                <c:pt idx="869">
                  <c:v>7.2333340000000002</c:v>
                </c:pt>
                <c:pt idx="870">
                  <c:v>7.2416679999999998</c:v>
                </c:pt>
                <c:pt idx="871">
                  <c:v>7.2500010000000001</c:v>
                </c:pt>
                <c:pt idx="872">
                  <c:v>7.2583339999999996</c:v>
                </c:pt>
                <c:pt idx="873">
                  <c:v>7.266667</c:v>
                </c:pt>
                <c:pt idx="874">
                  <c:v>7.2750009999999996</c:v>
                </c:pt>
                <c:pt idx="875">
                  <c:v>7.283334</c:v>
                </c:pt>
                <c:pt idx="876">
                  <c:v>7.2916670000000003</c:v>
                </c:pt>
                <c:pt idx="877">
                  <c:v>7.300001</c:v>
                </c:pt>
                <c:pt idx="878">
                  <c:v>7.3083340000000003</c:v>
                </c:pt>
                <c:pt idx="879">
                  <c:v>7.3166679999999999</c:v>
                </c:pt>
                <c:pt idx="880">
                  <c:v>7.3250010000000003</c:v>
                </c:pt>
                <c:pt idx="881">
                  <c:v>7.3333339999999998</c:v>
                </c:pt>
                <c:pt idx="882">
                  <c:v>7.3416670000000002</c:v>
                </c:pt>
                <c:pt idx="883">
                  <c:v>7.35</c:v>
                </c:pt>
                <c:pt idx="884">
                  <c:v>7.3583340000000002</c:v>
                </c:pt>
                <c:pt idx="885">
                  <c:v>7.3666679999999998</c:v>
                </c:pt>
                <c:pt idx="886">
                  <c:v>7.3750010000000001</c:v>
                </c:pt>
                <c:pt idx="887">
                  <c:v>7.3833339999999996</c:v>
                </c:pt>
                <c:pt idx="888">
                  <c:v>7.391667</c:v>
                </c:pt>
                <c:pt idx="889">
                  <c:v>7.4000009999999996</c:v>
                </c:pt>
                <c:pt idx="890">
                  <c:v>7.408334</c:v>
                </c:pt>
                <c:pt idx="891">
                  <c:v>7.4166670000000003</c:v>
                </c:pt>
                <c:pt idx="892">
                  <c:v>7.425001</c:v>
                </c:pt>
                <c:pt idx="893">
                  <c:v>7.4333340000000003</c:v>
                </c:pt>
                <c:pt idx="894">
                  <c:v>7.4416679999999999</c:v>
                </c:pt>
                <c:pt idx="895">
                  <c:v>7.4500010000000003</c:v>
                </c:pt>
                <c:pt idx="896">
                  <c:v>7.4583339999999998</c:v>
                </c:pt>
                <c:pt idx="897">
                  <c:v>7.4666670000000002</c:v>
                </c:pt>
                <c:pt idx="898">
                  <c:v>7.4749999999999996</c:v>
                </c:pt>
                <c:pt idx="899">
                  <c:v>7.4833340000000002</c:v>
                </c:pt>
                <c:pt idx="900">
                  <c:v>7.4916679999999998</c:v>
                </c:pt>
                <c:pt idx="901">
                  <c:v>7.5000010000000001</c:v>
                </c:pt>
                <c:pt idx="902">
                  <c:v>7.5083339999999996</c:v>
                </c:pt>
                <c:pt idx="903">
                  <c:v>7.516667</c:v>
                </c:pt>
                <c:pt idx="904">
                  <c:v>7.5250009999999996</c:v>
                </c:pt>
                <c:pt idx="905">
                  <c:v>7.533334</c:v>
                </c:pt>
                <c:pt idx="906">
                  <c:v>7.5416670000000003</c:v>
                </c:pt>
                <c:pt idx="907">
                  <c:v>7.550001</c:v>
                </c:pt>
                <c:pt idx="908">
                  <c:v>7.5583340000000003</c:v>
                </c:pt>
                <c:pt idx="909">
                  <c:v>7.5666679999999999</c:v>
                </c:pt>
                <c:pt idx="910">
                  <c:v>7.5750010000000003</c:v>
                </c:pt>
                <c:pt idx="911">
                  <c:v>7.5833339999999998</c:v>
                </c:pt>
                <c:pt idx="912">
                  <c:v>7.5916670000000002</c:v>
                </c:pt>
                <c:pt idx="913">
                  <c:v>7.6</c:v>
                </c:pt>
                <c:pt idx="914">
                  <c:v>7.6083340000000002</c:v>
                </c:pt>
                <c:pt idx="915">
                  <c:v>7.6166679999999998</c:v>
                </c:pt>
                <c:pt idx="916">
                  <c:v>7.6250010000000001</c:v>
                </c:pt>
                <c:pt idx="917">
                  <c:v>7.6333339999999996</c:v>
                </c:pt>
                <c:pt idx="918">
                  <c:v>7.641667</c:v>
                </c:pt>
                <c:pt idx="919">
                  <c:v>7.6500009999999996</c:v>
                </c:pt>
                <c:pt idx="920">
                  <c:v>7.658334</c:v>
                </c:pt>
                <c:pt idx="921">
                  <c:v>7.6666670000000003</c:v>
                </c:pt>
                <c:pt idx="922">
                  <c:v>7.675001</c:v>
                </c:pt>
                <c:pt idx="923">
                  <c:v>7.6833340000000003</c:v>
                </c:pt>
                <c:pt idx="924">
                  <c:v>7.6916679999999999</c:v>
                </c:pt>
                <c:pt idx="925">
                  <c:v>7.7000010000000003</c:v>
                </c:pt>
                <c:pt idx="926">
                  <c:v>7.7083339999999998</c:v>
                </c:pt>
                <c:pt idx="927">
                  <c:v>7.7166670000000002</c:v>
                </c:pt>
                <c:pt idx="928">
                  <c:v>7.7249999999999996</c:v>
                </c:pt>
                <c:pt idx="929">
                  <c:v>7.7333340000000002</c:v>
                </c:pt>
                <c:pt idx="930">
                  <c:v>7.7416679999999998</c:v>
                </c:pt>
                <c:pt idx="931">
                  <c:v>7.7500010000000001</c:v>
                </c:pt>
                <c:pt idx="932">
                  <c:v>7.7583339999999996</c:v>
                </c:pt>
                <c:pt idx="933">
                  <c:v>7.766667</c:v>
                </c:pt>
                <c:pt idx="934">
                  <c:v>7.7750009999999996</c:v>
                </c:pt>
                <c:pt idx="935">
                  <c:v>7.783334</c:v>
                </c:pt>
                <c:pt idx="936">
                  <c:v>7.7916670000000003</c:v>
                </c:pt>
                <c:pt idx="937">
                  <c:v>7.800001</c:v>
                </c:pt>
                <c:pt idx="938">
                  <c:v>7.8083340000000003</c:v>
                </c:pt>
                <c:pt idx="939">
                  <c:v>7.8166679999999999</c:v>
                </c:pt>
                <c:pt idx="940">
                  <c:v>7.8250010000000003</c:v>
                </c:pt>
                <c:pt idx="941">
                  <c:v>7.8333339999999998</c:v>
                </c:pt>
                <c:pt idx="942">
                  <c:v>7.8416670000000002</c:v>
                </c:pt>
                <c:pt idx="943">
                  <c:v>7.85</c:v>
                </c:pt>
                <c:pt idx="944">
                  <c:v>7.8583340000000002</c:v>
                </c:pt>
                <c:pt idx="945">
                  <c:v>7.8666679999999998</c:v>
                </c:pt>
                <c:pt idx="946">
                  <c:v>7.8750010000000001</c:v>
                </c:pt>
                <c:pt idx="947">
                  <c:v>7.8833339999999996</c:v>
                </c:pt>
                <c:pt idx="948">
                  <c:v>7.891667</c:v>
                </c:pt>
                <c:pt idx="949">
                  <c:v>7.9000009999999996</c:v>
                </c:pt>
                <c:pt idx="950">
                  <c:v>7.908334</c:v>
                </c:pt>
                <c:pt idx="951">
                  <c:v>7.9166670000000003</c:v>
                </c:pt>
                <c:pt idx="952">
                  <c:v>7.9249999999999998</c:v>
                </c:pt>
                <c:pt idx="953">
                  <c:v>7.9333340000000003</c:v>
                </c:pt>
                <c:pt idx="954">
                  <c:v>7.9416679999999999</c:v>
                </c:pt>
                <c:pt idx="955">
                  <c:v>7.9500010000000003</c:v>
                </c:pt>
                <c:pt idx="956">
                  <c:v>7.9583339999999998</c:v>
                </c:pt>
                <c:pt idx="957">
                  <c:v>7.9666670000000002</c:v>
                </c:pt>
                <c:pt idx="958">
                  <c:v>7.9749999999999996</c:v>
                </c:pt>
                <c:pt idx="959">
                  <c:v>7.9833340000000002</c:v>
                </c:pt>
                <c:pt idx="960">
                  <c:v>7.9916679999999998</c:v>
                </c:pt>
                <c:pt idx="961">
                  <c:v>8.0000009999999993</c:v>
                </c:pt>
                <c:pt idx="962">
                  <c:v>8.0083339999999996</c:v>
                </c:pt>
                <c:pt idx="963">
                  <c:v>8.016667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8.1166680000000007</c:v>
                </c:pt>
                <c:pt idx="976">
                  <c:v>8.1250009999999993</c:v>
                </c:pt>
                <c:pt idx="977">
                  <c:v>8.1333339999999996</c:v>
                </c:pt>
                <c:pt idx="978">
                  <c:v>8.141667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8.2416680000000007</c:v>
                </c:pt>
                <c:pt idx="991">
                  <c:v>8.2500009999999993</c:v>
                </c:pt>
                <c:pt idx="992">
                  <c:v>8.2583339999999996</c:v>
                </c:pt>
                <c:pt idx="993">
                  <c:v>8.266667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8.3666680000000007</c:v>
                </c:pt>
                <c:pt idx="1006">
                  <c:v>8.3750009999999993</c:v>
                </c:pt>
                <c:pt idx="1007">
                  <c:v>8.3833339999999996</c:v>
                </c:pt>
                <c:pt idx="1008">
                  <c:v>8.391667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8.4916680000000007</c:v>
                </c:pt>
                <c:pt idx="1021">
                  <c:v>8.5000009999999993</c:v>
                </c:pt>
                <c:pt idx="1022">
                  <c:v>8.5083339999999996</c:v>
                </c:pt>
                <c:pt idx="1023">
                  <c:v>8.516667</c:v>
                </c:pt>
                <c:pt idx="1024">
                  <c:v>8.5250009999999996</c:v>
                </c:pt>
                <c:pt idx="1025">
                  <c:v>8.533334</c:v>
                </c:pt>
                <c:pt idx="1026">
                  <c:v>8.5416670000000003</c:v>
                </c:pt>
                <c:pt idx="1027">
                  <c:v>8.5500000000000007</c:v>
                </c:pt>
                <c:pt idx="1028">
                  <c:v>8.5583340000000003</c:v>
                </c:pt>
                <c:pt idx="1029">
                  <c:v>8.5666679999999999</c:v>
                </c:pt>
                <c:pt idx="1030">
                  <c:v>8.5750010000000003</c:v>
                </c:pt>
                <c:pt idx="1031">
                  <c:v>8.5833340000000007</c:v>
                </c:pt>
                <c:pt idx="1032">
                  <c:v>8.5916669999999993</c:v>
                </c:pt>
                <c:pt idx="1033">
                  <c:v>8.6</c:v>
                </c:pt>
                <c:pt idx="1034">
                  <c:v>8.6083339999999993</c:v>
                </c:pt>
                <c:pt idx="1035">
                  <c:v>8.6166680000000007</c:v>
                </c:pt>
                <c:pt idx="1036">
                  <c:v>8.6250009999999993</c:v>
                </c:pt>
                <c:pt idx="1037">
                  <c:v>8.6333339999999996</c:v>
                </c:pt>
                <c:pt idx="1038">
                  <c:v>8.641667</c:v>
                </c:pt>
                <c:pt idx="1039">
                  <c:v>8.6500009999999996</c:v>
                </c:pt>
                <c:pt idx="1040">
                  <c:v>8.658334</c:v>
                </c:pt>
                <c:pt idx="1041">
                  <c:v>8.6666670000000003</c:v>
                </c:pt>
                <c:pt idx="1042">
                  <c:v>8.6750000000000007</c:v>
                </c:pt>
                <c:pt idx="1043">
                  <c:v>8.6833340000000003</c:v>
                </c:pt>
                <c:pt idx="1044">
                  <c:v>8.6916679999999999</c:v>
                </c:pt>
                <c:pt idx="1045">
                  <c:v>8.7000010000000003</c:v>
                </c:pt>
                <c:pt idx="1046">
                  <c:v>8.7083340000000007</c:v>
                </c:pt>
                <c:pt idx="1047">
                  <c:v>8.7166669999999993</c:v>
                </c:pt>
                <c:pt idx="1048">
                  <c:v>8.7249999999999996</c:v>
                </c:pt>
                <c:pt idx="1049">
                  <c:v>8.7333339999999993</c:v>
                </c:pt>
                <c:pt idx="1050">
                  <c:v>8.7416680000000007</c:v>
                </c:pt>
                <c:pt idx="1051">
                  <c:v>8.7500009999999993</c:v>
                </c:pt>
                <c:pt idx="1052">
                  <c:v>8.7583339999999996</c:v>
                </c:pt>
                <c:pt idx="1053">
                  <c:v>8.766667</c:v>
                </c:pt>
                <c:pt idx="1054">
                  <c:v>8.7750009999999996</c:v>
                </c:pt>
                <c:pt idx="1055">
                  <c:v>8.783334</c:v>
                </c:pt>
                <c:pt idx="1056">
                  <c:v>8.7916670000000003</c:v>
                </c:pt>
                <c:pt idx="1057">
                  <c:v>8.8000000000000007</c:v>
                </c:pt>
                <c:pt idx="1058">
                  <c:v>8.8083340000000003</c:v>
                </c:pt>
                <c:pt idx="1059">
                  <c:v>8.8166679999999999</c:v>
                </c:pt>
                <c:pt idx="1060">
                  <c:v>8.8250010000000003</c:v>
                </c:pt>
                <c:pt idx="1061">
                  <c:v>8.8333340000000007</c:v>
                </c:pt>
                <c:pt idx="1062">
                  <c:v>8.8416669999999993</c:v>
                </c:pt>
                <c:pt idx="1063">
                  <c:v>8.85</c:v>
                </c:pt>
                <c:pt idx="1064">
                  <c:v>8.8583339999999993</c:v>
                </c:pt>
                <c:pt idx="1065">
                  <c:v>8.8666680000000007</c:v>
                </c:pt>
                <c:pt idx="1066">
                  <c:v>8.8750009999999993</c:v>
                </c:pt>
                <c:pt idx="1067">
                  <c:v>8.8833339999999996</c:v>
                </c:pt>
                <c:pt idx="1068">
                  <c:v>8.891667</c:v>
                </c:pt>
                <c:pt idx="1069">
                  <c:v>8.9000009999999996</c:v>
                </c:pt>
                <c:pt idx="1070">
                  <c:v>8.908334</c:v>
                </c:pt>
                <c:pt idx="1071">
                  <c:v>8.9166670000000003</c:v>
                </c:pt>
                <c:pt idx="1072">
                  <c:v>8.9250000000000007</c:v>
                </c:pt>
                <c:pt idx="1073">
                  <c:v>8.9333340000000003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9.0000009999999993</c:v>
                </c:pt>
                <c:pt idx="1082">
                  <c:v>9.0083339999999996</c:v>
                </c:pt>
                <c:pt idx="1083">
                  <c:v>9.016667</c:v>
                </c:pt>
                <c:pt idx="1084">
                  <c:v>9.0250009999999996</c:v>
                </c:pt>
                <c:pt idx="1085">
                  <c:v>9.033334</c:v>
                </c:pt>
                <c:pt idx="1086">
                  <c:v>9.0416670000000003</c:v>
                </c:pt>
                <c:pt idx="1087">
                  <c:v>9.0500000000000007</c:v>
                </c:pt>
                <c:pt idx="1088">
                  <c:v>9.0583340000000003</c:v>
                </c:pt>
                <c:pt idx="1089">
                  <c:v>9.0666679999999999</c:v>
                </c:pt>
                <c:pt idx="1090">
                  <c:v>9.0750010000000003</c:v>
                </c:pt>
                <c:pt idx="1091">
                  <c:v>9.0833340000000007</c:v>
                </c:pt>
                <c:pt idx="1092">
                  <c:v>9.0916669999999993</c:v>
                </c:pt>
                <c:pt idx="1093">
                  <c:v>9.1</c:v>
                </c:pt>
                <c:pt idx="1094">
                  <c:v>9.1083339999999993</c:v>
                </c:pt>
                <c:pt idx="1095">
                  <c:v>9.1166669999999996</c:v>
                </c:pt>
                <c:pt idx="1096">
                  <c:v>9.1250009999999993</c:v>
                </c:pt>
                <c:pt idx="1097">
                  <c:v>9.1333339999999996</c:v>
                </c:pt>
                <c:pt idx="1098">
                  <c:v>9.141667</c:v>
                </c:pt>
                <c:pt idx="1099">
                  <c:v>9.1500009999999996</c:v>
                </c:pt>
                <c:pt idx="1100">
                  <c:v>9.158334</c:v>
                </c:pt>
                <c:pt idx="1101">
                  <c:v>9.1666670000000003</c:v>
                </c:pt>
                <c:pt idx="1102">
                  <c:v>9.1750000000000007</c:v>
                </c:pt>
                <c:pt idx="1103">
                  <c:v>9.1833340000000003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9.2500009999999993</c:v>
                </c:pt>
                <c:pt idx="1112">
                  <c:v>9.2583339999999996</c:v>
                </c:pt>
                <c:pt idx="1113">
                  <c:v>9.266667</c:v>
                </c:pt>
                <c:pt idx="1114">
                  <c:v>9.2750009999999996</c:v>
                </c:pt>
                <c:pt idx="1115">
                  <c:v>9.283334</c:v>
                </c:pt>
                <c:pt idx="1116">
                  <c:v>9.2916670000000003</c:v>
                </c:pt>
                <c:pt idx="1117">
                  <c:v>9.3000000000000007</c:v>
                </c:pt>
                <c:pt idx="1118">
                  <c:v>9.3083340000000003</c:v>
                </c:pt>
                <c:pt idx="1119">
                  <c:v>9.3166679999999999</c:v>
                </c:pt>
                <c:pt idx="1120">
                  <c:v>9.3250010000000003</c:v>
                </c:pt>
                <c:pt idx="1121">
                  <c:v>9.3333340000000007</c:v>
                </c:pt>
                <c:pt idx="1122">
                  <c:v>9.3416669999999993</c:v>
                </c:pt>
                <c:pt idx="1123">
                  <c:v>9.35</c:v>
                </c:pt>
                <c:pt idx="1124">
                  <c:v>9.3583339999999993</c:v>
                </c:pt>
                <c:pt idx="1125">
                  <c:v>9.3666669999999996</c:v>
                </c:pt>
                <c:pt idx="1126">
                  <c:v>9.3750009999999993</c:v>
                </c:pt>
                <c:pt idx="1127">
                  <c:v>9.3833339999999996</c:v>
                </c:pt>
                <c:pt idx="1128">
                  <c:v>9.391667</c:v>
                </c:pt>
                <c:pt idx="1129">
                  <c:v>9.4000009999999996</c:v>
                </c:pt>
                <c:pt idx="1130">
                  <c:v>9.408334</c:v>
                </c:pt>
                <c:pt idx="1131">
                  <c:v>9.4166670000000003</c:v>
                </c:pt>
                <c:pt idx="1132">
                  <c:v>9.4250000000000007</c:v>
                </c:pt>
                <c:pt idx="1133">
                  <c:v>9.4333340000000003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9.5000009999999993</c:v>
                </c:pt>
                <c:pt idx="1142">
                  <c:v>9.5083339999999996</c:v>
                </c:pt>
                <c:pt idx="1143">
                  <c:v>9.516667</c:v>
                </c:pt>
                <c:pt idx="1144">
                  <c:v>9.5250009999999996</c:v>
                </c:pt>
                <c:pt idx="1145">
                  <c:v>9.533334</c:v>
                </c:pt>
                <c:pt idx="1146">
                  <c:v>9.5416670000000003</c:v>
                </c:pt>
                <c:pt idx="1147">
                  <c:v>9.5500000000000007</c:v>
                </c:pt>
                <c:pt idx="1148">
                  <c:v>9.5583340000000003</c:v>
                </c:pt>
                <c:pt idx="1149">
                  <c:v>9.5666679999999999</c:v>
                </c:pt>
                <c:pt idx="1150">
                  <c:v>9.5750010000000003</c:v>
                </c:pt>
                <c:pt idx="1151">
                  <c:v>9.5833340000000007</c:v>
                </c:pt>
                <c:pt idx="1152">
                  <c:v>9.5916669999999993</c:v>
                </c:pt>
                <c:pt idx="1153">
                  <c:v>9.6</c:v>
                </c:pt>
                <c:pt idx="1154">
                  <c:v>9.6083339999999993</c:v>
                </c:pt>
                <c:pt idx="1155">
                  <c:v>9.6166669999999996</c:v>
                </c:pt>
                <c:pt idx="1156">
                  <c:v>9.6250009999999993</c:v>
                </c:pt>
                <c:pt idx="1157">
                  <c:v>9.6333339999999996</c:v>
                </c:pt>
                <c:pt idx="1158">
                  <c:v>9.641667</c:v>
                </c:pt>
                <c:pt idx="1159">
                  <c:v>9.6500009999999996</c:v>
                </c:pt>
                <c:pt idx="1160">
                  <c:v>9.658334</c:v>
                </c:pt>
                <c:pt idx="1161">
                  <c:v>9.6666670000000003</c:v>
                </c:pt>
                <c:pt idx="1162">
                  <c:v>9.6750000000000007</c:v>
                </c:pt>
                <c:pt idx="1163">
                  <c:v>9.6833340000000003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9.8083340000000003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9.9333340000000003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10.741668000000001</c:v>
                </c:pt>
                <c:pt idx="1291">
                  <c:v>10.750000999999999</c:v>
                </c:pt>
                <c:pt idx="1292">
                  <c:v>10.758334</c:v>
                </c:pt>
                <c:pt idx="1293">
                  <c:v>10.766667</c:v>
                </c:pt>
                <c:pt idx="1294">
                  <c:v>10.775001</c:v>
                </c:pt>
                <c:pt idx="1295">
                  <c:v>10.783334</c:v>
                </c:pt>
                <c:pt idx="1296">
                  <c:v>10.791667</c:v>
                </c:pt>
                <c:pt idx="1297">
                  <c:v>10.800001</c:v>
                </c:pt>
                <c:pt idx="1298">
                  <c:v>10.808334</c:v>
                </c:pt>
                <c:pt idx="1299">
                  <c:v>10.816668</c:v>
                </c:pt>
                <c:pt idx="1300">
                  <c:v>10.825001</c:v>
                </c:pt>
                <c:pt idx="1301">
                  <c:v>10.833334000000001</c:v>
                </c:pt>
                <c:pt idx="1302">
                  <c:v>10.841666999999999</c:v>
                </c:pt>
                <c:pt idx="1303">
                  <c:v>10.85</c:v>
                </c:pt>
                <c:pt idx="1304">
                  <c:v>10.858333999999999</c:v>
                </c:pt>
                <c:pt idx="1305">
                  <c:v>10.866668000000001</c:v>
                </c:pt>
                <c:pt idx="1306">
                  <c:v>10.875000999999999</c:v>
                </c:pt>
                <c:pt idx="1307">
                  <c:v>10.883334</c:v>
                </c:pt>
                <c:pt idx="1308">
                  <c:v>10.891667</c:v>
                </c:pt>
                <c:pt idx="1309">
                  <c:v>10.900001</c:v>
                </c:pt>
                <c:pt idx="1310">
                  <c:v>10.908334</c:v>
                </c:pt>
                <c:pt idx="1311">
                  <c:v>10.916667</c:v>
                </c:pt>
                <c:pt idx="1312">
                  <c:v>10.925001</c:v>
                </c:pt>
                <c:pt idx="1313">
                  <c:v>10.933334</c:v>
                </c:pt>
                <c:pt idx="1314">
                  <c:v>10.941668</c:v>
                </c:pt>
                <c:pt idx="1315">
                  <c:v>10.950001</c:v>
                </c:pt>
                <c:pt idx="1316">
                  <c:v>10.958334000000001</c:v>
                </c:pt>
                <c:pt idx="1317">
                  <c:v>10.966666999999999</c:v>
                </c:pt>
                <c:pt idx="1318">
                  <c:v>10.975</c:v>
                </c:pt>
                <c:pt idx="1319">
                  <c:v>10.983333999999999</c:v>
                </c:pt>
                <c:pt idx="1320">
                  <c:v>10.991668000000001</c:v>
                </c:pt>
                <c:pt idx="1321">
                  <c:v>11.000000999999999</c:v>
                </c:pt>
                <c:pt idx="1322">
                  <c:v>11.008334</c:v>
                </c:pt>
                <c:pt idx="1323">
                  <c:v>11.016667</c:v>
                </c:pt>
                <c:pt idx="1324">
                  <c:v>11.025001</c:v>
                </c:pt>
                <c:pt idx="1325">
                  <c:v>11.033334</c:v>
                </c:pt>
                <c:pt idx="1326">
                  <c:v>11.041667</c:v>
                </c:pt>
                <c:pt idx="1327">
                  <c:v>11.050001</c:v>
                </c:pt>
                <c:pt idx="1328">
                  <c:v>11.058334</c:v>
                </c:pt>
                <c:pt idx="1329">
                  <c:v>11.066668</c:v>
                </c:pt>
                <c:pt idx="1330">
                  <c:v>11.075001</c:v>
                </c:pt>
                <c:pt idx="1331">
                  <c:v>11.083334000000001</c:v>
                </c:pt>
                <c:pt idx="1332">
                  <c:v>11.091666999999999</c:v>
                </c:pt>
                <c:pt idx="1333">
                  <c:v>11.1</c:v>
                </c:pt>
                <c:pt idx="1334">
                  <c:v>11.108333999999999</c:v>
                </c:pt>
                <c:pt idx="1335">
                  <c:v>11.116668000000001</c:v>
                </c:pt>
                <c:pt idx="1336">
                  <c:v>11.125000999999999</c:v>
                </c:pt>
                <c:pt idx="1337">
                  <c:v>11.133334</c:v>
                </c:pt>
                <c:pt idx="1338">
                  <c:v>11.141667</c:v>
                </c:pt>
                <c:pt idx="1339">
                  <c:v>11.150001</c:v>
                </c:pt>
                <c:pt idx="1340">
                  <c:v>11.158334</c:v>
                </c:pt>
                <c:pt idx="1341">
                  <c:v>11.166667</c:v>
                </c:pt>
                <c:pt idx="1342">
                  <c:v>11.175001</c:v>
                </c:pt>
                <c:pt idx="1343">
                  <c:v>11.183334</c:v>
                </c:pt>
                <c:pt idx="1344">
                  <c:v>11.191668</c:v>
                </c:pt>
                <c:pt idx="1345">
                  <c:v>11.200001</c:v>
                </c:pt>
                <c:pt idx="1346">
                  <c:v>11.208334000000001</c:v>
                </c:pt>
                <c:pt idx="1347">
                  <c:v>11.216666999999999</c:v>
                </c:pt>
                <c:pt idx="1348">
                  <c:v>11.225</c:v>
                </c:pt>
                <c:pt idx="1349">
                  <c:v>11.233333999999999</c:v>
                </c:pt>
                <c:pt idx="1350">
                  <c:v>11.241668000000001</c:v>
                </c:pt>
                <c:pt idx="1351">
                  <c:v>11.250000999999999</c:v>
                </c:pt>
                <c:pt idx="1352">
                  <c:v>11.258334</c:v>
                </c:pt>
                <c:pt idx="1353">
                  <c:v>11.266667</c:v>
                </c:pt>
                <c:pt idx="1354">
                  <c:v>11.275001</c:v>
                </c:pt>
                <c:pt idx="1355">
                  <c:v>11.283334</c:v>
                </c:pt>
                <c:pt idx="1356">
                  <c:v>11.291667</c:v>
                </c:pt>
                <c:pt idx="1357">
                  <c:v>11.300001</c:v>
                </c:pt>
                <c:pt idx="1358">
                  <c:v>11.308334</c:v>
                </c:pt>
                <c:pt idx="1359">
                  <c:v>11.316668</c:v>
                </c:pt>
                <c:pt idx="1360">
                  <c:v>11.325001</c:v>
                </c:pt>
                <c:pt idx="1361">
                  <c:v>11.333334000000001</c:v>
                </c:pt>
                <c:pt idx="1362">
                  <c:v>11.341666999999999</c:v>
                </c:pt>
                <c:pt idx="1363">
                  <c:v>11.35</c:v>
                </c:pt>
                <c:pt idx="1364">
                  <c:v>11.358333999999999</c:v>
                </c:pt>
                <c:pt idx="1365">
                  <c:v>11.366668000000001</c:v>
                </c:pt>
                <c:pt idx="1366">
                  <c:v>11.375000999999999</c:v>
                </c:pt>
                <c:pt idx="1367">
                  <c:v>11.383334</c:v>
                </c:pt>
                <c:pt idx="1368">
                  <c:v>11.391667</c:v>
                </c:pt>
                <c:pt idx="1369">
                  <c:v>11.400001</c:v>
                </c:pt>
                <c:pt idx="1370">
                  <c:v>11.408334</c:v>
                </c:pt>
                <c:pt idx="1371">
                  <c:v>11.416667</c:v>
                </c:pt>
                <c:pt idx="1372">
                  <c:v>11.425001</c:v>
                </c:pt>
                <c:pt idx="1373">
                  <c:v>11.433334</c:v>
                </c:pt>
                <c:pt idx="1374">
                  <c:v>11.441668</c:v>
                </c:pt>
                <c:pt idx="1375">
                  <c:v>11.450001</c:v>
                </c:pt>
                <c:pt idx="1376">
                  <c:v>11.458334000000001</c:v>
                </c:pt>
                <c:pt idx="1377">
                  <c:v>11.466666999999999</c:v>
                </c:pt>
                <c:pt idx="1378">
                  <c:v>11.475</c:v>
                </c:pt>
                <c:pt idx="1379">
                  <c:v>11.483333999999999</c:v>
                </c:pt>
                <c:pt idx="1380">
                  <c:v>11.491668000000001</c:v>
                </c:pt>
                <c:pt idx="1381">
                  <c:v>11.500000999999999</c:v>
                </c:pt>
                <c:pt idx="1382">
                  <c:v>11.508334</c:v>
                </c:pt>
                <c:pt idx="1383">
                  <c:v>11.516667</c:v>
                </c:pt>
                <c:pt idx="1384">
                  <c:v>11.525001</c:v>
                </c:pt>
                <c:pt idx="1385">
                  <c:v>11.533334</c:v>
                </c:pt>
                <c:pt idx="1386">
                  <c:v>11.541667</c:v>
                </c:pt>
                <c:pt idx="1387">
                  <c:v>11.550001</c:v>
                </c:pt>
                <c:pt idx="1388">
                  <c:v>11.558334</c:v>
                </c:pt>
                <c:pt idx="1389">
                  <c:v>11.566668</c:v>
                </c:pt>
                <c:pt idx="1390">
                  <c:v>11.575001</c:v>
                </c:pt>
                <c:pt idx="1391">
                  <c:v>11.583334000000001</c:v>
                </c:pt>
                <c:pt idx="1392">
                  <c:v>11.591666999999999</c:v>
                </c:pt>
                <c:pt idx="1393">
                  <c:v>11.6</c:v>
                </c:pt>
                <c:pt idx="1394">
                  <c:v>11.608333999999999</c:v>
                </c:pt>
                <c:pt idx="1395">
                  <c:v>11.616668000000001</c:v>
                </c:pt>
                <c:pt idx="1396">
                  <c:v>11.625000999999999</c:v>
                </c:pt>
                <c:pt idx="1397">
                  <c:v>11.633334</c:v>
                </c:pt>
                <c:pt idx="1398">
                  <c:v>11.641667</c:v>
                </c:pt>
                <c:pt idx="1399">
                  <c:v>11.650001</c:v>
                </c:pt>
                <c:pt idx="1400">
                  <c:v>11.658334</c:v>
                </c:pt>
                <c:pt idx="1401">
                  <c:v>11.666667</c:v>
                </c:pt>
                <c:pt idx="1402">
                  <c:v>11.675001</c:v>
                </c:pt>
                <c:pt idx="1403">
                  <c:v>11.683334</c:v>
                </c:pt>
                <c:pt idx="1404">
                  <c:v>11.691668</c:v>
                </c:pt>
                <c:pt idx="1405">
                  <c:v>11.700001</c:v>
                </c:pt>
                <c:pt idx="1406">
                  <c:v>11.708334000000001</c:v>
                </c:pt>
                <c:pt idx="1407">
                  <c:v>11.716666999999999</c:v>
                </c:pt>
                <c:pt idx="1408">
                  <c:v>11.725</c:v>
                </c:pt>
                <c:pt idx="1409">
                  <c:v>11.733333999999999</c:v>
                </c:pt>
                <c:pt idx="1410">
                  <c:v>11.741668000000001</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11.866668000000001</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11.991668000000001</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12.991667</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13.116667</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13.241667</c:v>
                </c:pt>
                <c:pt idx="1591">
                  <c:v>13.250000999999999</c:v>
                </c:pt>
                <c:pt idx="1592">
                  <c:v>13.258334</c:v>
                </c:pt>
                <c:pt idx="1593">
                  <c:v>13.266667</c:v>
                </c:pt>
                <c:pt idx="1594">
                  <c:v>13.275001</c:v>
                </c:pt>
                <c:pt idx="1595">
                  <c:v>13.283334</c:v>
                </c:pt>
                <c:pt idx="1596">
                  <c:v>13.291667</c:v>
                </c:pt>
                <c:pt idx="1597">
                  <c:v>13.3</c:v>
                </c:pt>
                <c:pt idx="1598">
                  <c:v>13.308334</c:v>
                </c:pt>
                <c:pt idx="1599">
                  <c:v>13.316668</c:v>
                </c:pt>
                <c:pt idx="1600">
                  <c:v>13.325001</c:v>
                </c:pt>
                <c:pt idx="1601">
                  <c:v>13.333334000000001</c:v>
                </c:pt>
                <c:pt idx="1602">
                  <c:v>13.341666999999999</c:v>
                </c:pt>
                <c:pt idx="1603">
                  <c:v>13.35</c:v>
                </c:pt>
                <c:pt idx="1604">
                  <c:v>13.358333999999999</c:v>
                </c:pt>
                <c:pt idx="1605">
                  <c:v>13.366667</c:v>
                </c:pt>
                <c:pt idx="1606">
                  <c:v>13.375000999999999</c:v>
                </c:pt>
                <c:pt idx="1607">
                  <c:v>13.383334</c:v>
                </c:pt>
                <c:pt idx="1608">
                  <c:v>13.391667</c:v>
                </c:pt>
                <c:pt idx="1609">
                  <c:v>13.400001</c:v>
                </c:pt>
                <c:pt idx="1610">
                  <c:v>13.408334</c:v>
                </c:pt>
                <c:pt idx="1611">
                  <c:v>13.416667</c:v>
                </c:pt>
                <c:pt idx="1612">
                  <c:v>13.425000000000001</c:v>
                </c:pt>
                <c:pt idx="1613">
                  <c:v>13.433334</c:v>
                </c:pt>
                <c:pt idx="1614">
                  <c:v>13.441668</c:v>
                </c:pt>
                <c:pt idx="1615">
                  <c:v>13.450001</c:v>
                </c:pt>
                <c:pt idx="1616">
                  <c:v>13.458334000000001</c:v>
                </c:pt>
                <c:pt idx="1617">
                  <c:v>13.466666999999999</c:v>
                </c:pt>
                <c:pt idx="1618">
                  <c:v>13.475</c:v>
                </c:pt>
                <c:pt idx="1619">
                  <c:v>13.483333999999999</c:v>
                </c:pt>
                <c:pt idx="1620">
                  <c:v>13.491667</c:v>
                </c:pt>
                <c:pt idx="1621">
                  <c:v>13.500000999999999</c:v>
                </c:pt>
                <c:pt idx="1622">
                  <c:v>13.508334</c:v>
                </c:pt>
                <c:pt idx="1623">
                  <c:v>13.516667</c:v>
                </c:pt>
                <c:pt idx="1624">
                  <c:v>13.525001</c:v>
                </c:pt>
                <c:pt idx="1625">
                  <c:v>13.533334</c:v>
                </c:pt>
                <c:pt idx="1626">
                  <c:v>13.541667</c:v>
                </c:pt>
                <c:pt idx="1627">
                  <c:v>13.55</c:v>
                </c:pt>
                <c:pt idx="1628">
                  <c:v>13.558334</c:v>
                </c:pt>
                <c:pt idx="1629">
                  <c:v>13.566668</c:v>
                </c:pt>
                <c:pt idx="1630">
                  <c:v>13.575001</c:v>
                </c:pt>
                <c:pt idx="1631">
                  <c:v>13.583334000000001</c:v>
                </c:pt>
                <c:pt idx="1632">
                  <c:v>13.591666999999999</c:v>
                </c:pt>
                <c:pt idx="1633">
                  <c:v>13.6</c:v>
                </c:pt>
                <c:pt idx="1634">
                  <c:v>13.608333999999999</c:v>
                </c:pt>
                <c:pt idx="1635">
                  <c:v>13.616667</c:v>
                </c:pt>
                <c:pt idx="1636">
                  <c:v>13.625000999999999</c:v>
                </c:pt>
                <c:pt idx="1637">
                  <c:v>13.633334</c:v>
                </c:pt>
                <c:pt idx="1638">
                  <c:v>13.641667</c:v>
                </c:pt>
                <c:pt idx="1639">
                  <c:v>13.650001</c:v>
                </c:pt>
                <c:pt idx="1640">
                  <c:v>13.658334</c:v>
                </c:pt>
                <c:pt idx="1641">
                  <c:v>13.666667</c:v>
                </c:pt>
                <c:pt idx="1642">
                  <c:v>13.675000000000001</c:v>
                </c:pt>
                <c:pt idx="1643">
                  <c:v>13.683334</c:v>
                </c:pt>
                <c:pt idx="1644">
                  <c:v>13.691668</c:v>
                </c:pt>
                <c:pt idx="1645">
                  <c:v>13.700001</c:v>
                </c:pt>
                <c:pt idx="1646">
                  <c:v>13.708334000000001</c:v>
                </c:pt>
                <c:pt idx="1647">
                  <c:v>13.716666999999999</c:v>
                </c:pt>
                <c:pt idx="1648">
                  <c:v>13.725</c:v>
                </c:pt>
                <c:pt idx="1649">
                  <c:v>13.733333999999999</c:v>
                </c:pt>
                <c:pt idx="1650">
                  <c:v>13.741667</c:v>
                </c:pt>
                <c:pt idx="1651">
                  <c:v>13.750000999999999</c:v>
                </c:pt>
                <c:pt idx="1652">
                  <c:v>13.758334</c:v>
                </c:pt>
                <c:pt idx="1653">
                  <c:v>13.766667</c:v>
                </c:pt>
                <c:pt idx="1654">
                  <c:v>13.775001</c:v>
                </c:pt>
                <c:pt idx="1655">
                  <c:v>13.783334</c:v>
                </c:pt>
                <c:pt idx="1656">
                  <c:v>13.791667</c:v>
                </c:pt>
                <c:pt idx="1657">
                  <c:v>13.8</c:v>
                </c:pt>
                <c:pt idx="1658">
                  <c:v>13.808334</c:v>
                </c:pt>
                <c:pt idx="1659">
                  <c:v>13.816668</c:v>
                </c:pt>
                <c:pt idx="1660">
                  <c:v>13.825001</c:v>
                </c:pt>
                <c:pt idx="1661">
                  <c:v>13.833334000000001</c:v>
                </c:pt>
                <c:pt idx="1662">
                  <c:v>13.841666999999999</c:v>
                </c:pt>
                <c:pt idx="1663">
                  <c:v>13.85</c:v>
                </c:pt>
                <c:pt idx="1664">
                  <c:v>13.858333999999999</c:v>
                </c:pt>
                <c:pt idx="1665">
                  <c:v>13.866667</c:v>
                </c:pt>
                <c:pt idx="1666">
                  <c:v>13.875000999999999</c:v>
                </c:pt>
                <c:pt idx="1667">
                  <c:v>13.883334</c:v>
                </c:pt>
                <c:pt idx="1668">
                  <c:v>13.891667</c:v>
                </c:pt>
                <c:pt idx="1669">
                  <c:v>13.900001</c:v>
                </c:pt>
                <c:pt idx="1670">
                  <c:v>13.908334</c:v>
                </c:pt>
                <c:pt idx="1671">
                  <c:v>13.916667</c:v>
                </c:pt>
                <c:pt idx="1672">
                  <c:v>13.925000000000001</c:v>
                </c:pt>
                <c:pt idx="1673">
                  <c:v>13.933332999999999</c:v>
                </c:pt>
                <c:pt idx="1674">
                  <c:v>13.941668</c:v>
                </c:pt>
                <c:pt idx="1675">
                  <c:v>13.950001</c:v>
                </c:pt>
                <c:pt idx="1676">
                  <c:v>13.958334000000001</c:v>
                </c:pt>
                <c:pt idx="1677">
                  <c:v>13.966666999999999</c:v>
                </c:pt>
                <c:pt idx="1678">
                  <c:v>13.975</c:v>
                </c:pt>
                <c:pt idx="1679">
                  <c:v>13.983333999999999</c:v>
                </c:pt>
                <c:pt idx="1680">
                  <c:v>13.991667</c:v>
                </c:pt>
                <c:pt idx="1681">
                  <c:v>14.000000999999999</c:v>
                </c:pt>
                <c:pt idx="1682">
                  <c:v>14.008334</c:v>
                </c:pt>
                <c:pt idx="1683">
                  <c:v>14.016667</c:v>
                </c:pt>
                <c:pt idx="1684">
                  <c:v>14.025001</c:v>
                </c:pt>
                <c:pt idx="1685">
                  <c:v>14.033334</c:v>
                </c:pt>
                <c:pt idx="1686">
                  <c:v>14.041667</c:v>
                </c:pt>
                <c:pt idx="1687">
                  <c:v>14.05</c:v>
                </c:pt>
                <c:pt idx="1688">
                  <c:v>14.058332999999999</c:v>
                </c:pt>
                <c:pt idx="1689">
                  <c:v>14.066668</c:v>
                </c:pt>
                <c:pt idx="1690">
                  <c:v>14.075001</c:v>
                </c:pt>
                <c:pt idx="1691">
                  <c:v>14.083334000000001</c:v>
                </c:pt>
                <c:pt idx="1692">
                  <c:v>14.091666999999999</c:v>
                </c:pt>
                <c:pt idx="1693">
                  <c:v>14.1</c:v>
                </c:pt>
                <c:pt idx="1694">
                  <c:v>14.108333999999999</c:v>
                </c:pt>
                <c:pt idx="1695">
                  <c:v>14.116667</c:v>
                </c:pt>
                <c:pt idx="1696">
                  <c:v>14.125000999999999</c:v>
                </c:pt>
                <c:pt idx="1697">
                  <c:v>14.133334</c:v>
                </c:pt>
                <c:pt idx="1698">
                  <c:v>14.141667</c:v>
                </c:pt>
                <c:pt idx="1699">
                  <c:v>14.150001</c:v>
                </c:pt>
                <c:pt idx="1700">
                  <c:v>14.158334</c:v>
                </c:pt>
                <c:pt idx="1701">
                  <c:v>14.166667</c:v>
                </c:pt>
                <c:pt idx="1702">
                  <c:v>14.175000000000001</c:v>
                </c:pt>
                <c:pt idx="1703">
                  <c:v>14.183332999999999</c:v>
                </c:pt>
                <c:pt idx="1704">
                  <c:v>14.191668</c:v>
                </c:pt>
                <c:pt idx="1705">
                  <c:v>14.200001</c:v>
                </c:pt>
                <c:pt idx="1706">
                  <c:v>14.208334000000001</c:v>
                </c:pt>
                <c:pt idx="1707">
                  <c:v>14.216666999999999</c:v>
                </c:pt>
                <c:pt idx="1708">
                  <c:v>14.225</c:v>
                </c:pt>
                <c:pt idx="1709">
                  <c:v>14.233333999999999</c:v>
                </c:pt>
                <c:pt idx="1710">
                  <c:v>14.241667</c:v>
                </c:pt>
                <c:pt idx="1711">
                  <c:v>14.250000999999999</c:v>
                </c:pt>
                <c:pt idx="1712">
                  <c:v>14.258334</c:v>
                </c:pt>
                <c:pt idx="1713">
                  <c:v>14.266667</c:v>
                </c:pt>
                <c:pt idx="1714">
                  <c:v>14.275001</c:v>
                </c:pt>
                <c:pt idx="1715">
                  <c:v>14.283334</c:v>
                </c:pt>
                <c:pt idx="1716">
                  <c:v>14.291667</c:v>
                </c:pt>
                <c:pt idx="1717">
                  <c:v>14.3</c:v>
                </c:pt>
                <c:pt idx="1718">
                  <c:v>14.308332999999999</c:v>
                </c:pt>
                <c:pt idx="1719">
                  <c:v>14.316668</c:v>
                </c:pt>
                <c:pt idx="1720">
                  <c:v>14.325001</c:v>
                </c:pt>
                <c:pt idx="1721">
                  <c:v>14.333334000000001</c:v>
                </c:pt>
                <c:pt idx="1722">
                  <c:v>14.341666999999999</c:v>
                </c:pt>
                <c:pt idx="1723">
                  <c:v>14.35</c:v>
                </c:pt>
                <c:pt idx="1724">
                  <c:v>14.358333999999999</c:v>
                </c:pt>
                <c:pt idx="1725">
                  <c:v>14.366667</c:v>
                </c:pt>
                <c:pt idx="1726">
                  <c:v>14.375000999999999</c:v>
                </c:pt>
                <c:pt idx="1727">
                  <c:v>14.383334</c:v>
                </c:pt>
                <c:pt idx="1728">
                  <c:v>14.391667</c:v>
                </c:pt>
                <c:pt idx="1729">
                  <c:v>14.400001</c:v>
                </c:pt>
                <c:pt idx="1730">
                  <c:v>14.408334</c:v>
                </c:pt>
                <c:pt idx="1731">
                  <c:v>14.416667</c:v>
                </c:pt>
                <c:pt idx="1732">
                  <c:v>14.425000000000001</c:v>
                </c:pt>
                <c:pt idx="1733">
                  <c:v>14.433332999999999</c:v>
                </c:pt>
                <c:pt idx="1734">
                  <c:v>14.441668</c:v>
                </c:pt>
                <c:pt idx="1735">
                  <c:v>14.450001</c:v>
                </c:pt>
                <c:pt idx="1736">
                  <c:v>14.458334000000001</c:v>
                </c:pt>
                <c:pt idx="1737">
                  <c:v>14.466666999999999</c:v>
                </c:pt>
                <c:pt idx="1738">
                  <c:v>14.475</c:v>
                </c:pt>
                <c:pt idx="1739">
                  <c:v>14.483333999999999</c:v>
                </c:pt>
                <c:pt idx="1740">
                  <c:v>14.491667</c:v>
                </c:pt>
                <c:pt idx="1741">
                  <c:v>14.500000999999999</c:v>
                </c:pt>
                <c:pt idx="1742">
                  <c:v>14.508334</c:v>
                </c:pt>
                <c:pt idx="1743">
                  <c:v>14.516667</c:v>
                </c:pt>
                <c:pt idx="1744">
                  <c:v>14.525001</c:v>
                </c:pt>
                <c:pt idx="1745">
                  <c:v>14.533334</c:v>
                </c:pt>
                <c:pt idx="1746">
                  <c:v>14.541667</c:v>
                </c:pt>
                <c:pt idx="1747">
                  <c:v>14.55</c:v>
                </c:pt>
                <c:pt idx="1748">
                  <c:v>14.558332999999999</c:v>
                </c:pt>
                <c:pt idx="1749">
                  <c:v>14.566668</c:v>
                </c:pt>
                <c:pt idx="1750">
                  <c:v>14.575001</c:v>
                </c:pt>
                <c:pt idx="1751">
                  <c:v>14.583334000000001</c:v>
                </c:pt>
                <c:pt idx="1752">
                  <c:v>14.591666999999999</c:v>
                </c:pt>
                <c:pt idx="1753">
                  <c:v>14.6</c:v>
                </c:pt>
                <c:pt idx="1754">
                  <c:v>14.608333999999999</c:v>
                </c:pt>
                <c:pt idx="1755">
                  <c:v>14.616667</c:v>
                </c:pt>
                <c:pt idx="1756">
                  <c:v>14.625000999999999</c:v>
                </c:pt>
                <c:pt idx="1757">
                  <c:v>14.633334</c:v>
                </c:pt>
                <c:pt idx="1758">
                  <c:v>14.641667</c:v>
                </c:pt>
                <c:pt idx="1759">
                  <c:v>14.650001</c:v>
                </c:pt>
                <c:pt idx="1760">
                  <c:v>14.658334</c:v>
                </c:pt>
                <c:pt idx="1761">
                  <c:v>14.666667</c:v>
                </c:pt>
                <c:pt idx="1762">
                  <c:v>14.675000000000001</c:v>
                </c:pt>
                <c:pt idx="1763">
                  <c:v>14.683332999999999</c:v>
                </c:pt>
                <c:pt idx="1764">
                  <c:v>14.691668</c:v>
                </c:pt>
                <c:pt idx="1765">
                  <c:v>14.700001</c:v>
                </c:pt>
                <c:pt idx="1766">
                  <c:v>14.708334000000001</c:v>
                </c:pt>
                <c:pt idx="1767">
                  <c:v>14.716666999999999</c:v>
                </c:pt>
                <c:pt idx="1768">
                  <c:v>14.725</c:v>
                </c:pt>
                <c:pt idx="1769">
                  <c:v>14.733333999999999</c:v>
                </c:pt>
                <c:pt idx="1770">
                  <c:v>14.741667</c:v>
                </c:pt>
                <c:pt idx="1771">
                  <c:v>14.750000999999999</c:v>
                </c:pt>
                <c:pt idx="1772">
                  <c:v>14.758334</c:v>
                </c:pt>
                <c:pt idx="1773">
                  <c:v>14.766667</c:v>
                </c:pt>
                <c:pt idx="1774">
                  <c:v>14.775001</c:v>
                </c:pt>
                <c:pt idx="1775">
                  <c:v>14.783334</c:v>
                </c:pt>
                <c:pt idx="1776">
                  <c:v>14.791667</c:v>
                </c:pt>
                <c:pt idx="1777">
                  <c:v>14.8</c:v>
                </c:pt>
                <c:pt idx="1778">
                  <c:v>14.808332999999999</c:v>
                </c:pt>
                <c:pt idx="1779">
                  <c:v>14.816668</c:v>
                </c:pt>
                <c:pt idx="1780">
                  <c:v>14.825001</c:v>
                </c:pt>
                <c:pt idx="1781">
                  <c:v>14.833334000000001</c:v>
                </c:pt>
                <c:pt idx="1782">
                  <c:v>14.841666999999999</c:v>
                </c:pt>
                <c:pt idx="1783">
                  <c:v>14.85</c:v>
                </c:pt>
                <c:pt idx="1784">
                  <c:v>14.858333999999999</c:v>
                </c:pt>
                <c:pt idx="1785">
                  <c:v>14.866667</c:v>
                </c:pt>
                <c:pt idx="1786">
                  <c:v>14.875000999999999</c:v>
                </c:pt>
                <c:pt idx="1787">
                  <c:v>14.883334</c:v>
                </c:pt>
                <c:pt idx="1788">
                  <c:v>14.891667</c:v>
                </c:pt>
                <c:pt idx="1789">
                  <c:v>14.900001</c:v>
                </c:pt>
                <c:pt idx="1790">
                  <c:v>14.908334</c:v>
                </c:pt>
                <c:pt idx="1791">
                  <c:v>14.916667</c:v>
                </c:pt>
                <c:pt idx="1792">
                  <c:v>14.925000000000001</c:v>
                </c:pt>
                <c:pt idx="1793">
                  <c:v>14.933332999999999</c:v>
                </c:pt>
                <c:pt idx="1794">
                  <c:v>14.941668</c:v>
                </c:pt>
                <c:pt idx="1795">
                  <c:v>14.950001</c:v>
                </c:pt>
                <c:pt idx="1796">
                  <c:v>14.958334000000001</c:v>
                </c:pt>
                <c:pt idx="1797">
                  <c:v>14.966666999999999</c:v>
                </c:pt>
                <c:pt idx="1798">
                  <c:v>14.975</c:v>
                </c:pt>
                <c:pt idx="1799">
                  <c:v>14.983333999999999</c:v>
                </c:pt>
                <c:pt idx="1800">
                  <c:v>14.991667</c:v>
                </c:pt>
                <c:pt idx="1801">
                  <c:v>15.000000999999999</c:v>
                </c:pt>
                <c:pt idx="1802">
                  <c:v>15.008334</c:v>
                </c:pt>
                <c:pt idx="1803">
                  <c:v>15.016667</c:v>
                </c:pt>
                <c:pt idx="1804">
                  <c:v>15.025001</c:v>
                </c:pt>
                <c:pt idx="1805">
                  <c:v>15.033334</c:v>
                </c:pt>
                <c:pt idx="1806">
                  <c:v>15.041667</c:v>
                </c:pt>
                <c:pt idx="1807">
                  <c:v>15.05</c:v>
                </c:pt>
                <c:pt idx="1808">
                  <c:v>15.058332999999999</c:v>
                </c:pt>
                <c:pt idx="1809">
                  <c:v>15.066668</c:v>
                </c:pt>
                <c:pt idx="1810">
                  <c:v>15.075001</c:v>
                </c:pt>
                <c:pt idx="1811">
                  <c:v>15.083334000000001</c:v>
                </c:pt>
                <c:pt idx="1812">
                  <c:v>15.091666999999999</c:v>
                </c:pt>
                <c:pt idx="1813">
                  <c:v>15.1</c:v>
                </c:pt>
                <c:pt idx="1814">
                  <c:v>15.108333999999999</c:v>
                </c:pt>
                <c:pt idx="1815">
                  <c:v>15.116667</c:v>
                </c:pt>
                <c:pt idx="1816">
                  <c:v>15.125</c:v>
                </c:pt>
                <c:pt idx="1817">
                  <c:v>15.133334</c:v>
                </c:pt>
                <c:pt idx="1818">
                  <c:v>15.141667</c:v>
                </c:pt>
                <c:pt idx="1819">
                  <c:v>15.150001</c:v>
                </c:pt>
                <c:pt idx="1820">
                  <c:v>15.158334</c:v>
                </c:pt>
                <c:pt idx="1821">
                  <c:v>15.166667</c:v>
                </c:pt>
                <c:pt idx="1822">
                  <c:v>15.175000000000001</c:v>
                </c:pt>
                <c:pt idx="1823">
                  <c:v>15.183332999999999</c:v>
                </c:pt>
                <c:pt idx="1824">
                  <c:v>15.191668</c:v>
                </c:pt>
                <c:pt idx="1825">
                  <c:v>15.200001</c:v>
                </c:pt>
                <c:pt idx="1826">
                  <c:v>15.208334000000001</c:v>
                </c:pt>
                <c:pt idx="1827">
                  <c:v>15.216666999999999</c:v>
                </c:pt>
                <c:pt idx="1828">
                  <c:v>15.225</c:v>
                </c:pt>
                <c:pt idx="1829">
                  <c:v>15.233333999999999</c:v>
                </c:pt>
                <c:pt idx="1830">
                  <c:v>15.241667</c:v>
                </c:pt>
                <c:pt idx="1831">
                  <c:v>15.25</c:v>
                </c:pt>
                <c:pt idx="1832">
                  <c:v>15.258334</c:v>
                </c:pt>
                <c:pt idx="1833">
                  <c:v>15.266667</c:v>
                </c:pt>
                <c:pt idx="1834">
                  <c:v>15.275001</c:v>
                </c:pt>
                <c:pt idx="1835">
                  <c:v>15.283334</c:v>
                </c:pt>
                <c:pt idx="1836">
                  <c:v>15.291667</c:v>
                </c:pt>
                <c:pt idx="1837">
                  <c:v>15.3</c:v>
                </c:pt>
                <c:pt idx="1838">
                  <c:v>15.308332999999999</c:v>
                </c:pt>
                <c:pt idx="1839">
                  <c:v>15.316668</c:v>
                </c:pt>
                <c:pt idx="1840">
                  <c:v>15.325001</c:v>
                </c:pt>
                <c:pt idx="1841">
                  <c:v>15.333334000000001</c:v>
                </c:pt>
                <c:pt idx="1842">
                  <c:v>15.341666999999999</c:v>
                </c:pt>
                <c:pt idx="1843">
                  <c:v>15.35</c:v>
                </c:pt>
                <c:pt idx="1844">
                  <c:v>15.358333999999999</c:v>
                </c:pt>
                <c:pt idx="1845">
                  <c:v>15.366667</c:v>
                </c:pt>
                <c:pt idx="1846">
                  <c:v>15.375</c:v>
                </c:pt>
                <c:pt idx="1847">
                  <c:v>15.383334</c:v>
                </c:pt>
                <c:pt idx="1848">
                  <c:v>15.391667</c:v>
                </c:pt>
                <c:pt idx="1849">
                  <c:v>15.400001</c:v>
                </c:pt>
                <c:pt idx="1850">
                  <c:v>15.408334</c:v>
                </c:pt>
                <c:pt idx="1851">
                  <c:v>15.416667</c:v>
                </c:pt>
                <c:pt idx="1852">
                  <c:v>15.425000000000001</c:v>
                </c:pt>
                <c:pt idx="1853">
                  <c:v>15.433332999999999</c:v>
                </c:pt>
                <c:pt idx="1854">
                  <c:v>15.441668</c:v>
                </c:pt>
                <c:pt idx="1855">
                  <c:v>15.450001</c:v>
                </c:pt>
                <c:pt idx="1856">
                  <c:v>15.458334000000001</c:v>
                </c:pt>
                <c:pt idx="1857">
                  <c:v>15.466666999999999</c:v>
                </c:pt>
                <c:pt idx="1858">
                  <c:v>15.475</c:v>
                </c:pt>
                <c:pt idx="1859">
                  <c:v>15.483333999999999</c:v>
                </c:pt>
                <c:pt idx="1860">
                  <c:v>15.491667</c:v>
                </c:pt>
                <c:pt idx="1861">
                  <c:v>15.5</c:v>
                </c:pt>
                <c:pt idx="1862">
                  <c:v>15.508334</c:v>
                </c:pt>
                <c:pt idx="1863">
                  <c:v>15.516667</c:v>
                </c:pt>
                <c:pt idx="1864">
                  <c:v>15.525001</c:v>
                </c:pt>
                <c:pt idx="1865">
                  <c:v>15.533334</c:v>
                </c:pt>
                <c:pt idx="1866">
                  <c:v>15.541667</c:v>
                </c:pt>
                <c:pt idx="1867">
                  <c:v>15.55</c:v>
                </c:pt>
                <c:pt idx="1868">
                  <c:v>15.558332999999999</c:v>
                </c:pt>
                <c:pt idx="1869">
                  <c:v>15.566668</c:v>
                </c:pt>
                <c:pt idx="1870">
                  <c:v>15.575001</c:v>
                </c:pt>
                <c:pt idx="1871">
                  <c:v>15.583334000000001</c:v>
                </c:pt>
                <c:pt idx="1872">
                  <c:v>15.591666999999999</c:v>
                </c:pt>
                <c:pt idx="1873">
                  <c:v>15.6</c:v>
                </c:pt>
                <c:pt idx="1874">
                  <c:v>15.608333999999999</c:v>
                </c:pt>
                <c:pt idx="1875">
                  <c:v>15.616667</c:v>
                </c:pt>
                <c:pt idx="1876">
                  <c:v>15.625</c:v>
                </c:pt>
                <c:pt idx="1877">
                  <c:v>15.633334</c:v>
                </c:pt>
                <c:pt idx="1878">
                  <c:v>15.641667</c:v>
                </c:pt>
                <c:pt idx="1879">
                  <c:v>15.650001</c:v>
                </c:pt>
                <c:pt idx="1880">
                  <c:v>15.658334</c:v>
                </c:pt>
                <c:pt idx="1881">
                  <c:v>15.666667</c:v>
                </c:pt>
                <c:pt idx="1882">
                  <c:v>15.675000000000001</c:v>
                </c:pt>
                <c:pt idx="1883">
                  <c:v>15.683332999999999</c:v>
                </c:pt>
                <c:pt idx="1884">
                  <c:v>15.691668</c:v>
                </c:pt>
                <c:pt idx="1885">
                  <c:v>15.700001</c:v>
                </c:pt>
                <c:pt idx="1886">
                  <c:v>15.708334000000001</c:v>
                </c:pt>
                <c:pt idx="1887">
                  <c:v>15.716666999999999</c:v>
                </c:pt>
                <c:pt idx="1888">
                  <c:v>15.725</c:v>
                </c:pt>
                <c:pt idx="1889">
                  <c:v>15.733333999999999</c:v>
                </c:pt>
                <c:pt idx="1890">
                  <c:v>15.741667</c:v>
                </c:pt>
                <c:pt idx="1891">
                  <c:v>15.75</c:v>
                </c:pt>
                <c:pt idx="1892">
                  <c:v>15.758334</c:v>
                </c:pt>
                <c:pt idx="1893">
                  <c:v>15.766667</c:v>
                </c:pt>
                <c:pt idx="1894">
                  <c:v>15.775001</c:v>
                </c:pt>
                <c:pt idx="1895">
                  <c:v>15.783334</c:v>
                </c:pt>
                <c:pt idx="1896">
                  <c:v>15.791667</c:v>
                </c:pt>
                <c:pt idx="1897">
                  <c:v>15.8</c:v>
                </c:pt>
                <c:pt idx="1898">
                  <c:v>15.808332999999999</c:v>
                </c:pt>
                <c:pt idx="1899">
                  <c:v>15.816668</c:v>
                </c:pt>
                <c:pt idx="1900">
                  <c:v>15.825001</c:v>
                </c:pt>
                <c:pt idx="1901">
                  <c:v>15.833334000000001</c:v>
                </c:pt>
                <c:pt idx="1902">
                  <c:v>15.841666999999999</c:v>
                </c:pt>
                <c:pt idx="1903">
                  <c:v>15.85</c:v>
                </c:pt>
                <c:pt idx="1904">
                  <c:v>15.858333999999999</c:v>
                </c:pt>
                <c:pt idx="1905">
                  <c:v>15.866667</c:v>
                </c:pt>
                <c:pt idx="1906">
                  <c:v>15.875</c:v>
                </c:pt>
                <c:pt idx="1907">
                  <c:v>15.883334</c:v>
                </c:pt>
                <c:pt idx="1908">
                  <c:v>15.891667</c:v>
                </c:pt>
                <c:pt idx="1909">
                  <c:v>15.900001</c:v>
                </c:pt>
                <c:pt idx="1910">
                  <c:v>15.908334</c:v>
                </c:pt>
                <c:pt idx="1911">
                  <c:v>15.916667</c:v>
                </c:pt>
                <c:pt idx="1912">
                  <c:v>15.925000000000001</c:v>
                </c:pt>
                <c:pt idx="1913">
                  <c:v>15.933332999999999</c:v>
                </c:pt>
                <c:pt idx="1914">
                  <c:v>15.941668</c:v>
                </c:pt>
                <c:pt idx="1915">
                  <c:v>15.950001</c:v>
                </c:pt>
                <c:pt idx="1916">
                  <c:v>15.958334000000001</c:v>
                </c:pt>
                <c:pt idx="1917">
                  <c:v>15.966666999999999</c:v>
                </c:pt>
                <c:pt idx="1918">
                  <c:v>15.975</c:v>
                </c:pt>
                <c:pt idx="1919">
                  <c:v>15.983333999999999</c:v>
                </c:pt>
                <c:pt idx="1920">
                  <c:v>15.991667</c:v>
                </c:pt>
                <c:pt idx="1921">
                  <c:v>16</c:v>
                </c:pt>
                <c:pt idx="1922">
                  <c:v>16.008333</c:v>
                </c:pt>
                <c:pt idx="1923">
                  <c:v>16.016666000000001</c:v>
                </c:pt>
                <c:pt idx="1924">
                  <c:v>16.024999999999999</c:v>
                </c:pt>
                <c:pt idx="1925">
                  <c:v>16.033332999999999</c:v>
                </c:pt>
                <c:pt idx="1926">
                  <c:v>16.041665999999999</c:v>
                </c:pt>
                <c:pt idx="1927">
                  <c:v>16.049999</c:v>
                </c:pt>
                <c:pt idx="1928">
                  <c:v>16.058332</c:v>
                </c:pt>
                <c:pt idx="1929">
                  <c:v>16.066666000000001</c:v>
                </c:pt>
                <c:pt idx="1930">
                  <c:v>16.075001</c:v>
                </c:pt>
                <c:pt idx="1931">
                  <c:v>16.083334000000001</c:v>
                </c:pt>
                <c:pt idx="1932">
                  <c:v>16.091667000000001</c:v>
                </c:pt>
                <c:pt idx="1933">
                  <c:v>16.100000000000001</c:v>
                </c:pt>
                <c:pt idx="1934">
                  <c:v>16.108333999999999</c:v>
                </c:pt>
                <c:pt idx="1935">
                  <c:v>16.116667</c:v>
                </c:pt>
                <c:pt idx="1936">
                  <c:v>16.125</c:v>
                </c:pt>
                <c:pt idx="1937">
                  <c:v>16.133333</c:v>
                </c:pt>
                <c:pt idx="1938">
                  <c:v>16.141666000000001</c:v>
                </c:pt>
                <c:pt idx="1939">
                  <c:v>16.149999999999999</c:v>
                </c:pt>
                <c:pt idx="1940">
                  <c:v>16.158332999999999</c:v>
                </c:pt>
                <c:pt idx="1941">
                  <c:v>16.166665999999999</c:v>
                </c:pt>
                <c:pt idx="1942">
                  <c:v>16.174999</c:v>
                </c:pt>
                <c:pt idx="1943">
                  <c:v>16.183332</c:v>
                </c:pt>
                <c:pt idx="1944">
                  <c:v>16.191666000000001</c:v>
                </c:pt>
                <c:pt idx="1945">
                  <c:v>16.200001</c:v>
                </c:pt>
                <c:pt idx="1946">
                  <c:v>16.208334000000001</c:v>
                </c:pt>
                <c:pt idx="1947">
                  <c:v>16.216667000000001</c:v>
                </c:pt>
                <c:pt idx="1948">
                  <c:v>16.225000000000001</c:v>
                </c:pt>
                <c:pt idx="1949">
                  <c:v>16.233333999999999</c:v>
                </c:pt>
                <c:pt idx="1950">
                  <c:v>16.241667</c:v>
                </c:pt>
                <c:pt idx="1951">
                  <c:v>16.25</c:v>
                </c:pt>
                <c:pt idx="1952">
                  <c:v>16.258333</c:v>
                </c:pt>
                <c:pt idx="1953">
                  <c:v>16.266666000000001</c:v>
                </c:pt>
                <c:pt idx="1954">
                  <c:v>16.274999999999999</c:v>
                </c:pt>
                <c:pt idx="1955">
                  <c:v>16.283332999999999</c:v>
                </c:pt>
                <c:pt idx="1956">
                  <c:v>16.291665999999999</c:v>
                </c:pt>
                <c:pt idx="1957">
                  <c:v>16.299999</c:v>
                </c:pt>
                <c:pt idx="1958">
                  <c:v>16.308332</c:v>
                </c:pt>
                <c:pt idx="1959">
                  <c:v>16.316666000000001</c:v>
                </c:pt>
                <c:pt idx="1960">
                  <c:v>16.325001</c:v>
                </c:pt>
                <c:pt idx="1961">
                  <c:v>16.333334000000001</c:v>
                </c:pt>
                <c:pt idx="1962">
                  <c:v>16.341667000000001</c:v>
                </c:pt>
                <c:pt idx="1963">
                  <c:v>16.350000000000001</c:v>
                </c:pt>
                <c:pt idx="1964">
                  <c:v>16.358333999999999</c:v>
                </c:pt>
                <c:pt idx="1965">
                  <c:v>16.366667</c:v>
                </c:pt>
                <c:pt idx="1966">
                  <c:v>16.375</c:v>
                </c:pt>
                <c:pt idx="1967">
                  <c:v>16.383333</c:v>
                </c:pt>
                <c:pt idx="1968">
                  <c:v>16.391666000000001</c:v>
                </c:pt>
                <c:pt idx="1969">
                  <c:v>16.399999999999999</c:v>
                </c:pt>
                <c:pt idx="1970">
                  <c:v>16.408332999999999</c:v>
                </c:pt>
                <c:pt idx="1971">
                  <c:v>16.416665999999999</c:v>
                </c:pt>
                <c:pt idx="1972">
                  <c:v>16.424999</c:v>
                </c:pt>
                <c:pt idx="1973">
                  <c:v>16.433332</c:v>
                </c:pt>
                <c:pt idx="1974">
                  <c:v>16.441666000000001</c:v>
                </c:pt>
                <c:pt idx="1975">
                  <c:v>16.450001</c:v>
                </c:pt>
                <c:pt idx="1976">
                  <c:v>16.458334000000001</c:v>
                </c:pt>
                <c:pt idx="1977">
                  <c:v>16.466667000000001</c:v>
                </c:pt>
                <c:pt idx="1978">
                  <c:v>16.475000000000001</c:v>
                </c:pt>
                <c:pt idx="1979">
                  <c:v>16.483333999999999</c:v>
                </c:pt>
                <c:pt idx="1980">
                  <c:v>16.491667</c:v>
                </c:pt>
                <c:pt idx="1981">
                  <c:v>16.5</c:v>
                </c:pt>
                <c:pt idx="1982">
                  <c:v>16.508333</c:v>
                </c:pt>
                <c:pt idx="1983">
                  <c:v>16.516666000000001</c:v>
                </c:pt>
                <c:pt idx="1984">
                  <c:v>16.524999999999999</c:v>
                </c:pt>
                <c:pt idx="1985">
                  <c:v>16.533332999999999</c:v>
                </c:pt>
                <c:pt idx="1986">
                  <c:v>16.541665999999999</c:v>
                </c:pt>
                <c:pt idx="1987">
                  <c:v>16.549999</c:v>
                </c:pt>
                <c:pt idx="1988">
                  <c:v>16.558332</c:v>
                </c:pt>
                <c:pt idx="1989">
                  <c:v>16.566666000000001</c:v>
                </c:pt>
                <c:pt idx="1990">
                  <c:v>16.575001</c:v>
                </c:pt>
                <c:pt idx="1991">
                  <c:v>16.583334000000001</c:v>
                </c:pt>
                <c:pt idx="1992">
                  <c:v>16.591667000000001</c:v>
                </c:pt>
                <c:pt idx="1993">
                  <c:v>16.600000000000001</c:v>
                </c:pt>
                <c:pt idx="1994">
                  <c:v>16.608333999999999</c:v>
                </c:pt>
                <c:pt idx="1995">
                  <c:v>16.616667</c:v>
                </c:pt>
                <c:pt idx="1996">
                  <c:v>16.625</c:v>
                </c:pt>
                <c:pt idx="1997">
                  <c:v>16.633333</c:v>
                </c:pt>
                <c:pt idx="1998">
                  <c:v>16.641666000000001</c:v>
                </c:pt>
                <c:pt idx="1999">
                  <c:v>16.649999999999999</c:v>
                </c:pt>
                <c:pt idx="2000">
                  <c:v>16.658332999999999</c:v>
                </c:pt>
                <c:pt idx="2001">
                  <c:v>16.666665999999999</c:v>
                </c:pt>
                <c:pt idx="2002">
                  <c:v>16.674999</c:v>
                </c:pt>
                <c:pt idx="2003">
                  <c:v>16.683332</c:v>
                </c:pt>
                <c:pt idx="2004">
                  <c:v>16.691666000000001</c:v>
                </c:pt>
                <c:pt idx="2005">
                  <c:v>16.700001</c:v>
                </c:pt>
                <c:pt idx="2006">
                  <c:v>16.708334000000001</c:v>
                </c:pt>
                <c:pt idx="2007">
                  <c:v>16.716667000000001</c:v>
                </c:pt>
                <c:pt idx="2008">
                  <c:v>16.725000000000001</c:v>
                </c:pt>
                <c:pt idx="2009">
                  <c:v>16.733333999999999</c:v>
                </c:pt>
                <c:pt idx="2010">
                  <c:v>16.741667</c:v>
                </c:pt>
                <c:pt idx="2011">
                  <c:v>16.75</c:v>
                </c:pt>
                <c:pt idx="2012">
                  <c:v>16.758333</c:v>
                </c:pt>
                <c:pt idx="2013">
                  <c:v>16.766666000000001</c:v>
                </c:pt>
                <c:pt idx="2014">
                  <c:v>16.774999999999999</c:v>
                </c:pt>
                <c:pt idx="2015">
                  <c:v>16.783332999999999</c:v>
                </c:pt>
                <c:pt idx="2016">
                  <c:v>16.791665999999999</c:v>
                </c:pt>
                <c:pt idx="2017">
                  <c:v>16.799999</c:v>
                </c:pt>
                <c:pt idx="2018">
                  <c:v>16.808332</c:v>
                </c:pt>
                <c:pt idx="2019">
                  <c:v>16.816666000000001</c:v>
                </c:pt>
                <c:pt idx="2020">
                  <c:v>16.825001</c:v>
                </c:pt>
                <c:pt idx="2021">
                  <c:v>16.833334000000001</c:v>
                </c:pt>
                <c:pt idx="2022">
                  <c:v>16.841667000000001</c:v>
                </c:pt>
                <c:pt idx="2023">
                  <c:v>16.850000000000001</c:v>
                </c:pt>
                <c:pt idx="2024">
                  <c:v>16.858333999999999</c:v>
                </c:pt>
                <c:pt idx="2025">
                  <c:v>16.866667</c:v>
                </c:pt>
                <c:pt idx="2026">
                  <c:v>16.875</c:v>
                </c:pt>
                <c:pt idx="2027">
                  <c:v>16.883333</c:v>
                </c:pt>
                <c:pt idx="2028">
                  <c:v>16.891666000000001</c:v>
                </c:pt>
                <c:pt idx="2029">
                  <c:v>16.899999999999999</c:v>
                </c:pt>
                <c:pt idx="2030">
                  <c:v>16.908332999999999</c:v>
                </c:pt>
                <c:pt idx="2031">
                  <c:v>16.916665999999999</c:v>
                </c:pt>
                <c:pt idx="2032">
                  <c:v>16.924999</c:v>
                </c:pt>
                <c:pt idx="2033">
                  <c:v>16.933332</c:v>
                </c:pt>
                <c:pt idx="2034">
                  <c:v>16.941666000000001</c:v>
                </c:pt>
                <c:pt idx="2035">
                  <c:v>16.950001</c:v>
                </c:pt>
                <c:pt idx="2036">
                  <c:v>16.958334000000001</c:v>
                </c:pt>
                <c:pt idx="2037">
                  <c:v>16.966667000000001</c:v>
                </c:pt>
                <c:pt idx="2038">
                  <c:v>16.975000000000001</c:v>
                </c:pt>
                <c:pt idx="2039">
                  <c:v>16.983333999999999</c:v>
                </c:pt>
                <c:pt idx="2040">
                  <c:v>16.991667</c:v>
                </c:pt>
                <c:pt idx="2041">
                  <c:v>17</c:v>
                </c:pt>
                <c:pt idx="2042">
                  <c:v>17.008333</c:v>
                </c:pt>
                <c:pt idx="2043">
                  <c:v>17.016666000000001</c:v>
                </c:pt>
                <c:pt idx="2044">
                  <c:v>17.024999999999999</c:v>
                </c:pt>
                <c:pt idx="2045">
                  <c:v>17.033332999999999</c:v>
                </c:pt>
                <c:pt idx="2046">
                  <c:v>17.041665999999999</c:v>
                </c:pt>
                <c:pt idx="2047">
                  <c:v>17.049999</c:v>
                </c:pt>
                <c:pt idx="2048">
                  <c:v>17.058332</c:v>
                </c:pt>
                <c:pt idx="2049">
                  <c:v>17.066666000000001</c:v>
                </c:pt>
                <c:pt idx="2050">
                  <c:v>17.075001</c:v>
                </c:pt>
                <c:pt idx="2051">
                  <c:v>17.083334000000001</c:v>
                </c:pt>
                <c:pt idx="2052">
                  <c:v>17.091667000000001</c:v>
                </c:pt>
                <c:pt idx="2053">
                  <c:v>17.100000000000001</c:v>
                </c:pt>
                <c:pt idx="2054">
                  <c:v>17.108333999999999</c:v>
                </c:pt>
                <c:pt idx="2055">
                  <c:v>17.116667</c:v>
                </c:pt>
                <c:pt idx="2056">
                  <c:v>17.125</c:v>
                </c:pt>
                <c:pt idx="2057">
                  <c:v>17.133333</c:v>
                </c:pt>
                <c:pt idx="2058">
                  <c:v>17.141666000000001</c:v>
                </c:pt>
                <c:pt idx="2059">
                  <c:v>17.149999999999999</c:v>
                </c:pt>
                <c:pt idx="2060">
                  <c:v>17.158332999999999</c:v>
                </c:pt>
                <c:pt idx="2061">
                  <c:v>17.166665999999999</c:v>
                </c:pt>
                <c:pt idx="2062">
                  <c:v>17.174999</c:v>
                </c:pt>
                <c:pt idx="2063">
                  <c:v>17.183332</c:v>
                </c:pt>
                <c:pt idx="2064">
                  <c:v>17.191666000000001</c:v>
                </c:pt>
                <c:pt idx="2065">
                  <c:v>17.200001</c:v>
                </c:pt>
                <c:pt idx="2066">
                  <c:v>17.208334000000001</c:v>
                </c:pt>
                <c:pt idx="2067">
                  <c:v>17.216667000000001</c:v>
                </c:pt>
                <c:pt idx="2068">
                  <c:v>17.225000000000001</c:v>
                </c:pt>
                <c:pt idx="2069">
                  <c:v>17.233333999999999</c:v>
                </c:pt>
                <c:pt idx="2070">
                  <c:v>17.241667</c:v>
                </c:pt>
                <c:pt idx="2071">
                  <c:v>17.25</c:v>
                </c:pt>
                <c:pt idx="2072">
                  <c:v>17.258333</c:v>
                </c:pt>
                <c:pt idx="2073">
                  <c:v>17.266666000000001</c:v>
                </c:pt>
                <c:pt idx="2074">
                  <c:v>17.274999999999999</c:v>
                </c:pt>
                <c:pt idx="2075">
                  <c:v>17.283332999999999</c:v>
                </c:pt>
                <c:pt idx="2076">
                  <c:v>17.291665999999999</c:v>
                </c:pt>
                <c:pt idx="2077">
                  <c:v>17.299999</c:v>
                </c:pt>
                <c:pt idx="2078">
                  <c:v>17.308332</c:v>
                </c:pt>
                <c:pt idx="2079">
                  <c:v>17.316666000000001</c:v>
                </c:pt>
                <c:pt idx="2080">
                  <c:v>17.325001</c:v>
                </c:pt>
                <c:pt idx="2081">
                  <c:v>17.333334000000001</c:v>
                </c:pt>
                <c:pt idx="2082">
                  <c:v>17.341667000000001</c:v>
                </c:pt>
                <c:pt idx="2083">
                  <c:v>17.350000000000001</c:v>
                </c:pt>
                <c:pt idx="2084">
                  <c:v>17.358333999999999</c:v>
                </c:pt>
                <c:pt idx="2085">
                  <c:v>17.366667</c:v>
                </c:pt>
                <c:pt idx="2086">
                  <c:v>17.375</c:v>
                </c:pt>
                <c:pt idx="2087">
                  <c:v>17.383333</c:v>
                </c:pt>
                <c:pt idx="2088">
                  <c:v>17.391666000000001</c:v>
                </c:pt>
                <c:pt idx="2089">
                  <c:v>17.399999999999999</c:v>
                </c:pt>
                <c:pt idx="2090">
                  <c:v>17.408332999999999</c:v>
                </c:pt>
                <c:pt idx="2091">
                  <c:v>17.416665999999999</c:v>
                </c:pt>
                <c:pt idx="2092">
                  <c:v>17.424999</c:v>
                </c:pt>
                <c:pt idx="2093">
                  <c:v>17.433332</c:v>
                </c:pt>
                <c:pt idx="2094">
                  <c:v>17.441666000000001</c:v>
                </c:pt>
                <c:pt idx="2095">
                  <c:v>17.450001</c:v>
                </c:pt>
                <c:pt idx="2096">
                  <c:v>17.458334000000001</c:v>
                </c:pt>
                <c:pt idx="2097">
                  <c:v>17.466667000000001</c:v>
                </c:pt>
                <c:pt idx="2098">
                  <c:v>17.475000000000001</c:v>
                </c:pt>
                <c:pt idx="2099">
                  <c:v>17.483333999999999</c:v>
                </c:pt>
                <c:pt idx="2100">
                  <c:v>17.491667</c:v>
                </c:pt>
                <c:pt idx="2101">
                  <c:v>17.5</c:v>
                </c:pt>
                <c:pt idx="2102">
                  <c:v>17.508333</c:v>
                </c:pt>
                <c:pt idx="2103">
                  <c:v>17.516666000000001</c:v>
                </c:pt>
                <c:pt idx="2104">
                  <c:v>17.524999999999999</c:v>
                </c:pt>
                <c:pt idx="2105">
                  <c:v>17.533332999999999</c:v>
                </c:pt>
                <c:pt idx="2106">
                  <c:v>17.541665999999999</c:v>
                </c:pt>
                <c:pt idx="2107">
                  <c:v>17.549999</c:v>
                </c:pt>
                <c:pt idx="2108">
                  <c:v>17.558332</c:v>
                </c:pt>
                <c:pt idx="2109">
                  <c:v>17.566666000000001</c:v>
                </c:pt>
                <c:pt idx="2110">
                  <c:v>17.575001</c:v>
                </c:pt>
                <c:pt idx="2111">
                  <c:v>17.583334000000001</c:v>
                </c:pt>
                <c:pt idx="2112">
                  <c:v>17.591667000000001</c:v>
                </c:pt>
                <c:pt idx="2113">
                  <c:v>17.600000000000001</c:v>
                </c:pt>
                <c:pt idx="2114">
                  <c:v>17.608333999999999</c:v>
                </c:pt>
                <c:pt idx="2115">
                  <c:v>17.616667</c:v>
                </c:pt>
                <c:pt idx="2116">
                  <c:v>17.625</c:v>
                </c:pt>
                <c:pt idx="2117">
                  <c:v>17.633333</c:v>
                </c:pt>
                <c:pt idx="2118">
                  <c:v>17.641666000000001</c:v>
                </c:pt>
                <c:pt idx="2119">
                  <c:v>17.649999999999999</c:v>
                </c:pt>
                <c:pt idx="2120">
                  <c:v>17.658332999999999</c:v>
                </c:pt>
                <c:pt idx="2121">
                  <c:v>17.666665999999999</c:v>
                </c:pt>
                <c:pt idx="2122">
                  <c:v>17.674999</c:v>
                </c:pt>
                <c:pt idx="2123">
                  <c:v>17.683332</c:v>
                </c:pt>
                <c:pt idx="2124">
                  <c:v>17.691666000000001</c:v>
                </c:pt>
                <c:pt idx="2125">
                  <c:v>17.700001</c:v>
                </c:pt>
                <c:pt idx="2126">
                  <c:v>17.708334000000001</c:v>
                </c:pt>
                <c:pt idx="2127">
                  <c:v>17.716667000000001</c:v>
                </c:pt>
                <c:pt idx="2128">
                  <c:v>17.725000000000001</c:v>
                </c:pt>
                <c:pt idx="2129">
                  <c:v>17.733333999999999</c:v>
                </c:pt>
                <c:pt idx="2130">
                  <c:v>17.741667</c:v>
                </c:pt>
                <c:pt idx="2131">
                  <c:v>17.75</c:v>
                </c:pt>
                <c:pt idx="2132">
                  <c:v>17.758333</c:v>
                </c:pt>
                <c:pt idx="2133">
                  <c:v>17.766666000000001</c:v>
                </c:pt>
                <c:pt idx="2134">
                  <c:v>17.774999999999999</c:v>
                </c:pt>
                <c:pt idx="2135">
                  <c:v>17.783332999999999</c:v>
                </c:pt>
                <c:pt idx="2136">
                  <c:v>17.791665999999999</c:v>
                </c:pt>
                <c:pt idx="2137">
                  <c:v>17.799999</c:v>
                </c:pt>
                <c:pt idx="2138">
                  <c:v>17.808332</c:v>
                </c:pt>
                <c:pt idx="2139">
                  <c:v>17.816666000000001</c:v>
                </c:pt>
                <c:pt idx="2140">
                  <c:v>17.825001</c:v>
                </c:pt>
                <c:pt idx="2141">
                  <c:v>17.833334000000001</c:v>
                </c:pt>
                <c:pt idx="2142">
                  <c:v>17.841667000000001</c:v>
                </c:pt>
                <c:pt idx="2143">
                  <c:v>17.850000000000001</c:v>
                </c:pt>
                <c:pt idx="2144">
                  <c:v>17.858333999999999</c:v>
                </c:pt>
                <c:pt idx="2145">
                  <c:v>17.866667</c:v>
                </c:pt>
                <c:pt idx="2146">
                  <c:v>17.875</c:v>
                </c:pt>
                <c:pt idx="2147">
                  <c:v>17.883333</c:v>
                </c:pt>
                <c:pt idx="2148">
                  <c:v>17.891666000000001</c:v>
                </c:pt>
                <c:pt idx="2149">
                  <c:v>17.899999999999999</c:v>
                </c:pt>
                <c:pt idx="2150">
                  <c:v>17.908332999999999</c:v>
                </c:pt>
                <c:pt idx="2151">
                  <c:v>17.916665999999999</c:v>
                </c:pt>
                <c:pt idx="2152">
                  <c:v>17.924999</c:v>
                </c:pt>
                <c:pt idx="2153">
                  <c:v>17.933332</c:v>
                </c:pt>
                <c:pt idx="2154">
                  <c:v>17.941666000000001</c:v>
                </c:pt>
                <c:pt idx="2155">
                  <c:v>17.950001</c:v>
                </c:pt>
                <c:pt idx="2156">
                  <c:v>17.958334000000001</c:v>
                </c:pt>
                <c:pt idx="2157">
                  <c:v>17.966667000000001</c:v>
                </c:pt>
                <c:pt idx="2158">
                  <c:v>17.975000000000001</c:v>
                </c:pt>
                <c:pt idx="2159">
                  <c:v>17.983333999999999</c:v>
                </c:pt>
                <c:pt idx="2160">
                  <c:v>17.991667</c:v>
                </c:pt>
                <c:pt idx="2161">
                  <c:v>18</c:v>
                </c:pt>
                <c:pt idx="2162">
                  <c:v>18.008333</c:v>
                </c:pt>
                <c:pt idx="2163">
                  <c:v>18.016666000000001</c:v>
                </c:pt>
                <c:pt idx="2164">
                  <c:v>18.024999999999999</c:v>
                </c:pt>
                <c:pt idx="2165">
                  <c:v>18.033332999999999</c:v>
                </c:pt>
                <c:pt idx="2166">
                  <c:v>18.041665999999999</c:v>
                </c:pt>
                <c:pt idx="2167">
                  <c:v>18.049999</c:v>
                </c:pt>
                <c:pt idx="2168">
                  <c:v>18.058332</c:v>
                </c:pt>
                <c:pt idx="2169">
                  <c:v>18.066666000000001</c:v>
                </c:pt>
                <c:pt idx="2170">
                  <c:v>18.075001</c:v>
                </c:pt>
                <c:pt idx="2171">
                  <c:v>18.083334000000001</c:v>
                </c:pt>
                <c:pt idx="2172">
                  <c:v>18.091667000000001</c:v>
                </c:pt>
                <c:pt idx="2173">
                  <c:v>18.100000000000001</c:v>
                </c:pt>
                <c:pt idx="2174">
                  <c:v>18.108333999999999</c:v>
                </c:pt>
                <c:pt idx="2175">
                  <c:v>18.116667</c:v>
                </c:pt>
                <c:pt idx="2176">
                  <c:v>18.125</c:v>
                </c:pt>
                <c:pt idx="2177">
                  <c:v>18.133333</c:v>
                </c:pt>
                <c:pt idx="2178">
                  <c:v>18.141666000000001</c:v>
                </c:pt>
                <c:pt idx="2179">
                  <c:v>18.149999999999999</c:v>
                </c:pt>
                <c:pt idx="2180">
                  <c:v>18.158332999999999</c:v>
                </c:pt>
                <c:pt idx="2181">
                  <c:v>18.166665999999999</c:v>
                </c:pt>
                <c:pt idx="2182">
                  <c:v>18.174999</c:v>
                </c:pt>
                <c:pt idx="2183">
                  <c:v>18.183332</c:v>
                </c:pt>
                <c:pt idx="2184">
                  <c:v>18.191666000000001</c:v>
                </c:pt>
                <c:pt idx="2185">
                  <c:v>18.199998999999998</c:v>
                </c:pt>
                <c:pt idx="2186">
                  <c:v>18.208334000000001</c:v>
                </c:pt>
                <c:pt idx="2187">
                  <c:v>18.216667000000001</c:v>
                </c:pt>
                <c:pt idx="2188">
                  <c:v>18.225000000000001</c:v>
                </c:pt>
                <c:pt idx="2189">
                  <c:v>18.233333999999999</c:v>
                </c:pt>
                <c:pt idx="2190">
                  <c:v>18.241667</c:v>
                </c:pt>
                <c:pt idx="2191">
                  <c:v>18.25</c:v>
                </c:pt>
                <c:pt idx="2192">
                  <c:v>18.258333</c:v>
                </c:pt>
                <c:pt idx="2193">
                  <c:v>18.266666000000001</c:v>
                </c:pt>
                <c:pt idx="2194">
                  <c:v>18.274999999999999</c:v>
                </c:pt>
                <c:pt idx="2195">
                  <c:v>18.283332999999999</c:v>
                </c:pt>
                <c:pt idx="2196">
                  <c:v>18.291665999999999</c:v>
                </c:pt>
                <c:pt idx="2197">
                  <c:v>18.299999</c:v>
                </c:pt>
                <c:pt idx="2198">
                  <c:v>18.308332</c:v>
                </c:pt>
                <c:pt idx="2199">
                  <c:v>18.316666000000001</c:v>
                </c:pt>
                <c:pt idx="2200">
                  <c:v>18.324998999999998</c:v>
                </c:pt>
                <c:pt idx="2201">
                  <c:v>18.333334000000001</c:v>
                </c:pt>
                <c:pt idx="2202">
                  <c:v>18.341667000000001</c:v>
                </c:pt>
                <c:pt idx="2203">
                  <c:v>18.350000000000001</c:v>
                </c:pt>
                <c:pt idx="2204">
                  <c:v>18.358333999999999</c:v>
                </c:pt>
                <c:pt idx="2205">
                  <c:v>18.366667</c:v>
                </c:pt>
                <c:pt idx="2206">
                  <c:v>18.375</c:v>
                </c:pt>
                <c:pt idx="2207">
                  <c:v>18.383333</c:v>
                </c:pt>
                <c:pt idx="2208">
                  <c:v>18.391666000000001</c:v>
                </c:pt>
                <c:pt idx="2209">
                  <c:v>18.399999999999999</c:v>
                </c:pt>
                <c:pt idx="2210">
                  <c:v>18.408332999999999</c:v>
                </c:pt>
                <c:pt idx="2211">
                  <c:v>18.416665999999999</c:v>
                </c:pt>
                <c:pt idx="2212">
                  <c:v>18.424999</c:v>
                </c:pt>
                <c:pt idx="2213">
                  <c:v>18.433332</c:v>
                </c:pt>
                <c:pt idx="2214">
                  <c:v>18.441666000000001</c:v>
                </c:pt>
                <c:pt idx="2215">
                  <c:v>18.449998999999998</c:v>
                </c:pt>
                <c:pt idx="2216">
                  <c:v>18.458334000000001</c:v>
                </c:pt>
                <c:pt idx="2217">
                  <c:v>18.466667000000001</c:v>
                </c:pt>
                <c:pt idx="2218">
                  <c:v>18.475000000000001</c:v>
                </c:pt>
                <c:pt idx="2219">
                  <c:v>18.483333999999999</c:v>
                </c:pt>
                <c:pt idx="2220">
                  <c:v>18.491667</c:v>
                </c:pt>
                <c:pt idx="2221">
                  <c:v>18.5</c:v>
                </c:pt>
                <c:pt idx="2222">
                  <c:v>18.508333</c:v>
                </c:pt>
                <c:pt idx="2223">
                  <c:v>18.516666000000001</c:v>
                </c:pt>
                <c:pt idx="2224">
                  <c:v>18.524999999999999</c:v>
                </c:pt>
                <c:pt idx="2225">
                  <c:v>18.533332999999999</c:v>
                </c:pt>
                <c:pt idx="2226">
                  <c:v>18.541665999999999</c:v>
                </c:pt>
                <c:pt idx="2227">
                  <c:v>18.549999</c:v>
                </c:pt>
                <c:pt idx="2228">
                  <c:v>18.558332</c:v>
                </c:pt>
                <c:pt idx="2229">
                  <c:v>18.566666000000001</c:v>
                </c:pt>
                <c:pt idx="2230">
                  <c:v>18.574998999999998</c:v>
                </c:pt>
                <c:pt idx="2231">
                  <c:v>18.583334000000001</c:v>
                </c:pt>
                <c:pt idx="2232">
                  <c:v>18.591667000000001</c:v>
                </c:pt>
                <c:pt idx="2233">
                  <c:v>18.600000000000001</c:v>
                </c:pt>
                <c:pt idx="2234">
                  <c:v>18.608333999999999</c:v>
                </c:pt>
                <c:pt idx="2235">
                  <c:v>18.616667</c:v>
                </c:pt>
                <c:pt idx="2236">
                  <c:v>18.625</c:v>
                </c:pt>
                <c:pt idx="2237">
                  <c:v>18.633333</c:v>
                </c:pt>
                <c:pt idx="2238">
                  <c:v>18.641666000000001</c:v>
                </c:pt>
                <c:pt idx="2239">
                  <c:v>18.649999999999999</c:v>
                </c:pt>
                <c:pt idx="2240">
                  <c:v>18.658332999999999</c:v>
                </c:pt>
                <c:pt idx="2241">
                  <c:v>18.666665999999999</c:v>
                </c:pt>
                <c:pt idx="2242">
                  <c:v>18.674999</c:v>
                </c:pt>
                <c:pt idx="2243">
                  <c:v>18.683332</c:v>
                </c:pt>
                <c:pt idx="2244">
                  <c:v>18.691666000000001</c:v>
                </c:pt>
                <c:pt idx="2245">
                  <c:v>18.699998999999998</c:v>
                </c:pt>
                <c:pt idx="2246">
                  <c:v>18.708334000000001</c:v>
                </c:pt>
                <c:pt idx="2247">
                  <c:v>18.716667000000001</c:v>
                </c:pt>
                <c:pt idx="2248">
                  <c:v>18.725000000000001</c:v>
                </c:pt>
                <c:pt idx="2249">
                  <c:v>18.733333999999999</c:v>
                </c:pt>
                <c:pt idx="2250">
                  <c:v>18.741667</c:v>
                </c:pt>
                <c:pt idx="2251">
                  <c:v>18.75</c:v>
                </c:pt>
                <c:pt idx="2252">
                  <c:v>18.758333</c:v>
                </c:pt>
                <c:pt idx="2253">
                  <c:v>18.766666000000001</c:v>
                </c:pt>
                <c:pt idx="2254">
                  <c:v>18.774999999999999</c:v>
                </c:pt>
                <c:pt idx="2255">
                  <c:v>18.783332999999999</c:v>
                </c:pt>
                <c:pt idx="2256">
                  <c:v>18.791665999999999</c:v>
                </c:pt>
                <c:pt idx="2257">
                  <c:v>18.799999</c:v>
                </c:pt>
                <c:pt idx="2258">
                  <c:v>18.808332</c:v>
                </c:pt>
                <c:pt idx="2259">
                  <c:v>18.816666000000001</c:v>
                </c:pt>
                <c:pt idx="2260">
                  <c:v>18.824998999999998</c:v>
                </c:pt>
                <c:pt idx="2261">
                  <c:v>18.833331999999999</c:v>
                </c:pt>
                <c:pt idx="2262">
                  <c:v>18.841664999999999</c:v>
                </c:pt>
                <c:pt idx="2263">
                  <c:v>18.849997999999999</c:v>
                </c:pt>
                <c:pt idx="2264">
                  <c:v>18.858332000000001</c:v>
                </c:pt>
                <c:pt idx="2265">
                  <c:v>18.866667</c:v>
                </c:pt>
                <c:pt idx="2266">
                  <c:v>18.875</c:v>
                </c:pt>
                <c:pt idx="2267">
                  <c:v>18.883333</c:v>
                </c:pt>
                <c:pt idx="2268">
                  <c:v>18.891666000000001</c:v>
                </c:pt>
                <c:pt idx="2269">
                  <c:v>18.899999999999999</c:v>
                </c:pt>
                <c:pt idx="2270">
                  <c:v>18.908332999999999</c:v>
                </c:pt>
                <c:pt idx="2271">
                  <c:v>18.916665999999999</c:v>
                </c:pt>
                <c:pt idx="2272">
                  <c:v>18.924999</c:v>
                </c:pt>
                <c:pt idx="2273">
                  <c:v>18.933332</c:v>
                </c:pt>
                <c:pt idx="2274">
                  <c:v>18.941666000000001</c:v>
                </c:pt>
                <c:pt idx="2275">
                  <c:v>18.949998999999998</c:v>
                </c:pt>
                <c:pt idx="2276">
                  <c:v>18.958331999999999</c:v>
                </c:pt>
                <c:pt idx="2277">
                  <c:v>18.966664999999999</c:v>
                </c:pt>
                <c:pt idx="2278">
                  <c:v>18.974997999999999</c:v>
                </c:pt>
                <c:pt idx="2279">
                  <c:v>18.983332000000001</c:v>
                </c:pt>
                <c:pt idx="2280">
                  <c:v>18.991667</c:v>
                </c:pt>
                <c:pt idx="2281">
                  <c:v>19</c:v>
                </c:pt>
                <c:pt idx="2282">
                  <c:v>19.008333</c:v>
                </c:pt>
                <c:pt idx="2283">
                  <c:v>19.016666000000001</c:v>
                </c:pt>
                <c:pt idx="2284">
                  <c:v>19.024999999999999</c:v>
                </c:pt>
                <c:pt idx="2285">
                  <c:v>19.033332999999999</c:v>
                </c:pt>
                <c:pt idx="2286">
                  <c:v>19.041665999999999</c:v>
                </c:pt>
                <c:pt idx="2287">
                  <c:v>19.049999</c:v>
                </c:pt>
                <c:pt idx="2288">
                  <c:v>19.058332</c:v>
                </c:pt>
                <c:pt idx="2289">
                  <c:v>19.066666000000001</c:v>
                </c:pt>
                <c:pt idx="2290">
                  <c:v>19.074998999999998</c:v>
                </c:pt>
                <c:pt idx="2291">
                  <c:v>19.083331999999999</c:v>
                </c:pt>
                <c:pt idx="2292">
                  <c:v>19.091664999999999</c:v>
                </c:pt>
                <c:pt idx="2293">
                  <c:v>19.099997999999999</c:v>
                </c:pt>
                <c:pt idx="2294">
                  <c:v>19.108332000000001</c:v>
                </c:pt>
                <c:pt idx="2295">
                  <c:v>19.116667</c:v>
                </c:pt>
                <c:pt idx="2296">
                  <c:v>19.125</c:v>
                </c:pt>
                <c:pt idx="2297">
                  <c:v>19.133333</c:v>
                </c:pt>
                <c:pt idx="2298">
                  <c:v>19.141666000000001</c:v>
                </c:pt>
                <c:pt idx="2299">
                  <c:v>19.149999999999999</c:v>
                </c:pt>
                <c:pt idx="2300">
                  <c:v>19.158332999999999</c:v>
                </c:pt>
                <c:pt idx="2301">
                  <c:v>19.166665999999999</c:v>
                </c:pt>
                <c:pt idx="2302">
                  <c:v>19.174999</c:v>
                </c:pt>
                <c:pt idx="2303">
                  <c:v>19.183332</c:v>
                </c:pt>
                <c:pt idx="2304">
                  <c:v>19.191666000000001</c:v>
                </c:pt>
                <c:pt idx="2305">
                  <c:v>19.199998999999998</c:v>
                </c:pt>
                <c:pt idx="2306">
                  <c:v>19.208331999999999</c:v>
                </c:pt>
                <c:pt idx="2307">
                  <c:v>19.216664999999999</c:v>
                </c:pt>
                <c:pt idx="2308">
                  <c:v>19.224997999999999</c:v>
                </c:pt>
                <c:pt idx="2309">
                  <c:v>19.233332000000001</c:v>
                </c:pt>
                <c:pt idx="2310">
                  <c:v>19.241667</c:v>
                </c:pt>
                <c:pt idx="2311">
                  <c:v>19.25</c:v>
                </c:pt>
                <c:pt idx="2312">
                  <c:v>19.258333</c:v>
                </c:pt>
                <c:pt idx="2313">
                  <c:v>19.266666000000001</c:v>
                </c:pt>
                <c:pt idx="2314">
                  <c:v>19.274999999999999</c:v>
                </c:pt>
                <c:pt idx="2315">
                  <c:v>19.283332999999999</c:v>
                </c:pt>
                <c:pt idx="2316">
                  <c:v>19.291665999999999</c:v>
                </c:pt>
                <c:pt idx="2317">
                  <c:v>19.299999</c:v>
                </c:pt>
                <c:pt idx="2318">
                  <c:v>19.308332</c:v>
                </c:pt>
                <c:pt idx="2319">
                  <c:v>19.316666000000001</c:v>
                </c:pt>
                <c:pt idx="2320">
                  <c:v>19.324998999999998</c:v>
                </c:pt>
                <c:pt idx="2321">
                  <c:v>19.333331999999999</c:v>
                </c:pt>
                <c:pt idx="2322">
                  <c:v>19.341664999999999</c:v>
                </c:pt>
                <c:pt idx="2323">
                  <c:v>19.349997999999999</c:v>
                </c:pt>
                <c:pt idx="2324">
                  <c:v>19.358332000000001</c:v>
                </c:pt>
                <c:pt idx="2325">
                  <c:v>19.366667</c:v>
                </c:pt>
                <c:pt idx="2326">
                  <c:v>19.375</c:v>
                </c:pt>
                <c:pt idx="2327">
                  <c:v>19.383333</c:v>
                </c:pt>
                <c:pt idx="2328">
                  <c:v>19.391666000000001</c:v>
                </c:pt>
                <c:pt idx="2329">
                  <c:v>19.399999999999999</c:v>
                </c:pt>
                <c:pt idx="2330">
                  <c:v>19.408332999999999</c:v>
                </c:pt>
                <c:pt idx="2331">
                  <c:v>19.416665999999999</c:v>
                </c:pt>
                <c:pt idx="2332">
                  <c:v>19.424999</c:v>
                </c:pt>
                <c:pt idx="2333">
                  <c:v>19.433332</c:v>
                </c:pt>
                <c:pt idx="2334">
                  <c:v>19.441666000000001</c:v>
                </c:pt>
                <c:pt idx="2335">
                  <c:v>19.449998999999998</c:v>
                </c:pt>
                <c:pt idx="2336">
                  <c:v>19.458331999999999</c:v>
                </c:pt>
                <c:pt idx="2337">
                  <c:v>19.466664999999999</c:v>
                </c:pt>
                <c:pt idx="2338">
                  <c:v>19.474997999999999</c:v>
                </c:pt>
                <c:pt idx="2339">
                  <c:v>19.483332000000001</c:v>
                </c:pt>
                <c:pt idx="2340">
                  <c:v>19.491667</c:v>
                </c:pt>
                <c:pt idx="2341">
                  <c:v>19.5</c:v>
                </c:pt>
                <c:pt idx="2342">
                  <c:v>19.508333</c:v>
                </c:pt>
                <c:pt idx="2343">
                  <c:v>19.516666000000001</c:v>
                </c:pt>
                <c:pt idx="2344">
                  <c:v>19.524999999999999</c:v>
                </c:pt>
                <c:pt idx="2345">
                  <c:v>19.533332999999999</c:v>
                </c:pt>
                <c:pt idx="2346">
                  <c:v>19.541665999999999</c:v>
                </c:pt>
                <c:pt idx="2347">
                  <c:v>19.549999</c:v>
                </c:pt>
                <c:pt idx="2348">
                  <c:v>19.558332</c:v>
                </c:pt>
                <c:pt idx="2349">
                  <c:v>19.566666000000001</c:v>
                </c:pt>
                <c:pt idx="2350">
                  <c:v>19.574998999999998</c:v>
                </c:pt>
                <c:pt idx="2351">
                  <c:v>19.583331999999999</c:v>
                </c:pt>
                <c:pt idx="2352">
                  <c:v>19.591664999999999</c:v>
                </c:pt>
                <c:pt idx="2353">
                  <c:v>19.599997999999999</c:v>
                </c:pt>
                <c:pt idx="2354">
                  <c:v>19.608332000000001</c:v>
                </c:pt>
                <c:pt idx="2355">
                  <c:v>19.616667</c:v>
                </c:pt>
                <c:pt idx="2356">
                  <c:v>19.625</c:v>
                </c:pt>
                <c:pt idx="2357">
                  <c:v>19.633333</c:v>
                </c:pt>
                <c:pt idx="2358">
                  <c:v>19.641666000000001</c:v>
                </c:pt>
                <c:pt idx="2359">
                  <c:v>19.649999999999999</c:v>
                </c:pt>
                <c:pt idx="2360">
                  <c:v>19.658332999999999</c:v>
                </c:pt>
                <c:pt idx="2361">
                  <c:v>19.666665999999999</c:v>
                </c:pt>
                <c:pt idx="2362">
                  <c:v>19.674999</c:v>
                </c:pt>
                <c:pt idx="2363">
                  <c:v>19.683332</c:v>
                </c:pt>
                <c:pt idx="2364">
                  <c:v>19.691666000000001</c:v>
                </c:pt>
                <c:pt idx="2365">
                  <c:v>19.699998999999998</c:v>
                </c:pt>
                <c:pt idx="2366">
                  <c:v>19.708331999999999</c:v>
                </c:pt>
                <c:pt idx="2367">
                  <c:v>19.716664999999999</c:v>
                </c:pt>
                <c:pt idx="2368">
                  <c:v>19.724997999999999</c:v>
                </c:pt>
                <c:pt idx="2369">
                  <c:v>19.733332000000001</c:v>
                </c:pt>
                <c:pt idx="2370">
                  <c:v>19.741667</c:v>
                </c:pt>
                <c:pt idx="2371">
                  <c:v>19.75</c:v>
                </c:pt>
                <c:pt idx="2372">
                  <c:v>19.758333</c:v>
                </c:pt>
                <c:pt idx="2373">
                  <c:v>19.766666000000001</c:v>
                </c:pt>
                <c:pt idx="2374">
                  <c:v>19.774999999999999</c:v>
                </c:pt>
                <c:pt idx="2375">
                  <c:v>19.783332999999999</c:v>
                </c:pt>
                <c:pt idx="2376">
                  <c:v>19.791665999999999</c:v>
                </c:pt>
                <c:pt idx="2377">
                  <c:v>19.799999</c:v>
                </c:pt>
                <c:pt idx="2378">
                  <c:v>19.808332</c:v>
                </c:pt>
                <c:pt idx="2379">
                  <c:v>19.816666000000001</c:v>
                </c:pt>
                <c:pt idx="2380">
                  <c:v>19.824998999999998</c:v>
                </c:pt>
                <c:pt idx="2381">
                  <c:v>19.833331999999999</c:v>
                </c:pt>
                <c:pt idx="2382">
                  <c:v>19.841664999999999</c:v>
                </c:pt>
                <c:pt idx="2383">
                  <c:v>19.849997999999999</c:v>
                </c:pt>
                <c:pt idx="2384">
                  <c:v>19.858332000000001</c:v>
                </c:pt>
                <c:pt idx="2385">
                  <c:v>19.866667</c:v>
                </c:pt>
                <c:pt idx="2386">
                  <c:v>19.875</c:v>
                </c:pt>
                <c:pt idx="2387">
                  <c:v>19.883333</c:v>
                </c:pt>
                <c:pt idx="2388">
                  <c:v>19.891666000000001</c:v>
                </c:pt>
                <c:pt idx="2389">
                  <c:v>19.899999999999999</c:v>
                </c:pt>
                <c:pt idx="2390">
                  <c:v>19.908332999999999</c:v>
                </c:pt>
                <c:pt idx="2391">
                  <c:v>19.916665999999999</c:v>
                </c:pt>
                <c:pt idx="2392">
                  <c:v>19.924999</c:v>
                </c:pt>
                <c:pt idx="2393">
                  <c:v>19.933332</c:v>
                </c:pt>
                <c:pt idx="2394">
                  <c:v>19.941666000000001</c:v>
                </c:pt>
                <c:pt idx="2395">
                  <c:v>19.949998999999998</c:v>
                </c:pt>
                <c:pt idx="2396">
                  <c:v>19.958331999999999</c:v>
                </c:pt>
                <c:pt idx="2397">
                  <c:v>19.966664999999999</c:v>
                </c:pt>
                <c:pt idx="2398">
                  <c:v>19.974997999999999</c:v>
                </c:pt>
                <c:pt idx="2399">
                  <c:v>19.983332000000001</c:v>
                </c:pt>
                <c:pt idx="2400">
                  <c:v>19.991667</c:v>
                </c:pt>
                <c:pt idx="2401">
                  <c:v>20</c:v>
                </c:pt>
                <c:pt idx="2402">
                  <c:v>20.008333</c:v>
                </c:pt>
                <c:pt idx="2403">
                  <c:v>20.016666000000001</c:v>
                </c:pt>
                <c:pt idx="2404">
                  <c:v>20.024999999999999</c:v>
                </c:pt>
                <c:pt idx="2405">
                  <c:v>20.033332999999999</c:v>
                </c:pt>
                <c:pt idx="2406">
                  <c:v>20.041665999999999</c:v>
                </c:pt>
                <c:pt idx="2407">
                  <c:v>20.049999</c:v>
                </c:pt>
                <c:pt idx="2408">
                  <c:v>20.058332</c:v>
                </c:pt>
                <c:pt idx="2409">
                  <c:v>20.066666000000001</c:v>
                </c:pt>
                <c:pt idx="2410">
                  <c:v>20.074998999999998</c:v>
                </c:pt>
                <c:pt idx="2411">
                  <c:v>20.083331999999999</c:v>
                </c:pt>
                <c:pt idx="2412">
                  <c:v>20.091664999999999</c:v>
                </c:pt>
                <c:pt idx="2413">
                  <c:v>20.099997999999999</c:v>
                </c:pt>
                <c:pt idx="2414">
                  <c:v>20.108332000000001</c:v>
                </c:pt>
                <c:pt idx="2415">
                  <c:v>20.116667</c:v>
                </c:pt>
                <c:pt idx="2416">
                  <c:v>20.125</c:v>
                </c:pt>
                <c:pt idx="2417">
                  <c:v>20.133333</c:v>
                </c:pt>
                <c:pt idx="2418">
                  <c:v>20.141666000000001</c:v>
                </c:pt>
                <c:pt idx="2419">
                  <c:v>20.149999999999999</c:v>
                </c:pt>
                <c:pt idx="2420">
                  <c:v>20.158332999999999</c:v>
                </c:pt>
                <c:pt idx="2421">
                  <c:v>20.166665999999999</c:v>
                </c:pt>
                <c:pt idx="2422">
                  <c:v>20.174999</c:v>
                </c:pt>
                <c:pt idx="2423">
                  <c:v>20.183332</c:v>
                </c:pt>
                <c:pt idx="2424">
                  <c:v>20.191666000000001</c:v>
                </c:pt>
                <c:pt idx="2425">
                  <c:v>20.199998999999998</c:v>
                </c:pt>
                <c:pt idx="2426">
                  <c:v>20.208331999999999</c:v>
                </c:pt>
                <c:pt idx="2427">
                  <c:v>20.216664999999999</c:v>
                </c:pt>
                <c:pt idx="2428">
                  <c:v>20.224997999999999</c:v>
                </c:pt>
                <c:pt idx="2429">
                  <c:v>20.233332000000001</c:v>
                </c:pt>
                <c:pt idx="2430">
                  <c:v>20.241667</c:v>
                </c:pt>
                <c:pt idx="2431">
                  <c:v>20.25</c:v>
                </c:pt>
                <c:pt idx="2432">
                  <c:v>20.258333</c:v>
                </c:pt>
                <c:pt idx="2433">
                  <c:v>20.266666000000001</c:v>
                </c:pt>
                <c:pt idx="2434">
                  <c:v>20.274999999999999</c:v>
                </c:pt>
                <c:pt idx="2435">
                  <c:v>20.283332999999999</c:v>
                </c:pt>
                <c:pt idx="2436">
                  <c:v>20.291665999999999</c:v>
                </c:pt>
                <c:pt idx="2437">
                  <c:v>20.299999</c:v>
                </c:pt>
                <c:pt idx="2438">
                  <c:v>20.308332</c:v>
                </c:pt>
                <c:pt idx="2439">
                  <c:v>20.316666000000001</c:v>
                </c:pt>
                <c:pt idx="2440">
                  <c:v>20.324998999999998</c:v>
                </c:pt>
                <c:pt idx="2441">
                  <c:v>20.333331999999999</c:v>
                </c:pt>
                <c:pt idx="2442">
                  <c:v>20.341664999999999</c:v>
                </c:pt>
                <c:pt idx="2443">
                  <c:v>20.349997999999999</c:v>
                </c:pt>
                <c:pt idx="2444">
                  <c:v>20.358332000000001</c:v>
                </c:pt>
                <c:pt idx="2445">
                  <c:v>20.366667</c:v>
                </c:pt>
                <c:pt idx="2446">
                  <c:v>20.375</c:v>
                </c:pt>
                <c:pt idx="2447">
                  <c:v>20.383333</c:v>
                </c:pt>
                <c:pt idx="2448">
                  <c:v>20.391666000000001</c:v>
                </c:pt>
                <c:pt idx="2449">
                  <c:v>20.399999999999999</c:v>
                </c:pt>
                <c:pt idx="2450">
                  <c:v>20.408332999999999</c:v>
                </c:pt>
                <c:pt idx="2451">
                  <c:v>20.416665999999999</c:v>
                </c:pt>
                <c:pt idx="2452">
                  <c:v>20.424999</c:v>
                </c:pt>
                <c:pt idx="2453">
                  <c:v>20.433332</c:v>
                </c:pt>
                <c:pt idx="2454">
                  <c:v>20.441666000000001</c:v>
                </c:pt>
                <c:pt idx="2455">
                  <c:v>20.449998999999998</c:v>
                </c:pt>
                <c:pt idx="2456">
                  <c:v>20.458331999999999</c:v>
                </c:pt>
                <c:pt idx="2457">
                  <c:v>20.466664999999999</c:v>
                </c:pt>
                <c:pt idx="2458">
                  <c:v>20.474997999999999</c:v>
                </c:pt>
                <c:pt idx="2459">
                  <c:v>20.483332000000001</c:v>
                </c:pt>
                <c:pt idx="2460">
                  <c:v>20.491667</c:v>
                </c:pt>
                <c:pt idx="2461">
                  <c:v>20.5</c:v>
                </c:pt>
                <c:pt idx="2462">
                  <c:v>20.508333</c:v>
                </c:pt>
                <c:pt idx="2463">
                  <c:v>20.516666000000001</c:v>
                </c:pt>
                <c:pt idx="2464">
                  <c:v>20.524999999999999</c:v>
                </c:pt>
                <c:pt idx="2465">
                  <c:v>20.533332999999999</c:v>
                </c:pt>
                <c:pt idx="2466">
                  <c:v>20.541665999999999</c:v>
                </c:pt>
                <c:pt idx="2467">
                  <c:v>20.549999</c:v>
                </c:pt>
                <c:pt idx="2468">
                  <c:v>20.558332</c:v>
                </c:pt>
                <c:pt idx="2469">
                  <c:v>20.566666000000001</c:v>
                </c:pt>
                <c:pt idx="2470">
                  <c:v>20.574998999999998</c:v>
                </c:pt>
                <c:pt idx="2471">
                  <c:v>20.583331999999999</c:v>
                </c:pt>
                <c:pt idx="2472">
                  <c:v>20.591664999999999</c:v>
                </c:pt>
                <c:pt idx="2473">
                  <c:v>20.599997999999999</c:v>
                </c:pt>
                <c:pt idx="2474">
                  <c:v>20.608332000000001</c:v>
                </c:pt>
                <c:pt idx="2475">
                  <c:v>20.616667</c:v>
                </c:pt>
                <c:pt idx="2476">
                  <c:v>20.625</c:v>
                </c:pt>
                <c:pt idx="2477">
                  <c:v>20.633333</c:v>
                </c:pt>
                <c:pt idx="2478">
                  <c:v>20.641666000000001</c:v>
                </c:pt>
                <c:pt idx="2479">
                  <c:v>20.65</c:v>
                </c:pt>
                <c:pt idx="2480">
                  <c:v>20.658332999999999</c:v>
                </c:pt>
                <c:pt idx="2481">
                  <c:v>20.666665999999999</c:v>
                </c:pt>
                <c:pt idx="2482">
                  <c:v>20.674999</c:v>
                </c:pt>
                <c:pt idx="2483">
                  <c:v>20.683332</c:v>
                </c:pt>
                <c:pt idx="2484">
                  <c:v>20.691666000000001</c:v>
                </c:pt>
                <c:pt idx="2485">
                  <c:v>20.699998999999998</c:v>
                </c:pt>
                <c:pt idx="2486">
                  <c:v>20.708331999999999</c:v>
                </c:pt>
                <c:pt idx="2487">
                  <c:v>20.716664999999999</c:v>
                </c:pt>
                <c:pt idx="2488">
                  <c:v>20.724997999999999</c:v>
                </c:pt>
                <c:pt idx="2489">
                  <c:v>20.733332000000001</c:v>
                </c:pt>
                <c:pt idx="2490">
                  <c:v>20.741667</c:v>
                </c:pt>
                <c:pt idx="2491">
                  <c:v>20.75</c:v>
                </c:pt>
                <c:pt idx="2492">
                  <c:v>20.758333</c:v>
                </c:pt>
                <c:pt idx="2493">
                  <c:v>20.766666000000001</c:v>
                </c:pt>
                <c:pt idx="2494">
                  <c:v>20.774999999999999</c:v>
                </c:pt>
                <c:pt idx="2495">
                  <c:v>20.783332999999999</c:v>
                </c:pt>
                <c:pt idx="2496">
                  <c:v>20.791665999999999</c:v>
                </c:pt>
                <c:pt idx="2497">
                  <c:v>20.799999</c:v>
                </c:pt>
                <c:pt idx="2498">
                  <c:v>20.808332</c:v>
                </c:pt>
                <c:pt idx="2499">
                  <c:v>20.816666000000001</c:v>
                </c:pt>
                <c:pt idx="2500">
                  <c:v>20.824998999999998</c:v>
                </c:pt>
                <c:pt idx="2501">
                  <c:v>20.833331999999999</c:v>
                </c:pt>
                <c:pt idx="2502">
                  <c:v>20.841664999999999</c:v>
                </c:pt>
                <c:pt idx="2503">
                  <c:v>20.849997999999999</c:v>
                </c:pt>
                <c:pt idx="2504">
                  <c:v>20.858332000000001</c:v>
                </c:pt>
                <c:pt idx="2505">
                  <c:v>20.866665000000001</c:v>
                </c:pt>
                <c:pt idx="2506">
                  <c:v>20.875</c:v>
                </c:pt>
                <c:pt idx="2507">
                  <c:v>20.883333</c:v>
                </c:pt>
                <c:pt idx="2508">
                  <c:v>20.891666000000001</c:v>
                </c:pt>
                <c:pt idx="2509">
                  <c:v>20.9</c:v>
                </c:pt>
                <c:pt idx="2510">
                  <c:v>20.908332999999999</c:v>
                </c:pt>
                <c:pt idx="2511">
                  <c:v>20.916665999999999</c:v>
                </c:pt>
                <c:pt idx="2512">
                  <c:v>20.924999</c:v>
                </c:pt>
                <c:pt idx="2513">
                  <c:v>20.933332</c:v>
                </c:pt>
                <c:pt idx="2514">
                  <c:v>20.941666000000001</c:v>
                </c:pt>
                <c:pt idx="2515">
                  <c:v>20.949998999999998</c:v>
                </c:pt>
                <c:pt idx="2516">
                  <c:v>20.958331999999999</c:v>
                </c:pt>
                <c:pt idx="2517">
                  <c:v>20.966664999999999</c:v>
                </c:pt>
                <c:pt idx="2518">
                  <c:v>20.974997999999999</c:v>
                </c:pt>
                <c:pt idx="2519">
                  <c:v>20.983332000000001</c:v>
                </c:pt>
                <c:pt idx="2520">
                  <c:v>20.991665000000001</c:v>
                </c:pt>
                <c:pt idx="2521">
                  <c:v>21</c:v>
                </c:pt>
                <c:pt idx="2522">
                  <c:v>21.008333</c:v>
                </c:pt>
                <c:pt idx="2523">
                  <c:v>21.016666000000001</c:v>
                </c:pt>
                <c:pt idx="2524">
                  <c:v>21.024999999999999</c:v>
                </c:pt>
                <c:pt idx="2525">
                  <c:v>21.033332999999999</c:v>
                </c:pt>
                <c:pt idx="2526">
                  <c:v>21.041665999999999</c:v>
                </c:pt>
                <c:pt idx="2527">
                  <c:v>21.049999</c:v>
                </c:pt>
                <c:pt idx="2528">
                  <c:v>21.058332</c:v>
                </c:pt>
                <c:pt idx="2529">
                  <c:v>21.066666000000001</c:v>
                </c:pt>
                <c:pt idx="2530">
                  <c:v>21.074998999999998</c:v>
                </c:pt>
                <c:pt idx="2531">
                  <c:v>21.083331999999999</c:v>
                </c:pt>
                <c:pt idx="2532">
                  <c:v>21.091664999999999</c:v>
                </c:pt>
                <c:pt idx="2533">
                  <c:v>21.099997999999999</c:v>
                </c:pt>
                <c:pt idx="2534">
                  <c:v>21.108332000000001</c:v>
                </c:pt>
                <c:pt idx="2535">
                  <c:v>21.116665000000001</c:v>
                </c:pt>
                <c:pt idx="2536">
                  <c:v>21.125</c:v>
                </c:pt>
                <c:pt idx="2537">
                  <c:v>21.133333</c:v>
                </c:pt>
                <c:pt idx="2538">
                  <c:v>21.141666000000001</c:v>
                </c:pt>
                <c:pt idx="2539">
                  <c:v>21.15</c:v>
                </c:pt>
                <c:pt idx="2540">
                  <c:v>21.158332999999999</c:v>
                </c:pt>
                <c:pt idx="2541">
                  <c:v>21.166665999999999</c:v>
                </c:pt>
                <c:pt idx="2542">
                  <c:v>21.174999</c:v>
                </c:pt>
                <c:pt idx="2543">
                  <c:v>21.183332</c:v>
                </c:pt>
                <c:pt idx="2544">
                  <c:v>21.191666000000001</c:v>
                </c:pt>
                <c:pt idx="2545">
                  <c:v>21.199998999999998</c:v>
                </c:pt>
                <c:pt idx="2546">
                  <c:v>21.208331999999999</c:v>
                </c:pt>
                <c:pt idx="2547">
                  <c:v>21.216664999999999</c:v>
                </c:pt>
                <c:pt idx="2548">
                  <c:v>21.224997999999999</c:v>
                </c:pt>
                <c:pt idx="2549">
                  <c:v>21.233332000000001</c:v>
                </c:pt>
                <c:pt idx="2550">
                  <c:v>21.241665000000001</c:v>
                </c:pt>
                <c:pt idx="2551">
                  <c:v>21.25</c:v>
                </c:pt>
                <c:pt idx="2552">
                  <c:v>21.258333</c:v>
                </c:pt>
                <c:pt idx="2553">
                  <c:v>21.266666000000001</c:v>
                </c:pt>
                <c:pt idx="2554">
                  <c:v>21.274999999999999</c:v>
                </c:pt>
                <c:pt idx="2555">
                  <c:v>21.283332999999999</c:v>
                </c:pt>
                <c:pt idx="2556">
                  <c:v>21.291665999999999</c:v>
                </c:pt>
                <c:pt idx="2557">
                  <c:v>21.299999</c:v>
                </c:pt>
                <c:pt idx="2558">
                  <c:v>21.308332</c:v>
                </c:pt>
                <c:pt idx="2559">
                  <c:v>21.316666000000001</c:v>
                </c:pt>
                <c:pt idx="2560">
                  <c:v>21.324998999999998</c:v>
                </c:pt>
                <c:pt idx="2561">
                  <c:v>21.333331999999999</c:v>
                </c:pt>
                <c:pt idx="2562">
                  <c:v>21.341664999999999</c:v>
                </c:pt>
                <c:pt idx="2563">
                  <c:v>21.349997999999999</c:v>
                </c:pt>
                <c:pt idx="2564">
                  <c:v>21.358332000000001</c:v>
                </c:pt>
                <c:pt idx="2565">
                  <c:v>21.366665000000001</c:v>
                </c:pt>
                <c:pt idx="2566">
                  <c:v>21.375</c:v>
                </c:pt>
                <c:pt idx="2567">
                  <c:v>21.383333</c:v>
                </c:pt>
                <c:pt idx="2568">
                  <c:v>21.391666000000001</c:v>
                </c:pt>
                <c:pt idx="2569">
                  <c:v>21.4</c:v>
                </c:pt>
                <c:pt idx="2570">
                  <c:v>21.408332999999999</c:v>
                </c:pt>
                <c:pt idx="2571">
                  <c:v>21.416665999999999</c:v>
                </c:pt>
                <c:pt idx="2572">
                  <c:v>21.424999</c:v>
                </c:pt>
                <c:pt idx="2573">
                  <c:v>21.433332</c:v>
                </c:pt>
                <c:pt idx="2574">
                  <c:v>21.441666000000001</c:v>
                </c:pt>
                <c:pt idx="2575">
                  <c:v>21.449998999999998</c:v>
                </c:pt>
                <c:pt idx="2576">
                  <c:v>21.458331999999999</c:v>
                </c:pt>
                <c:pt idx="2577">
                  <c:v>21.466664999999999</c:v>
                </c:pt>
                <c:pt idx="2578">
                  <c:v>21.474997999999999</c:v>
                </c:pt>
                <c:pt idx="2579">
                  <c:v>21.483332000000001</c:v>
                </c:pt>
                <c:pt idx="2580">
                  <c:v>21.491665000000001</c:v>
                </c:pt>
                <c:pt idx="2581">
                  <c:v>21.5</c:v>
                </c:pt>
                <c:pt idx="2582">
                  <c:v>21.508333</c:v>
                </c:pt>
                <c:pt idx="2583">
                  <c:v>21.516666000000001</c:v>
                </c:pt>
                <c:pt idx="2584">
                  <c:v>21.524999999999999</c:v>
                </c:pt>
                <c:pt idx="2585">
                  <c:v>21.533332999999999</c:v>
                </c:pt>
                <c:pt idx="2586">
                  <c:v>21.541665999999999</c:v>
                </c:pt>
                <c:pt idx="2587">
                  <c:v>21.549999</c:v>
                </c:pt>
                <c:pt idx="2588">
                  <c:v>21.558332</c:v>
                </c:pt>
                <c:pt idx="2589">
                  <c:v>21.566666000000001</c:v>
                </c:pt>
                <c:pt idx="2590">
                  <c:v>21.574998999999998</c:v>
                </c:pt>
                <c:pt idx="2591">
                  <c:v>21.583331999999999</c:v>
                </c:pt>
                <c:pt idx="2592">
                  <c:v>21.591664999999999</c:v>
                </c:pt>
                <c:pt idx="2593">
                  <c:v>21.599997999999999</c:v>
                </c:pt>
                <c:pt idx="2594">
                  <c:v>21.608332000000001</c:v>
                </c:pt>
                <c:pt idx="2595">
                  <c:v>21.616665000000001</c:v>
                </c:pt>
                <c:pt idx="2596">
                  <c:v>21.625</c:v>
                </c:pt>
                <c:pt idx="2597">
                  <c:v>21.633333</c:v>
                </c:pt>
                <c:pt idx="2598">
                  <c:v>21.641666000000001</c:v>
                </c:pt>
                <c:pt idx="2599">
                  <c:v>21.65</c:v>
                </c:pt>
                <c:pt idx="2600">
                  <c:v>21.658332999999999</c:v>
                </c:pt>
                <c:pt idx="2601">
                  <c:v>21.666665999999999</c:v>
                </c:pt>
                <c:pt idx="2602">
                  <c:v>21.674999</c:v>
                </c:pt>
                <c:pt idx="2603">
                  <c:v>21.683332</c:v>
                </c:pt>
                <c:pt idx="2604">
                  <c:v>21.691666000000001</c:v>
                </c:pt>
                <c:pt idx="2605">
                  <c:v>21.699998999999998</c:v>
                </c:pt>
                <c:pt idx="2606">
                  <c:v>21.708331999999999</c:v>
                </c:pt>
                <c:pt idx="2607">
                  <c:v>21.716664999999999</c:v>
                </c:pt>
                <c:pt idx="2608">
                  <c:v>21.724997999999999</c:v>
                </c:pt>
                <c:pt idx="2609">
                  <c:v>21.733332000000001</c:v>
                </c:pt>
                <c:pt idx="2610">
                  <c:v>21.741665000000001</c:v>
                </c:pt>
                <c:pt idx="2611">
                  <c:v>21.75</c:v>
                </c:pt>
                <c:pt idx="2612">
                  <c:v>21.758333</c:v>
                </c:pt>
                <c:pt idx="2613">
                  <c:v>21.766666000000001</c:v>
                </c:pt>
                <c:pt idx="2614">
                  <c:v>21.774999999999999</c:v>
                </c:pt>
                <c:pt idx="2615">
                  <c:v>21.783332999999999</c:v>
                </c:pt>
                <c:pt idx="2616">
                  <c:v>21.791665999999999</c:v>
                </c:pt>
                <c:pt idx="2617">
                  <c:v>21.799999</c:v>
                </c:pt>
                <c:pt idx="2618">
                  <c:v>21.808332</c:v>
                </c:pt>
                <c:pt idx="2619">
                  <c:v>21.816666000000001</c:v>
                </c:pt>
                <c:pt idx="2620">
                  <c:v>21.824998999999998</c:v>
                </c:pt>
                <c:pt idx="2621">
                  <c:v>21.833331999999999</c:v>
                </c:pt>
                <c:pt idx="2622">
                  <c:v>21.841664999999999</c:v>
                </c:pt>
                <c:pt idx="2623">
                  <c:v>21.849997999999999</c:v>
                </c:pt>
                <c:pt idx="2624">
                  <c:v>21.858332000000001</c:v>
                </c:pt>
                <c:pt idx="2625">
                  <c:v>21.866665000000001</c:v>
                </c:pt>
                <c:pt idx="2626">
                  <c:v>21.875</c:v>
                </c:pt>
                <c:pt idx="2627">
                  <c:v>21.883333</c:v>
                </c:pt>
                <c:pt idx="2628">
                  <c:v>21.891666000000001</c:v>
                </c:pt>
                <c:pt idx="2629">
                  <c:v>21.9</c:v>
                </c:pt>
                <c:pt idx="2630">
                  <c:v>21.908332999999999</c:v>
                </c:pt>
                <c:pt idx="2631">
                  <c:v>21.916665999999999</c:v>
                </c:pt>
                <c:pt idx="2632">
                  <c:v>21.924999</c:v>
                </c:pt>
                <c:pt idx="2633">
                  <c:v>21.933332</c:v>
                </c:pt>
                <c:pt idx="2634">
                  <c:v>21.941666000000001</c:v>
                </c:pt>
                <c:pt idx="2635">
                  <c:v>21.949998999999998</c:v>
                </c:pt>
                <c:pt idx="2636">
                  <c:v>21.958331999999999</c:v>
                </c:pt>
                <c:pt idx="2637">
                  <c:v>21.966664999999999</c:v>
                </c:pt>
                <c:pt idx="2638">
                  <c:v>21.974997999999999</c:v>
                </c:pt>
                <c:pt idx="2639">
                  <c:v>21.983332000000001</c:v>
                </c:pt>
                <c:pt idx="2640">
                  <c:v>21.991665000000001</c:v>
                </c:pt>
                <c:pt idx="2641">
                  <c:v>22</c:v>
                </c:pt>
                <c:pt idx="2642">
                  <c:v>22.008333</c:v>
                </c:pt>
                <c:pt idx="2643">
                  <c:v>22.016666000000001</c:v>
                </c:pt>
                <c:pt idx="2644">
                  <c:v>22.024999999999999</c:v>
                </c:pt>
                <c:pt idx="2645">
                  <c:v>22.033332999999999</c:v>
                </c:pt>
                <c:pt idx="2646">
                  <c:v>22.041665999999999</c:v>
                </c:pt>
                <c:pt idx="2647">
                  <c:v>22.049999</c:v>
                </c:pt>
                <c:pt idx="2648">
                  <c:v>22.058332</c:v>
                </c:pt>
                <c:pt idx="2649">
                  <c:v>22.066666000000001</c:v>
                </c:pt>
                <c:pt idx="2650">
                  <c:v>22.074998999999998</c:v>
                </c:pt>
                <c:pt idx="2651">
                  <c:v>22.083331999999999</c:v>
                </c:pt>
                <c:pt idx="2652">
                  <c:v>22.091664999999999</c:v>
                </c:pt>
                <c:pt idx="2653">
                  <c:v>22.099997999999999</c:v>
                </c:pt>
                <c:pt idx="2654">
                  <c:v>22.108332000000001</c:v>
                </c:pt>
                <c:pt idx="2655">
                  <c:v>22.116665000000001</c:v>
                </c:pt>
                <c:pt idx="2656">
                  <c:v>22.125</c:v>
                </c:pt>
                <c:pt idx="2657">
                  <c:v>22.133333</c:v>
                </c:pt>
                <c:pt idx="2658">
                  <c:v>22.141666000000001</c:v>
                </c:pt>
                <c:pt idx="2659">
                  <c:v>22.15</c:v>
                </c:pt>
                <c:pt idx="2660">
                  <c:v>22.158332999999999</c:v>
                </c:pt>
                <c:pt idx="2661">
                  <c:v>22.166665999999999</c:v>
                </c:pt>
                <c:pt idx="2662">
                  <c:v>22.174999</c:v>
                </c:pt>
                <c:pt idx="2663">
                  <c:v>22.183332</c:v>
                </c:pt>
                <c:pt idx="2664">
                  <c:v>22.191666000000001</c:v>
                </c:pt>
                <c:pt idx="2665">
                  <c:v>22.199998999999998</c:v>
                </c:pt>
                <c:pt idx="2666">
                  <c:v>22.208331999999999</c:v>
                </c:pt>
                <c:pt idx="2667">
                  <c:v>22.216664999999999</c:v>
                </c:pt>
                <c:pt idx="2668">
                  <c:v>22.224997999999999</c:v>
                </c:pt>
                <c:pt idx="2669">
                  <c:v>22.233332000000001</c:v>
                </c:pt>
                <c:pt idx="2670">
                  <c:v>22.241665000000001</c:v>
                </c:pt>
                <c:pt idx="2671">
                  <c:v>22.25</c:v>
                </c:pt>
                <c:pt idx="2672">
                  <c:v>22.258333</c:v>
                </c:pt>
                <c:pt idx="2673">
                  <c:v>22.266666000000001</c:v>
                </c:pt>
                <c:pt idx="2674">
                  <c:v>22.274999999999999</c:v>
                </c:pt>
                <c:pt idx="2675">
                  <c:v>22.283332999999999</c:v>
                </c:pt>
                <c:pt idx="2676">
                  <c:v>22.291665999999999</c:v>
                </c:pt>
                <c:pt idx="2677">
                  <c:v>22.299999</c:v>
                </c:pt>
                <c:pt idx="2678">
                  <c:v>22.308332</c:v>
                </c:pt>
                <c:pt idx="2679">
                  <c:v>22.316666000000001</c:v>
                </c:pt>
                <c:pt idx="2680">
                  <c:v>22.324998999999998</c:v>
                </c:pt>
                <c:pt idx="2681">
                  <c:v>22.333331999999999</c:v>
                </c:pt>
                <c:pt idx="2682">
                  <c:v>22.341664999999999</c:v>
                </c:pt>
                <c:pt idx="2683">
                  <c:v>22.349997999999999</c:v>
                </c:pt>
                <c:pt idx="2684">
                  <c:v>22.358332000000001</c:v>
                </c:pt>
                <c:pt idx="2685">
                  <c:v>22.366665000000001</c:v>
                </c:pt>
                <c:pt idx="2686">
                  <c:v>22.375</c:v>
                </c:pt>
                <c:pt idx="2687">
                  <c:v>22.383333</c:v>
                </c:pt>
                <c:pt idx="2688">
                  <c:v>22.391666000000001</c:v>
                </c:pt>
                <c:pt idx="2689">
                  <c:v>22.4</c:v>
                </c:pt>
                <c:pt idx="2690">
                  <c:v>22.408332999999999</c:v>
                </c:pt>
                <c:pt idx="2691">
                  <c:v>22.416665999999999</c:v>
                </c:pt>
                <c:pt idx="2692">
                  <c:v>22.424999</c:v>
                </c:pt>
                <c:pt idx="2693">
                  <c:v>22.433332</c:v>
                </c:pt>
                <c:pt idx="2694">
                  <c:v>22.441666000000001</c:v>
                </c:pt>
                <c:pt idx="2695">
                  <c:v>22.449998999999998</c:v>
                </c:pt>
                <c:pt idx="2696">
                  <c:v>22.458331999999999</c:v>
                </c:pt>
                <c:pt idx="2697">
                  <c:v>22.466664999999999</c:v>
                </c:pt>
                <c:pt idx="2698">
                  <c:v>22.474997999999999</c:v>
                </c:pt>
                <c:pt idx="2699">
                  <c:v>22.483332000000001</c:v>
                </c:pt>
                <c:pt idx="2700">
                  <c:v>22.491665000000001</c:v>
                </c:pt>
                <c:pt idx="2701">
                  <c:v>22.5</c:v>
                </c:pt>
                <c:pt idx="2702">
                  <c:v>22.508333</c:v>
                </c:pt>
                <c:pt idx="2703">
                  <c:v>22.516666000000001</c:v>
                </c:pt>
                <c:pt idx="2704">
                  <c:v>22.524999999999999</c:v>
                </c:pt>
                <c:pt idx="2705">
                  <c:v>22.533332999999999</c:v>
                </c:pt>
                <c:pt idx="2706">
                  <c:v>22.541665999999999</c:v>
                </c:pt>
                <c:pt idx="2707">
                  <c:v>22.549999</c:v>
                </c:pt>
                <c:pt idx="2708">
                  <c:v>22.558332</c:v>
                </c:pt>
                <c:pt idx="2709">
                  <c:v>22.566666000000001</c:v>
                </c:pt>
                <c:pt idx="2710">
                  <c:v>22.574998999999998</c:v>
                </c:pt>
                <c:pt idx="2711">
                  <c:v>22.583331999999999</c:v>
                </c:pt>
                <c:pt idx="2712">
                  <c:v>22.591664999999999</c:v>
                </c:pt>
                <c:pt idx="2713">
                  <c:v>22.599997999999999</c:v>
                </c:pt>
                <c:pt idx="2714">
                  <c:v>22.608332000000001</c:v>
                </c:pt>
                <c:pt idx="2715">
                  <c:v>22.616665000000001</c:v>
                </c:pt>
                <c:pt idx="2716">
                  <c:v>22.625</c:v>
                </c:pt>
                <c:pt idx="2717">
                  <c:v>22.633333</c:v>
                </c:pt>
                <c:pt idx="2718">
                  <c:v>22.641666000000001</c:v>
                </c:pt>
                <c:pt idx="2719">
                  <c:v>22.65</c:v>
                </c:pt>
                <c:pt idx="2720">
                  <c:v>22.658332999999999</c:v>
                </c:pt>
                <c:pt idx="2721">
                  <c:v>22.666665999999999</c:v>
                </c:pt>
                <c:pt idx="2722">
                  <c:v>22.674999</c:v>
                </c:pt>
                <c:pt idx="2723">
                  <c:v>22.683332</c:v>
                </c:pt>
                <c:pt idx="2724">
                  <c:v>22.691666000000001</c:v>
                </c:pt>
                <c:pt idx="2725">
                  <c:v>22.699998999999998</c:v>
                </c:pt>
                <c:pt idx="2726">
                  <c:v>22.708331999999999</c:v>
                </c:pt>
                <c:pt idx="2727">
                  <c:v>22.716664999999999</c:v>
                </c:pt>
                <c:pt idx="2728">
                  <c:v>22.724997999999999</c:v>
                </c:pt>
                <c:pt idx="2729">
                  <c:v>22.733332000000001</c:v>
                </c:pt>
                <c:pt idx="2730">
                  <c:v>22.741665000000001</c:v>
                </c:pt>
                <c:pt idx="2731">
                  <c:v>22.75</c:v>
                </c:pt>
                <c:pt idx="2732">
                  <c:v>22.758333</c:v>
                </c:pt>
                <c:pt idx="2733">
                  <c:v>22.766666000000001</c:v>
                </c:pt>
                <c:pt idx="2734">
                  <c:v>22.774999999999999</c:v>
                </c:pt>
                <c:pt idx="2735">
                  <c:v>22.783332999999999</c:v>
                </c:pt>
                <c:pt idx="2736">
                  <c:v>22.791665999999999</c:v>
                </c:pt>
                <c:pt idx="2737">
                  <c:v>22.799999</c:v>
                </c:pt>
                <c:pt idx="2738">
                  <c:v>22.808332</c:v>
                </c:pt>
                <c:pt idx="2739">
                  <c:v>22.816666000000001</c:v>
                </c:pt>
                <c:pt idx="2740">
                  <c:v>22.824998999999998</c:v>
                </c:pt>
                <c:pt idx="2741">
                  <c:v>22.833331999999999</c:v>
                </c:pt>
                <c:pt idx="2742">
                  <c:v>22.841664999999999</c:v>
                </c:pt>
                <c:pt idx="2743">
                  <c:v>22.849997999999999</c:v>
                </c:pt>
                <c:pt idx="2744">
                  <c:v>22.858332000000001</c:v>
                </c:pt>
                <c:pt idx="2745">
                  <c:v>22.866665000000001</c:v>
                </c:pt>
                <c:pt idx="2746">
                  <c:v>22.875</c:v>
                </c:pt>
                <c:pt idx="2747">
                  <c:v>22.883333</c:v>
                </c:pt>
                <c:pt idx="2748">
                  <c:v>22.891666000000001</c:v>
                </c:pt>
                <c:pt idx="2749">
                  <c:v>22.9</c:v>
                </c:pt>
                <c:pt idx="2750">
                  <c:v>22.908332999999999</c:v>
                </c:pt>
                <c:pt idx="2751">
                  <c:v>22.916665999999999</c:v>
                </c:pt>
                <c:pt idx="2752">
                  <c:v>22.924999</c:v>
                </c:pt>
                <c:pt idx="2753">
                  <c:v>22.933332</c:v>
                </c:pt>
                <c:pt idx="2754">
                  <c:v>22.941666000000001</c:v>
                </c:pt>
                <c:pt idx="2755">
                  <c:v>22.949998999999998</c:v>
                </c:pt>
                <c:pt idx="2756">
                  <c:v>22.958331999999999</c:v>
                </c:pt>
                <c:pt idx="2757">
                  <c:v>22.966664999999999</c:v>
                </c:pt>
                <c:pt idx="2758">
                  <c:v>22.974997999999999</c:v>
                </c:pt>
                <c:pt idx="2759">
                  <c:v>22.983332000000001</c:v>
                </c:pt>
                <c:pt idx="2760">
                  <c:v>22.991665000000001</c:v>
                </c:pt>
                <c:pt idx="2761">
                  <c:v>23</c:v>
                </c:pt>
                <c:pt idx="2762">
                  <c:v>23.008333</c:v>
                </c:pt>
                <c:pt idx="2763">
                  <c:v>23.016666000000001</c:v>
                </c:pt>
                <c:pt idx="2764">
                  <c:v>23.024999999999999</c:v>
                </c:pt>
                <c:pt idx="2765">
                  <c:v>23.033332999999999</c:v>
                </c:pt>
                <c:pt idx="2766">
                  <c:v>23.041665999999999</c:v>
                </c:pt>
                <c:pt idx="2767">
                  <c:v>23.049999</c:v>
                </c:pt>
                <c:pt idx="2768">
                  <c:v>23.058332</c:v>
                </c:pt>
                <c:pt idx="2769">
                  <c:v>23.066666000000001</c:v>
                </c:pt>
                <c:pt idx="2770">
                  <c:v>23.074998999999998</c:v>
                </c:pt>
                <c:pt idx="2771">
                  <c:v>23.083331999999999</c:v>
                </c:pt>
                <c:pt idx="2772">
                  <c:v>23.091664999999999</c:v>
                </c:pt>
                <c:pt idx="2773">
                  <c:v>23.099997999999999</c:v>
                </c:pt>
                <c:pt idx="2774">
                  <c:v>23.108332000000001</c:v>
                </c:pt>
                <c:pt idx="2775">
                  <c:v>23.116665000000001</c:v>
                </c:pt>
                <c:pt idx="2776">
                  <c:v>23.124998000000001</c:v>
                </c:pt>
                <c:pt idx="2777">
                  <c:v>23.133333</c:v>
                </c:pt>
                <c:pt idx="2778">
                  <c:v>23.141666000000001</c:v>
                </c:pt>
                <c:pt idx="2779">
                  <c:v>23.15</c:v>
                </c:pt>
                <c:pt idx="2780">
                  <c:v>23.158332999999999</c:v>
                </c:pt>
                <c:pt idx="2781">
                  <c:v>23.166665999999999</c:v>
                </c:pt>
                <c:pt idx="2782">
                  <c:v>23.174999</c:v>
                </c:pt>
                <c:pt idx="2783">
                  <c:v>23.183332</c:v>
                </c:pt>
                <c:pt idx="2784">
                  <c:v>23.191666000000001</c:v>
                </c:pt>
                <c:pt idx="2785">
                  <c:v>23.199998999999998</c:v>
                </c:pt>
                <c:pt idx="2786">
                  <c:v>23.208331999999999</c:v>
                </c:pt>
                <c:pt idx="2787">
                  <c:v>23.216664999999999</c:v>
                </c:pt>
                <c:pt idx="2788">
                  <c:v>23.224997999999999</c:v>
                </c:pt>
                <c:pt idx="2789">
                  <c:v>23.233332000000001</c:v>
                </c:pt>
                <c:pt idx="2790">
                  <c:v>23.241665000000001</c:v>
                </c:pt>
                <c:pt idx="2791">
                  <c:v>23.249998000000001</c:v>
                </c:pt>
                <c:pt idx="2792">
                  <c:v>23.258333</c:v>
                </c:pt>
                <c:pt idx="2793">
                  <c:v>23.266666000000001</c:v>
                </c:pt>
                <c:pt idx="2794">
                  <c:v>23.274999999999999</c:v>
                </c:pt>
                <c:pt idx="2795">
                  <c:v>23.283332999999999</c:v>
                </c:pt>
                <c:pt idx="2796">
                  <c:v>23.291665999999999</c:v>
                </c:pt>
                <c:pt idx="2797">
                  <c:v>23.299999</c:v>
                </c:pt>
                <c:pt idx="2798">
                  <c:v>23.308332</c:v>
                </c:pt>
                <c:pt idx="2799">
                  <c:v>23.316666000000001</c:v>
                </c:pt>
                <c:pt idx="2800">
                  <c:v>23.324998999999998</c:v>
                </c:pt>
                <c:pt idx="2801">
                  <c:v>23.333331999999999</c:v>
                </c:pt>
                <c:pt idx="2802">
                  <c:v>23.341664999999999</c:v>
                </c:pt>
                <c:pt idx="2803">
                  <c:v>23.349997999999999</c:v>
                </c:pt>
                <c:pt idx="2804">
                  <c:v>23.358332000000001</c:v>
                </c:pt>
                <c:pt idx="2805">
                  <c:v>23.366665000000001</c:v>
                </c:pt>
                <c:pt idx="2806">
                  <c:v>23.374998000000001</c:v>
                </c:pt>
                <c:pt idx="2807">
                  <c:v>23.383333</c:v>
                </c:pt>
                <c:pt idx="2808">
                  <c:v>23.391666000000001</c:v>
                </c:pt>
                <c:pt idx="2809">
                  <c:v>23.4</c:v>
                </c:pt>
                <c:pt idx="2810">
                  <c:v>23.408332999999999</c:v>
                </c:pt>
                <c:pt idx="2811">
                  <c:v>23.416665999999999</c:v>
                </c:pt>
                <c:pt idx="2812">
                  <c:v>23.424999</c:v>
                </c:pt>
                <c:pt idx="2813">
                  <c:v>23.433332</c:v>
                </c:pt>
                <c:pt idx="2814">
                  <c:v>23.441666000000001</c:v>
                </c:pt>
                <c:pt idx="2815">
                  <c:v>23.449998999999998</c:v>
                </c:pt>
                <c:pt idx="2816">
                  <c:v>23.458331999999999</c:v>
                </c:pt>
                <c:pt idx="2817">
                  <c:v>23.466664999999999</c:v>
                </c:pt>
                <c:pt idx="2818">
                  <c:v>23.474997999999999</c:v>
                </c:pt>
                <c:pt idx="2819">
                  <c:v>23.483332000000001</c:v>
                </c:pt>
                <c:pt idx="2820">
                  <c:v>23.491665000000001</c:v>
                </c:pt>
                <c:pt idx="2821">
                  <c:v>23.499998000000001</c:v>
                </c:pt>
                <c:pt idx="2822">
                  <c:v>23.508333</c:v>
                </c:pt>
                <c:pt idx="2823">
                  <c:v>23.516666000000001</c:v>
                </c:pt>
                <c:pt idx="2824">
                  <c:v>23.524999999999999</c:v>
                </c:pt>
                <c:pt idx="2825">
                  <c:v>23.533332999999999</c:v>
                </c:pt>
                <c:pt idx="2826">
                  <c:v>23.541665999999999</c:v>
                </c:pt>
                <c:pt idx="2827">
                  <c:v>23.549999</c:v>
                </c:pt>
                <c:pt idx="2828">
                  <c:v>23.558332</c:v>
                </c:pt>
                <c:pt idx="2829">
                  <c:v>23.566666000000001</c:v>
                </c:pt>
                <c:pt idx="2830">
                  <c:v>23.574998999999998</c:v>
                </c:pt>
                <c:pt idx="2831">
                  <c:v>23.583331999999999</c:v>
                </c:pt>
                <c:pt idx="2832">
                  <c:v>23.591664999999999</c:v>
                </c:pt>
                <c:pt idx="2833">
                  <c:v>23.599997999999999</c:v>
                </c:pt>
                <c:pt idx="2834">
                  <c:v>23.608332000000001</c:v>
                </c:pt>
                <c:pt idx="2835">
                  <c:v>23.616665000000001</c:v>
                </c:pt>
                <c:pt idx="2836">
                  <c:v>23.624998000000001</c:v>
                </c:pt>
                <c:pt idx="2837">
                  <c:v>23.633333</c:v>
                </c:pt>
                <c:pt idx="2838">
                  <c:v>23.641666000000001</c:v>
                </c:pt>
                <c:pt idx="2839">
                  <c:v>23.65</c:v>
                </c:pt>
                <c:pt idx="2840">
                  <c:v>23.658332999999999</c:v>
                </c:pt>
                <c:pt idx="2841">
                  <c:v>23.666665999999999</c:v>
                </c:pt>
                <c:pt idx="2842">
                  <c:v>23.674999</c:v>
                </c:pt>
                <c:pt idx="2843">
                  <c:v>23.683332</c:v>
                </c:pt>
                <c:pt idx="2844">
                  <c:v>23.691666000000001</c:v>
                </c:pt>
                <c:pt idx="2845">
                  <c:v>23.699998999999998</c:v>
                </c:pt>
                <c:pt idx="2846">
                  <c:v>23.708331999999999</c:v>
                </c:pt>
                <c:pt idx="2847">
                  <c:v>23.716664999999999</c:v>
                </c:pt>
                <c:pt idx="2848">
                  <c:v>23.724997999999999</c:v>
                </c:pt>
                <c:pt idx="2849">
                  <c:v>23.733332000000001</c:v>
                </c:pt>
                <c:pt idx="2850">
                  <c:v>23.741665000000001</c:v>
                </c:pt>
                <c:pt idx="2851">
                  <c:v>23.749998000000001</c:v>
                </c:pt>
                <c:pt idx="2852">
                  <c:v>23.758333</c:v>
                </c:pt>
                <c:pt idx="2853">
                  <c:v>23.766666000000001</c:v>
                </c:pt>
                <c:pt idx="2854">
                  <c:v>23.774999999999999</c:v>
                </c:pt>
                <c:pt idx="2855">
                  <c:v>23.783332999999999</c:v>
                </c:pt>
                <c:pt idx="2856">
                  <c:v>23.791665999999999</c:v>
                </c:pt>
                <c:pt idx="2857">
                  <c:v>23.799999</c:v>
                </c:pt>
                <c:pt idx="2858">
                  <c:v>23.808332</c:v>
                </c:pt>
                <c:pt idx="2859">
                  <c:v>23.816666000000001</c:v>
                </c:pt>
                <c:pt idx="2860">
                  <c:v>23.824998999999998</c:v>
                </c:pt>
                <c:pt idx="2861">
                  <c:v>23.833331999999999</c:v>
                </c:pt>
                <c:pt idx="2862">
                  <c:v>23.841664999999999</c:v>
                </c:pt>
                <c:pt idx="2863">
                  <c:v>23.849997999999999</c:v>
                </c:pt>
                <c:pt idx="2864">
                  <c:v>23.858332000000001</c:v>
                </c:pt>
                <c:pt idx="2865">
                  <c:v>23.866665000000001</c:v>
                </c:pt>
                <c:pt idx="2866">
                  <c:v>23.874998000000001</c:v>
                </c:pt>
                <c:pt idx="2867">
                  <c:v>23.883333</c:v>
                </c:pt>
                <c:pt idx="2868">
                  <c:v>23.891666000000001</c:v>
                </c:pt>
                <c:pt idx="2869">
                  <c:v>23.9</c:v>
                </c:pt>
                <c:pt idx="2870">
                  <c:v>23.908332999999999</c:v>
                </c:pt>
                <c:pt idx="2871">
                  <c:v>23.916665999999999</c:v>
                </c:pt>
                <c:pt idx="2872">
                  <c:v>23.924999</c:v>
                </c:pt>
                <c:pt idx="2873">
                  <c:v>23.933332</c:v>
                </c:pt>
                <c:pt idx="2874">
                  <c:v>23.941666000000001</c:v>
                </c:pt>
                <c:pt idx="2875">
                  <c:v>23.949998999999998</c:v>
                </c:pt>
                <c:pt idx="2876">
                  <c:v>23.958331999999999</c:v>
                </c:pt>
                <c:pt idx="2877">
                  <c:v>23.966664999999999</c:v>
                </c:pt>
                <c:pt idx="2878">
                  <c:v>23.974997999999999</c:v>
                </c:pt>
                <c:pt idx="2879">
                  <c:v>23.983332000000001</c:v>
                </c:pt>
                <c:pt idx="2880">
                  <c:v>23.991665000000001</c:v>
                </c:pt>
                <c:pt idx="2881">
                  <c:v>23.999998000000001</c:v>
                </c:pt>
                <c:pt idx="2882">
                  <c:v>24.008333</c:v>
                </c:pt>
                <c:pt idx="2883">
                  <c:v>24.016666000000001</c:v>
                </c:pt>
                <c:pt idx="2884">
                  <c:v>24.024999999999999</c:v>
                </c:pt>
                <c:pt idx="2885">
                  <c:v>24.033332999999999</c:v>
                </c:pt>
                <c:pt idx="2886">
                  <c:v>24.041665999999999</c:v>
                </c:pt>
                <c:pt idx="2887">
                  <c:v>24.049999</c:v>
                </c:pt>
                <c:pt idx="2888">
                  <c:v>24.058332</c:v>
                </c:pt>
                <c:pt idx="2889">
                  <c:v>24.066666000000001</c:v>
                </c:pt>
                <c:pt idx="2890">
                  <c:v>24.074998999999998</c:v>
                </c:pt>
                <c:pt idx="2891">
                  <c:v>24.083331999999999</c:v>
                </c:pt>
                <c:pt idx="2892">
                  <c:v>24.091664999999999</c:v>
                </c:pt>
                <c:pt idx="2893">
                  <c:v>24.099997999999999</c:v>
                </c:pt>
                <c:pt idx="2894">
                  <c:v>24.108332000000001</c:v>
                </c:pt>
                <c:pt idx="2895">
                  <c:v>24.116665000000001</c:v>
                </c:pt>
                <c:pt idx="2896">
                  <c:v>24.124998000000001</c:v>
                </c:pt>
                <c:pt idx="2897">
                  <c:v>24.133333</c:v>
                </c:pt>
                <c:pt idx="2898">
                  <c:v>24.141666000000001</c:v>
                </c:pt>
                <c:pt idx="2899">
                  <c:v>24.15</c:v>
                </c:pt>
                <c:pt idx="2900">
                  <c:v>24.158332999999999</c:v>
                </c:pt>
                <c:pt idx="2901">
                  <c:v>24.166665999999999</c:v>
                </c:pt>
                <c:pt idx="2902">
                  <c:v>24.174999</c:v>
                </c:pt>
                <c:pt idx="2903">
                  <c:v>24.183332</c:v>
                </c:pt>
                <c:pt idx="2904">
                  <c:v>24.191666000000001</c:v>
                </c:pt>
                <c:pt idx="2905">
                  <c:v>24.199998999999998</c:v>
                </c:pt>
                <c:pt idx="2906">
                  <c:v>24.208331999999999</c:v>
                </c:pt>
                <c:pt idx="2907">
                  <c:v>24.216664999999999</c:v>
                </c:pt>
                <c:pt idx="2908">
                  <c:v>24.224997999999999</c:v>
                </c:pt>
                <c:pt idx="2909">
                  <c:v>24.233332000000001</c:v>
                </c:pt>
                <c:pt idx="2910">
                  <c:v>24.241665000000001</c:v>
                </c:pt>
                <c:pt idx="2911">
                  <c:v>24.249998000000001</c:v>
                </c:pt>
                <c:pt idx="2912">
                  <c:v>24.258333</c:v>
                </c:pt>
                <c:pt idx="2913">
                  <c:v>24.266666000000001</c:v>
                </c:pt>
                <c:pt idx="2914">
                  <c:v>24.274999999999999</c:v>
                </c:pt>
                <c:pt idx="2915">
                  <c:v>24.283332999999999</c:v>
                </c:pt>
                <c:pt idx="2916">
                  <c:v>24.291665999999999</c:v>
                </c:pt>
                <c:pt idx="2917">
                  <c:v>24.299999</c:v>
                </c:pt>
                <c:pt idx="2918">
                  <c:v>24.308332</c:v>
                </c:pt>
                <c:pt idx="2919">
                  <c:v>24.316666000000001</c:v>
                </c:pt>
                <c:pt idx="2920">
                  <c:v>24.324998999999998</c:v>
                </c:pt>
                <c:pt idx="2921">
                  <c:v>24.333331999999999</c:v>
                </c:pt>
                <c:pt idx="2922">
                  <c:v>24.341664999999999</c:v>
                </c:pt>
                <c:pt idx="2923">
                  <c:v>24.349997999999999</c:v>
                </c:pt>
                <c:pt idx="2924">
                  <c:v>24.358332000000001</c:v>
                </c:pt>
                <c:pt idx="2925">
                  <c:v>24.366665000000001</c:v>
                </c:pt>
                <c:pt idx="2926">
                  <c:v>24.374998000000001</c:v>
                </c:pt>
                <c:pt idx="2927">
                  <c:v>24.383333</c:v>
                </c:pt>
                <c:pt idx="2928">
                  <c:v>24.391666000000001</c:v>
                </c:pt>
                <c:pt idx="2929">
                  <c:v>24.4</c:v>
                </c:pt>
                <c:pt idx="2930">
                  <c:v>24.408332999999999</c:v>
                </c:pt>
                <c:pt idx="2931">
                  <c:v>24.416665999999999</c:v>
                </c:pt>
                <c:pt idx="2932">
                  <c:v>24.424999</c:v>
                </c:pt>
                <c:pt idx="2933">
                  <c:v>24.433332</c:v>
                </c:pt>
                <c:pt idx="2934">
                  <c:v>24.441666000000001</c:v>
                </c:pt>
                <c:pt idx="2935">
                  <c:v>24.449998999999998</c:v>
                </c:pt>
                <c:pt idx="2936">
                  <c:v>24.458331999999999</c:v>
                </c:pt>
                <c:pt idx="2937">
                  <c:v>24.466664999999999</c:v>
                </c:pt>
                <c:pt idx="2938">
                  <c:v>24.474997999999999</c:v>
                </c:pt>
                <c:pt idx="2939">
                  <c:v>24.483332000000001</c:v>
                </c:pt>
                <c:pt idx="2940">
                  <c:v>24.491665000000001</c:v>
                </c:pt>
                <c:pt idx="2941">
                  <c:v>24.499998000000001</c:v>
                </c:pt>
                <c:pt idx="2942">
                  <c:v>24.508333</c:v>
                </c:pt>
                <c:pt idx="2943">
                  <c:v>24.516666000000001</c:v>
                </c:pt>
                <c:pt idx="2944">
                  <c:v>24.524999999999999</c:v>
                </c:pt>
                <c:pt idx="2945">
                  <c:v>24.533332999999999</c:v>
                </c:pt>
                <c:pt idx="2946">
                  <c:v>24.541665999999999</c:v>
                </c:pt>
                <c:pt idx="2947">
                  <c:v>24.549999</c:v>
                </c:pt>
                <c:pt idx="2948">
                  <c:v>24.558332</c:v>
                </c:pt>
                <c:pt idx="2949">
                  <c:v>24.566666000000001</c:v>
                </c:pt>
                <c:pt idx="2950">
                  <c:v>24.574998999999998</c:v>
                </c:pt>
                <c:pt idx="2951">
                  <c:v>24.583331999999999</c:v>
                </c:pt>
                <c:pt idx="2952">
                  <c:v>24.591664999999999</c:v>
                </c:pt>
                <c:pt idx="2953">
                  <c:v>24.599997999999999</c:v>
                </c:pt>
                <c:pt idx="2954">
                  <c:v>24.608332000000001</c:v>
                </c:pt>
                <c:pt idx="2955">
                  <c:v>24.616665000000001</c:v>
                </c:pt>
                <c:pt idx="2956">
                  <c:v>24.624998000000001</c:v>
                </c:pt>
                <c:pt idx="2957">
                  <c:v>24.633333</c:v>
                </c:pt>
                <c:pt idx="2958">
                  <c:v>24.641666000000001</c:v>
                </c:pt>
                <c:pt idx="2959">
                  <c:v>24.65</c:v>
                </c:pt>
                <c:pt idx="2960">
                  <c:v>24.658332999999999</c:v>
                </c:pt>
                <c:pt idx="2961">
                  <c:v>24.666665999999999</c:v>
                </c:pt>
                <c:pt idx="2962">
                  <c:v>24.674999</c:v>
                </c:pt>
                <c:pt idx="2963">
                  <c:v>24.683332</c:v>
                </c:pt>
                <c:pt idx="2964">
                  <c:v>24.691666000000001</c:v>
                </c:pt>
                <c:pt idx="2965">
                  <c:v>24.699998999999998</c:v>
                </c:pt>
                <c:pt idx="2966">
                  <c:v>24.708331999999999</c:v>
                </c:pt>
                <c:pt idx="2967">
                  <c:v>24.716664999999999</c:v>
                </c:pt>
                <c:pt idx="2968">
                  <c:v>24.724997999999999</c:v>
                </c:pt>
                <c:pt idx="2969">
                  <c:v>24.733332000000001</c:v>
                </c:pt>
                <c:pt idx="2970">
                  <c:v>24.741665000000001</c:v>
                </c:pt>
                <c:pt idx="2971">
                  <c:v>24.749998000000001</c:v>
                </c:pt>
                <c:pt idx="2972">
                  <c:v>24.758333</c:v>
                </c:pt>
                <c:pt idx="2973">
                  <c:v>24.766666000000001</c:v>
                </c:pt>
                <c:pt idx="2974">
                  <c:v>24.774999999999999</c:v>
                </c:pt>
                <c:pt idx="2975">
                  <c:v>24.783332999999999</c:v>
                </c:pt>
                <c:pt idx="2976">
                  <c:v>24.791665999999999</c:v>
                </c:pt>
                <c:pt idx="2977">
                  <c:v>24.799999</c:v>
                </c:pt>
                <c:pt idx="2978">
                  <c:v>24.808332</c:v>
                </c:pt>
                <c:pt idx="2979">
                  <c:v>24.816666000000001</c:v>
                </c:pt>
                <c:pt idx="2980">
                  <c:v>24.824998999999998</c:v>
                </c:pt>
                <c:pt idx="2981">
                  <c:v>24.833331999999999</c:v>
                </c:pt>
                <c:pt idx="2982">
                  <c:v>24.841664999999999</c:v>
                </c:pt>
                <c:pt idx="2983">
                  <c:v>24.849997999999999</c:v>
                </c:pt>
                <c:pt idx="2984">
                  <c:v>24.858332000000001</c:v>
                </c:pt>
                <c:pt idx="2985">
                  <c:v>24.866665000000001</c:v>
                </c:pt>
                <c:pt idx="2986">
                  <c:v>24.874998000000001</c:v>
                </c:pt>
                <c:pt idx="2987">
                  <c:v>24.883333</c:v>
                </c:pt>
                <c:pt idx="2988">
                  <c:v>24.891666000000001</c:v>
                </c:pt>
                <c:pt idx="2989">
                  <c:v>24.9</c:v>
                </c:pt>
                <c:pt idx="2990">
                  <c:v>24.908332999999999</c:v>
                </c:pt>
                <c:pt idx="2991">
                  <c:v>24.916665999999999</c:v>
                </c:pt>
                <c:pt idx="2992">
                  <c:v>24.924999</c:v>
                </c:pt>
                <c:pt idx="2993">
                  <c:v>24.933332</c:v>
                </c:pt>
                <c:pt idx="2994">
                  <c:v>24.941666000000001</c:v>
                </c:pt>
                <c:pt idx="2995">
                  <c:v>24.949998999999998</c:v>
                </c:pt>
                <c:pt idx="2996">
                  <c:v>24.958331999999999</c:v>
                </c:pt>
                <c:pt idx="2997">
                  <c:v>24.966664999999999</c:v>
                </c:pt>
                <c:pt idx="2998">
                  <c:v>24.974997999999999</c:v>
                </c:pt>
                <c:pt idx="2999">
                  <c:v>24.983332000000001</c:v>
                </c:pt>
                <c:pt idx="3000">
                  <c:v>24.991665000000001</c:v>
                </c:pt>
                <c:pt idx="3001">
                  <c:v>24.999998000000001</c:v>
                </c:pt>
                <c:pt idx="3002">
                  <c:v>25.008333</c:v>
                </c:pt>
                <c:pt idx="3003">
                  <c:v>25.016666000000001</c:v>
                </c:pt>
                <c:pt idx="3004">
                  <c:v>25.024999999999999</c:v>
                </c:pt>
                <c:pt idx="3005">
                  <c:v>25.033332999999999</c:v>
                </c:pt>
                <c:pt idx="3006">
                  <c:v>25.041665999999999</c:v>
                </c:pt>
                <c:pt idx="3007">
                  <c:v>25.049999</c:v>
                </c:pt>
                <c:pt idx="3008">
                  <c:v>25.058332</c:v>
                </c:pt>
                <c:pt idx="3009">
                  <c:v>25.066666000000001</c:v>
                </c:pt>
                <c:pt idx="3010">
                  <c:v>25.074998999999998</c:v>
                </c:pt>
                <c:pt idx="3011">
                  <c:v>25.083331999999999</c:v>
                </c:pt>
                <c:pt idx="3012">
                  <c:v>25.091664999999999</c:v>
                </c:pt>
                <c:pt idx="3013">
                  <c:v>25.099997999999999</c:v>
                </c:pt>
                <c:pt idx="3014">
                  <c:v>25.108332000000001</c:v>
                </c:pt>
                <c:pt idx="3015">
                  <c:v>25.116665000000001</c:v>
                </c:pt>
                <c:pt idx="3016">
                  <c:v>25.124998000000001</c:v>
                </c:pt>
                <c:pt idx="3017">
                  <c:v>25.133330999999998</c:v>
                </c:pt>
                <c:pt idx="3018">
                  <c:v>25.141666000000001</c:v>
                </c:pt>
                <c:pt idx="3019">
                  <c:v>25.15</c:v>
                </c:pt>
                <c:pt idx="3020">
                  <c:v>25.158332999999999</c:v>
                </c:pt>
                <c:pt idx="3021">
                  <c:v>25.166665999999999</c:v>
                </c:pt>
                <c:pt idx="3022">
                  <c:v>25.174999</c:v>
                </c:pt>
                <c:pt idx="3023">
                  <c:v>25.183332</c:v>
                </c:pt>
                <c:pt idx="3024">
                  <c:v>25.191666000000001</c:v>
                </c:pt>
                <c:pt idx="3025">
                  <c:v>25.199998999999998</c:v>
                </c:pt>
                <c:pt idx="3026">
                  <c:v>25.208331999999999</c:v>
                </c:pt>
                <c:pt idx="3027">
                  <c:v>25.216664999999999</c:v>
                </c:pt>
                <c:pt idx="3028">
                  <c:v>25.224997999999999</c:v>
                </c:pt>
                <c:pt idx="3029">
                  <c:v>25.233332000000001</c:v>
                </c:pt>
                <c:pt idx="3030">
                  <c:v>25.241665000000001</c:v>
                </c:pt>
                <c:pt idx="3031">
                  <c:v>25.249998000000001</c:v>
                </c:pt>
                <c:pt idx="3032">
                  <c:v>25.258330999999998</c:v>
                </c:pt>
                <c:pt idx="3033">
                  <c:v>25.266666000000001</c:v>
                </c:pt>
                <c:pt idx="3034">
                  <c:v>25.274999999999999</c:v>
                </c:pt>
                <c:pt idx="3035">
                  <c:v>25.283332999999999</c:v>
                </c:pt>
                <c:pt idx="3036">
                  <c:v>25.291665999999999</c:v>
                </c:pt>
                <c:pt idx="3037">
                  <c:v>25.299999</c:v>
                </c:pt>
                <c:pt idx="3038">
                  <c:v>25.308332</c:v>
                </c:pt>
                <c:pt idx="3039">
                  <c:v>25.316666000000001</c:v>
                </c:pt>
                <c:pt idx="3040">
                  <c:v>25.324998999999998</c:v>
                </c:pt>
                <c:pt idx="3041">
                  <c:v>25.333331999999999</c:v>
                </c:pt>
                <c:pt idx="3042">
                  <c:v>25.341664999999999</c:v>
                </c:pt>
                <c:pt idx="3043">
                  <c:v>25.349997999999999</c:v>
                </c:pt>
                <c:pt idx="3044">
                  <c:v>25.358332000000001</c:v>
                </c:pt>
                <c:pt idx="3045">
                  <c:v>25.366665000000001</c:v>
                </c:pt>
                <c:pt idx="3046">
                  <c:v>25.374998000000001</c:v>
                </c:pt>
                <c:pt idx="3047">
                  <c:v>25.383330999999998</c:v>
                </c:pt>
                <c:pt idx="3048">
                  <c:v>25.391666000000001</c:v>
                </c:pt>
                <c:pt idx="3049">
                  <c:v>25.4</c:v>
                </c:pt>
                <c:pt idx="3050">
                  <c:v>25.408332999999999</c:v>
                </c:pt>
                <c:pt idx="3051">
                  <c:v>25.416665999999999</c:v>
                </c:pt>
                <c:pt idx="3052">
                  <c:v>25.424999</c:v>
                </c:pt>
                <c:pt idx="3053">
                  <c:v>25.433332</c:v>
                </c:pt>
                <c:pt idx="3054">
                  <c:v>25.441666000000001</c:v>
                </c:pt>
                <c:pt idx="3055">
                  <c:v>25.449998999999998</c:v>
                </c:pt>
                <c:pt idx="3056">
                  <c:v>25.458331999999999</c:v>
                </c:pt>
                <c:pt idx="3057">
                  <c:v>25.466664999999999</c:v>
                </c:pt>
                <c:pt idx="3058">
                  <c:v>25.474997999999999</c:v>
                </c:pt>
                <c:pt idx="3059">
                  <c:v>25.483332000000001</c:v>
                </c:pt>
                <c:pt idx="3060">
                  <c:v>25.491665000000001</c:v>
                </c:pt>
                <c:pt idx="3061">
                  <c:v>25.499998000000001</c:v>
                </c:pt>
                <c:pt idx="3062">
                  <c:v>25.508330999999998</c:v>
                </c:pt>
                <c:pt idx="3063">
                  <c:v>25.516666000000001</c:v>
                </c:pt>
                <c:pt idx="3064">
                  <c:v>25.524999999999999</c:v>
                </c:pt>
                <c:pt idx="3065">
                  <c:v>25.533332999999999</c:v>
                </c:pt>
                <c:pt idx="3066">
                  <c:v>25.541665999999999</c:v>
                </c:pt>
                <c:pt idx="3067">
                  <c:v>25.549999</c:v>
                </c:pt>
                <c:pt idx="3068">
                  <c:v>25.558332</c:v>
                </c:pt>
                <c:pt idx="3069">
                  <c:v>25.566666000000001</c:v>
                </c:pt>
                <c:pt idx="3070">
                  <c:v>25.574998999999998</c:v>
                </c:pt>
                <c:pt idx="3071">
                  <c:v>25.583331999999999</c:v>
                </c:pt>
                <c:pt idx="3072">
                  <c:v>25.591664999999999</c:v>
                </c:pt>
                <c:pt idx="3073">
                  <c:v>25.599997999999999</c:v>
                </c:pt>
                <c:pt idx="3074">
                  <c:v>25.608332000000001</c:v>
                </c:pt>
                <c:pt idx="3075">
                  <c:v>25.616665000000001</c:v>
                </c:pt>
                <c:pt idx="3076">
                  <c:v>25.624998000000001</c:v>
                </c:pt>
                <c:pt idx="3077">
                  <c:v>25.633330999999998</c:v>
                </c:pt>
                <c:pt idx="3078">
                  <c:v>25.641666000000001</c:v>
                </c:pt>
                <c:pt idx="3079">
                  <c:v>25.65</c:v>
                </c:pt>
                <c:pt idx="3080">
                  <c:v>25.658332999999999</c:v>
                </c:pt>
                <c:pt idx="3081">
                  <c:v>25.666665999999999</c:v>
                </c:pt>
                <c:pt idx="3082">
                  <c:v>25.674999</c:v>
                </c:pt>
                <c:pt idx="3083">
                  <c:v>25.683332</c:v>
                </c:pt>
                <c:pt idx="3084">
                  <c:v>25.691666000000001</c:v>
                </c:pt>
                <c:pt idx="3085">
                  <c:v>25.699998999999998</c:v>
                </c:pt>
                <c:pt idx="3086">
                  <c:v>25.708331999999999</c:v>
                </c:pt>
                <c:pt idx="3087">
                  <c:v>25.716664999999999</c:v>
                </c:pt>
                <c:pt idx="3088">
                  <c:v>25.724997999999999</c:v>
                </c:pt>
                <c:pt idx="3089">
                  <c:v>25.733332000000001</c:v>
                </c:pt>
                <c:pt idx="3090">
                  <c:v>25.741665000000001</c:v>
                </c:pt>
                <c:pt idx="3091">
                  <c:v>25.749998000000001</c:v>
                </c:pt>
                <c:pt idx="3092">
                  <c:v>25.758330999999998</c:v>
                </c:pt>
                <c:pt idx="3093">
                  <c:v>25.766666000000001</c:v>
                </c:pt>
                <c:pt idx="3094">
                  <c:v>25.774999999999999</c:v>
                </c:pt>
                <c:pt idx="3095">
                  <c:v>25.783332999999999</c:v>
                </c:pt>
                <c:pt idx="3096">
                  <c:v>25.791665999999999</c:v>
                </c:pt>
                <c:pt idx="3097">
                  <c:v>25.799999</c:v>
                </c:pt>
                <c:pt idx="3098">
                  <c:v>25.808332</c:v>
                </c:pt>
                <c:pt idx="3099">
                  <c:v>25.816666000000001</c:v>
                </c:pt>
                <c:pt idx="3100">
                  <c:v>25.824998999999998</c:v>
                </c:pt>
                <c:pt idx="3101">
                  <c:v>25.833331999999999</c:v>
                </c:pt>
                <c:pt idx="3102">
                  <c:v>25.841664999999999</c:v>
                </c:pt>
                <c:pt idx="3103">
                  <c:v>25.849997999999999</c:v>
                </c:pt>
                <c:pt idx="3104">
                  <c:v>25.858332000000001</c:v>
                </c:pt>
                <c:pt idx="3105">
                  <c:v>25.866665000000001</c:v>
                </c:pt>
                <c:pt idx="3106">
                  <c:v>25.874998000000001</c:v>
                </c:pt>
                <c:pt idx="3107">
                  <c:v>25.883330999999998</c:v>
                </c:pt>
                <c:pt idx="3108">
                  <c:v>25.891666000000001</c:v>
                </c:pt>
                <c:pt idx="3109">
                  <c:v>25.9</c:v>
                </c:pt>
                <c:pt idx="3110">
                  <c:v>25.908332999999999</c:v>
                </c:pt>
                <c:pt idx="3111">
                  <c:v>25.916665999999999</c:v>
                </c:pt>
                <c:pt idx="3112">
                  <c:v>25.924999</c:v>
                </c:pt>
                <c:pt idx="3113">
                  <c:v>25.933332</c:v>
                </c:pt>
                <c:pt idx="3114">
                  <c:v>25.941666000000001</c:v>
                </c:pt>
                <c:pt idx="3115">
                  <c:v>25.949998999999998</c:v>
                </c:pt>
                <c:pt idx="3116">
                  <c:v>25.958331999999999</c:v>
                </c:pt>
                <c:pt idx="3117">
                  <c:v>25.966664999999999</c:v>
                </c:pt>
                <c:pt idx="3118">
                  <c:v>25.974997999999999</c:v>
                </c:pt>
                <c:pt idx="3119">
                  <c:v>25.983332000000001</c:v>
                </c:pt>
                <c:pt idx="3120">
                  <c:v>25.991665000000001</c:v>
                </c:pt>
                <c:pt idx="3121">
                  <c:v>25.999998000000001</c:v>
                </c:pt>
                <c:pt idx="3122">
                  <c:v>26.008330999999998</c:v>
                </c:pt>
                <c:pt idx="3123">
                  <c:v>26.016666000000001</c:v>
                </c:pt>
                <c:pt idx="3124">
                  <c:v>26.024999999999999</c:v>
                </c:pt>
                <c:pt idx="3125">
                  <c:v>26.033332999999999</c:v>
                </c:pt>
                <c:pt idx="3126">
                  <c:v>26.041665999999999</c:v>
                </c:pt>
                <c:pt idx="3127">
                  <c:v>26.049999</c:v>
                </c:pt>
                <c:pt idx="3128">
                  <c:v>26.058332</c:v>
                </c:pt>
                <c:pt idx="3129">
                  <c:v>26.066666000000001</c:v>
                </c:pt>
                <c:pt idx="3130">
                  <c:v>26.074998999999998</c:v>
                </c:pt>
                <c:pt idx="3131">
                  <c:v>26.083331999999999</c:v>
                </c:pt>
                <c:pt idx="3132">
                  <c:v>26.091664999999999</c:v>
                </c:pt>
                <c:pt idx="3133">
                  <c:v>26.099997999999999</c:v>
                </c:pt>
                <c:pt idx="3134">
                  <c:v>26.108332000000001</c:v>
                </c:pt>
                <c:pt idx="3135">
                  <c:v>26.116665000000001</c:v>
                </c:pt>
                <c:pt idx="3136">
                  <c:v>26.124998000000001</c:v>
                </c:pt>
                <c:pt idx="3137">
                  <c:v>26.133330999999998</c:v>
                </c:pt>
                <c:pt idx="3138">
                  <c:v>26.141666000000001</c:v>
                </c:pt>
                <c:pt idx="3139">
                  <c:v>26.15</c:v>
                </c:pt>
                <c:pt idx="3140">
                  <c:v>26.158332999999999</c:v>
                </c:pt>
                <c:pt idx="3141">
                  <c:v>26.166665999999999</c:v>
                </c:pt>
                <c:pt idx="3142">
                  <c:v>26.174999</c:v>
                </c:pt>
                <c:pt idx="3143">
                  <c:v>26.183332</c:v>
                </c:pt>
                <c:pt idx="3144">
                  <c:v>26.191666000000001</c:v>
                </c:pt>
                <c:pt idx="3145">
                  <c:v>26.199998999999998</c:v>
                </c:pt>
                <c:pt idx="3146">
                  <c:v>26.208331999999999</c:v>
                </c:pt>
                <c:pt idx="3147">
                  <c:v>26.216664999999999</c:v>
                </c:pt>
                <c:pt idx="3148">
                  <c:v>26.224997999999999</c:v>
                </c:pt>
                <c:pt idx="3149">
                  <c:v>26.233332000000001</c:v>
                </c:pt>
                <c:pt idx="3150">
                  <c:v>26.241665000000001</c:v>
                </c:pt>
                <c:pt idx="3151">
                  <c:v>26.249998000000001</c:v>
                </c:pt>
                <c:pt idx="3152">
                  <c:v>26.258330999999998</c:v>
                </c:pt>
                <c:pt idx="3153">
                  <c:v>26.266666000000001</c:v>
                </c:pt>
                <c:pt idx="3154">
                  <c:v>26.274999999999999</c:v>
                </c:pt>
                <c:pt idx="3155">
                  <c:v>26.283332999999999</c:v>
                </c:pt>
                <c:pt idx="3156">
                  <c:v>26.291665999999999</c:v>
                </c:pt>
                <c:pt idx="3157">
                  <c:v>26.299999</c:v>
                </c:pt>
                <c:pt idx="3158">
                  <c:v>26.308332</c:v>
                </c:pt>
                <c:pt idx="3159">
                  <c:v>26.316666000000001</c:v>
                </c:pt>
                <c:pt idx="3160">
                  <c:v>26.324998999999998</c:v>
                </c:pt>
                <c:pt idx="3161">
                  <c:v>26.333331999999999</c:v>
                </c:pt>
                <c:pt idx="3162">
                  <c:v>26.341664999999999</c:v>
                </c:pt>
                <c:pt idx="3163">
                  <c:v>26.349997999999999</c:v>
                </c:pt>
                <c:pt idx="3164">
                  <c:v>26.358332000000001</c:v>
                </c:pt>
                <c:pt idx="3165">
                  <c:v>26.366665000000001</c:v>
                </c:pt>
                <c:pt idx="3166">
                  <c:v>26.374998000000001</c:v>
                </c:pt>
                <c:pt idx="3167">
                  <c:v>26.383330999999998</c:v>
                </c:pt>
                <c:pt idx="3168">
                  <c:v>26.391666000000001</c:v>
                </c:pt>
                <c:pt idx="3169">
                  <c:v>26.4</c:v>
                </c:pt>
                <c:pt idx="3170">
                  <c:v>26.408332999999999</c:v>
                </c:pt>
                <c:pt idx="3171">
                  <c:v>26.416665999999999</c:v>
                </c:pt>
                <c:pt idx="3172">
                  <c:v>26.424999</c:v>
                </c:pt>
                <c:pt idx="3173">
                  <c:v>26.433332</c:v>
                </c:pt>
                <c:pt idx="3174">
                  <c:v>26.441666000000001</c:v>
                </c:pt>
                <c:pt idx="3175">
                  <c:v>26.449998999999998</c:v>
                </c:pt>
                <c:pt idx="3176">
                  <c:v>26.458331999999999</c:v>
                </c:pt>
                <c:pt idx="3177">
                  <c:v>26.466664999999999</c:v>
                </c:pt>
                <c:pt idx="3178">
                  <c:v>26.474997999999999</c:v>
                </c:pt>
                <c:pt idx="3179">
                  <c:v>26.483332000000001</c:v>
                </c:pt>
                <c:pt idx="3180">
                  <c:v>26.491665000000001</c:v>
                </c:pt>
                <c:pt idx="3181">
                  <c:v>26.499998000000001</c:v>
                </c:pt>
                <c:pt idx="3182">
                  <c:v>26.508330999999998</c:v>
                </c:pt>
                <c:pt idx="3183">
                  <c:v>26.516666000000001</c:v>
                </c:pt>
                <c:pt idx="3184">
                  <c:v>26.524999999999999</c:v>
                </c:pt>
                <c:pt idx="3185">
                  <c:v>26.533332999999999</c:v>
                </c:pt>
                <c:pt idx="3186">
                  <c:v>26.541665999999999</c:v>
                </c:pt>
                <c:pt idx="3187">
                  <c:v>26.549999</c:v>
                </c:pt>
                <c:pt idx="3188">
                  <c:v>26.558332</c:v>
                </c:pt>
                <c:pt idx="3189">
                  <c:v>26.566666000000001</c:v>
                </c:pt>
                <c:pt idx="3190">
                  <c:v>26.574998999999998</c:v>
                </c:pt>
                <c:pt idx="3191">
                  <c:v>26.583331999999999</c:v>
                </c:pt>
                <c:pt idx="3192">
                  <c:v>26.591664999999999</c:v>
                </c:pt>
                <c:pt idx="3193">
                  <c:v>26.599997999999999</c:v>
                </c:pt>
                <c:pt idx="3194">
                  <c:v>26.608332000000001</c:v>
                </c:pt>
                <c:pt idx="3195">
                  <c:v>26.616665000000001</c:v>
                </c:pt>
                <c:pt idx="3196">
                  <c:v>26.624998000000001</c:v>
                </c:pt>
                <c:pt idx="3197">
                  <c:v>26.633330999999998</c:v>
                </c:pt>
                <c:pt idx="3198">
                  <c:v>26.641666000000001</c:v>
                </c:pt>
                <c:pt idx="3199">
                  <c:v>26.65</c:v>
                </c:pt>
                <c:pt idx="3200">
                  <c:v>26.658332999999999</c:v>
                </c:pt>
                <c:pt idx="3201">
                  <c:v>26.666665999999999</c:v>
                </c:pt>
                <c:pt idx="3202">
                  <c:v>26.674999</c:v>
                </c:pt>
                <c:pt idx="3203">
                  <c:v>26.683332</c:v>
                </c:pt>
                <c:pt idx="3204">
                  <c:v>26.691666000000001</c:v>
                </c:pt>
                <c:pt idx="3205">
                  <c:v>26.699998999999998</c:v>
                </c:pt>
                <c:pt idx="3206">
                  <c:v>26.708331999999999</c:v>
                </c:pt>
                <c:pt idx="3207">
                  <c:v>26.716664999999999</c:v>
                </c:pt>
                <c:pt idx="3208">
                  <c:v>26.724997999999999</c:v>
                </c:pt>
                <c:pt idx="3209">
                  <c:v>26.733332000000001</c:v>
                </c:pt>
                <c:pt idx="3210">
                  <c:v>26.741665000000001</c:v>
                </c:pt>
                <c:pt idx="3211">
                  <c:v>26.749998000000001</c:v>
                </c:pt>
                <c:pt idx="3212">
                  <c:v>26.758330999999998</c:v>
                </c:pt>
                <c:pt idx="3213">
                  <c:v>26.766666000000001</c:v>
                </c:pt>
                <c:pt idx="3214">
                  <c:v>26.774999999999999</c:v>
                </c:pt>
                <c:pt idx="3215">
                  <c:v>26.783332999999999</c:v>
                </c:pt>
                <c:pt idx="3216">
                  <c:v>26.791665999999999</c:v>
                </c:pt>
                <c:pt idx="3217">
                  <c:v>26.799999</c:v>
                </c:pt>
                <c:pt idx="3218">
                  <c:v>26.808332</c:v>
                </c:pt>
                <c:pt idx="3219">
                  <c:v>26.816666000000001</c:v>
                </c:pt>
                <c:pt idx="3220">
                  <c:v>26.824998999999998</c:v>
                </c:pt>
                <c:pt idx="3221">
                  <c:v>26.833331999999999</c:v>
                </c:pt>
                <c:pt idx="3222">
                  <c:v>26.841664999999999</c:v>
                </c:pt>
                <c:pt idx="3223">
                  <c:v>26.849997999999999</c:v>
                </c:pt>
                <c:pt idx="3224">
                  <c:v>26.858332000000001</c:v>
                </c:pt>
                <c:pt idx="3225">
                  <c:v>26.866665000000001</c:v>
                </c:pt>
                <c:pt idx="3226">
                  <c:v>26.874998000000001</c:v>
                </c:pt>
                <c:pt idx="3227">
                  <c:v>26.883330999999998</c:v>
                </c:pt>
                <c:pt idx="3228">
                  <c:v>26.891666000000001</c:v>
                </c:pt>
                <c:pt idx="3229">
                  <c:v>26.9</c:v>
                </c:pt>
                <c:pt idx="3230">
                  <c:v>26.908332999999999</c:v>
                </c:pt>
                <c:pt idx="3231">
                  <c:v>26.916665999999999</c:v>
                </c:pt>
                <c:pt idx="3232">
                  <c:v>26.924999</c:v>
                </c:pt>
                <c:pt idx="3233">
                  <c:v>26.933332</c:v>
                </c:pt>
                <c:pt idx="3234">
                  <c:v>26.941666000000001</c:v>
                </c:pt>
                <c:pt idx="3235">
                  <c:v>26.949998999999998</c:v>
                </c:pt>
                <c:pt idx="3236">
                  <c:v>26.958331999999999</c:v>
                </c:pt>
                <c:pt idx="3237">
                  <c:v>26.966664999999999</c:v>
                </c:pt>
                <c:pt idx="3238">
                  <c:v>26.974997999999999</c:v>
                </c:pt>
                <c:pt idx="3239">
                  <c:v>26.983332000000001</c:v>
                </c:pt>
                <c:pt idx="3240">
                  <c:v>26.991665000000001</c:v>
                </c:pt>
                <c:pt idx="3241">
                  <c:v>26.999998000000001</c:v>
                </c:pt>
                <c:pt idx="3242">
                  <c:v>27.008330999999998</c:v>
                </c:pt>
                <c:pt idx="3243">
                  <c:v>27.016666000000001</c:v>
                </c:pt>
                <c:pt idx="3244">
                  <c:v>27.024999999999999</c:v>
                </c:pt>
                <c:pt idx="3245">
                  <c:v>27.033332999999999</c:v>
                </c:pt>
                <c:pt idx="3246">
                  <c:v>27.041665999999999</c:v>
                </c:pt>
                <c:pt idx="3247">
                  <c:v>27.049999</c:v>
                </c:pt>
                <c:pt idx="3248">
                  <c:v>27.058332</c:v>
                </c:pt>
                <c:pt idx="3249">
                  <c:v>27.066666000000001</c:v>
                </c:pt>
                <c:pt idx="3250">
                  <c:v>27.074998999999998</c:v>
                </c:pt>
                <c:pt idx="3251">
                  <c:v>27.083331999999999</c:v>
                </c:pt>
                <c:pt idx="3252">
                  <c:v>27.091664999999999</c:v>
                </c:pt>
                <c:pt idx="3253">
                  <c:v>27.099997999999999</c:v>
                </c:pt>
                <c:pt idx="3254">
                  <c:v>27.108332000000001</c:v>
                </c:pt>
                <c:pt idx="3255">
                  <c:v>27.116665000000001</c:v>
                </c:pt>
                <c:pt idx="3256">
                  <c:v>27.124998000000001</c:v>
                </c:pt>
                <c:pt idx="3257">
                  <c:v>27.133330999999998</c:v>
                </c:pt>
                <c:pt idx="3258">
                  <c:v>27.141666000000001</c:v>
                </c:pt>
                <c:pt idx="3259">
                  <c:v>27.15</c:v>
                </c:pt>
                <c:pt idx="3260">
                  <c:v>27.158332999999999</c:v>
                </c:pt>
                <c:pt idx="3261">
                  <c:v>27.166665999999999</c:v>
                </c:pt>
                <c:pt idx="3262">
                  <c:v>27.174999</c:v>
                </c:pt>
                <c:pt idx="3263">
                  <c:v>27.183332</c:v>
                </c:pt>
                <c:pt idx="3264">
                  <c:v>27.191666000000001</c:v>
                </c:pt>
                <c:pt idx="3265">
                  <c:v>27.199998999999998</c:v>
                </c:pt>
                <c:pt idx="3266">
                  <c:v>27.208331999999999</c:v>
                </c:pt>
                <c:pt idx="3267">
                  <c:v>27.216664999999999</c:v>
                </c:pt>
                <c:pt idx="3268">
                  <c:v>27.224997999999999</c:v>
                </c:pt>
                <c:pt idx="3269">
                  <c:v>27.233332000000001</c:v>
                </c:pt>
                <c:pt idx="3270">
                  <c:v>27.241665000000001</c:v>
                </c:pt>
                <c:pt idx="3271">
                  <c:v>27.249998000000001</c:v>
                </c:pt>
                <c:pt idx="3272">
                  <c:v>27.258330999999998</c:v>
                </c:pt>
                <c:pt idx="3273">
                  <c:v>27.266666000000001</c:v>
                </c:pt>
                <c:pt idx="3274">
                  <c:v>27.274999999999999</c:v>
                </c:pt>
                <c:pt idx="3275">
                  <c:v>27.283332999999999</c:v>
                </c:pt>
                <c:pt idx="3276">
                  <c:v>27.291665999999999</c:v>
                </c:pt>
                <c:pt idx="3277">
                  <c:v>27.299999</c:v>
                </c:pt>
                <c:pt idx="3278">
                  <c:v>27.308332</c:v>
                </c:pt>
                <c:pt idx="3279">
                  <c:v>27.316666000000001</c:v>
                </c:pt>
                <c:pt idx="3280">
                  <c:v>27.324998999999998</c:v>
                </c:pt>
                <c:pt idx="3281">
                  <c:v>27.333331999999999</c:v>
                </c:pt>
                <c:pt idx="3282">
                  <c:v>27.341664999999999</c:v>
                </c:pt>
                <c:pt idx="3283">
                  <c:v>27.349997999999999</c:v>
                </c:pt>
                <c:pt idx="3284">
                  <c:v>27.358332000000001</c:v>
                </c:pt>
                <c:pt idx="3285">
                  <c:v>27.366665000000001</c:v>
                </c:pt>
                <c:pt idx="3286">
                  <c:v>27.374998000000001</c:v>
                </c:pt>
                <c:pt idx="3287">
                  <c:v>27.383330999999998</c:v>
                </c:pt>
                <c:pt idx="3288">
                  <c:v>27.391665</c:v>
                </c:pt>
                <c:pt idx="3289">
                  <c:v>27.4</c:v>
                </c:pt>
                <c:pt idx="3290">
                  <c:v>27.408332999999999</c:v>
                </c:pt>
                <c:pt idx="3291">
                  <c:v>27.416665999999999</c:v>
                </c:pt>
                <c:pt idx="3292">
                  <c:v>27.424999</c:v>
                </c:pt>
                <c:pt idx="3293">
                  <c:v>27.433332</c:v>
                </c:pt>
                <c:pt idx="3294">
                  <c:v>27.441666000000001</c:v>
                </c:pt>
                <c:pt idx="3295">
                  <c:v>27.449998999999998</c:v>
                </c:pt>
                <c:pt idx="3296">
                  <c:v>27.458331999999999</c:v>
                </c:pt>
                <c:pt idx="3297">
                  <c:v>27.466664999999999</c:v>
                </c:pt>
                <c:pt idx="3298">
                  <c:v>27.474997999999999</c:v>
                </c:pt>
                <c:pt idx="3299">
                  <c:v>27.483332000000001</c:v>
                </c:pt>
                <c:pt idx="3300">
                  <c:v>27.491665000000001</c:v>
                </c:pt>
                <c:pt idx="3301">
                  <c:v>27.499998000000001</c:v>
                </c:pt>
                <c:pt idx="3302">
                  <c:v>27.508330999999998</c:v>
                </c:pt>
                <c:pt idx="3303">
                  <c:v>27.516665</c:v>
                </c:pt>
                <c:pt idx="3304">
                  <c:v>27.524999999999999</c:v>
                </c:pt>
                <c:pt idx="3305">
                  <c:v>27.533332999999999</c:v>
                </c:pt>
                <c:pt idx="3306">
                  <c:v>27.541665999999999</c:v>
                </c:pt>
                <c:pt idx="3307">
                  <c:v>27.549999</c:v>
                </c:pt>
                <c:pt idx="3308">
                  <c:v>27.558332</c:v>
                </c:pt>
                <c:pt idx="3309">
                  <c:v>27.566666000000001</c:v>
                </c:pt>
                <c:pt idx="3310">
                  <c:v>27.574998999999998</c:v>
                </c:pt>
                <c:pt idx="3311">
                  <c:v>27.583331999999999</c:v>
                </c:pt>
                <c:pt idx="3312">
                  <c:v>27.591664999999999</c:v>
                </c:pt>
                <c:pt idx="3313">
                  <c:v>27.599997999999999</c:v>
                </c:pt>
                <c:pt idx="3314">
                  <c:v>27.608332000000001</c:v>
                </c:pt>
                <c:pt idx="3315">
                  <c:v>27.616665000000001</c:v>
                </c:pt>
                <c:pt idx="3316">
                  <c:v>27.624998000000001</c:v>
                </c:pt>
                <c:pt idx="3317">
                  <c:v>27.633330999999998</c:v>
                </c:pt>
                <c:pt idx="3318">
                  <c:v>27.641665</c:v>
                </c:pt>
                <c:pt idx="3319">
                  <c:v>27.65</c:v>
                </c:pt>
                <c:pt idx="3320">
                  <c:v>27.658332999999999</c:v>
                </c:pt>
                <c:pt idx="3321">
                  <c:v>27.666665999999999</c:v>
                </c:pt>
                <c:pt idx="3322">
                  <c:v>27.674999</c:v>
                </c:pt>
                <c:pt idx="3323">
                  <c:v>27.683332</c:v>
                </c:pt>
                <c:pt idx="3324">
                  <c:v>27.691666000000001</c:v>
                </c:pt>
                <c:pt idx="3325">
                  <c:v>27.699998999999998</c:v>
                </c:pt>
                <c:pt idx="3326">
                  <c:v>27.708331999999999</c:v>
                </c:pt>
                <c:pt idx="3327">
                  <c:v>27.716664999999999</c:v>
                </c:pt>
                <c:pt idx="3328">
                  <c:v>27.724997999999999</c:v>
                </c:pt>
                <c:pt idx="3329">
                  <c:v>27.733332000000001</c:v>
                </c:pt>
                <c:pt idx="3330">
                  <c:v>27.741665000000001</c:v>
                </c:pt>
                <c:pt idx="3331">
                  <c:v>27.749998000000001</c:v>
                </c:pt>
                <c:pt idx="3332">
                  <c:v>27.758330999999998</c:v>
                </c:pt>
                <c:pt idx="3333">
                  <c:v>27.766665</c:v>
                </c:pt>
                <c:pt idx="3334">
                  <c:v>27.774999999999999</c:v>
                </c:pt>
                <c:pt idx="3335">
                  <c:v>27.783332999999999</c:v>
                </c:pt>
                <c:pt idx="3336">
                  <c:v>27.791665999999999</c:v>
                </c:pt>
                <c:pt idx="3337">
                  <c:v>27.799999</c:v>
                </c:pt>
                <c:pt idx="3338">
                  <c:v>27.808332</c:v>
                </c:pt>
                <c:pt idx="3339">
                  <c:v>27.816666000000001</c:v>
                </c:pt>
                <c:pt idx="3340">
                  <c:v>27.824998999999998</c:v>
                </c:pt>
                <c:pt idx="3341">
                  <c:v>27.833331999999999</c:v>
                </c:pt>
                <c:pt idx="3342">
                  <c:v>27.841664999999999</c:v>
                </c:pt>
                <c:pt idx="3343">
                  <c:v>27.849997999999999</c:v>
                </c:pt>
                <c:pt idx="3344">
                  <c:v>27.858332000000001</c:v>
                </c:pt>
                <c:pt idx="3345">
                  <c:v>27.866665000000001</c:v>
                </c:pt>
                <c:pt idx="3346">
                  <c:v>27.874998000000001</c:v>
                </c:pt>
                <c:pt idx="3347">
                  <c:v>27.883330999999998</c:v>
                </c:pt>
                <c:pt idx="3348">
                  <c:v>27.891665</c:v>
                </c:pt>
                <c:pt idx="3349">
                  <c:v>27.9</c:v>
                </c:pt>
                <c:pt idx="3350">
                  <c:v>27.908332999999999</c:v>
                </c:pt>
                <c:pt idx="3351">
                  <c:v>27.916665999999999</c:v>
                </c:pt>
                <c:pt idx="3352">
                  <c:v>27.924999</c:v>
                </c:pt>
                <c:pt idx="3353">
                  <c:v>27.933332</c:v>
                </c:pt>
                <c:pt idx="3354">
                  <c:v>27.941666000000001</c:v>
                </c:pt>
                <c:pt idx="3355">
                  <c:v>27.949998999999998</c:v>
                </c:pt>
                <c:pt idx="3356">
                  <c:v>27.958331999999999</c:v>
                </c:pt>
                <c:pt idx="3357">
                  <c:v>27.966664999999999</c:v>
                </c:pt>
                <c:pt idx="3358">
                  <c:v>27.974997999999999</c:v>
                </c:pt>
                <c:pt idx="3359">
                  <c:v>27.983332000000001</c:v>
                </c:pt>
                <c:pt idx="3360">
                  <c:v>27.991665000000001</c:v>
                </c:pt>
                <c:pt idx="3361">
                  <c:v>27.999998000000001</c:v>
                </c:pt>
                <c:pt idx="3362">
                  <c:v>28.008330999999998</c:v>
                </c:pt>
                <c:pt idx="3363">
                  <c:v>28.016665</c:v>
                </c:pt>
                <c:pt idx="3364">
                  <c:v>28.024999999999999</c:v>
                </c:pt>
                <c:pt idx="3365">
                  <c:v>28.033332999999999</c:v>
                </c:pt>
                <c:pt idx="3366">
                  <c:v>28.041665999999999</c:v>
                </c:pt>
                <c:pt idx="3367">
                  <c:v>28.049999</c:v>
                </c:pt>
                <c:pt idx="3368">
                  <c:v>28.058332</c:v>
                </c:pt>
                <c:pt idx="3369">
                  <c:v>28.066666000000001</c:v>
                </c:pt>
                <c:pt idx="3370">
                  <c:v>28.074998999999998</c:v>
                </c:pt>
                <c:pt idx="3371">
                  <c:v>28.083331999999999</c:v>
                </c:pt>
                <c:pt idx="3372">
                  <c:v>28.091664999999999</c:v>
                </c:pt>
                <c:pt idx="3373">
                  <c:v>28.099997999999999</c:v>
                </c:pt>
                <c:pt idx="3374">
                  <c:v>28.108332000000001</c:v>
                </c:pt>
                <c:pt idx="3375">
                  <c:v>28.116665000000001</c:v>
                </c:pt>
                <c:pt idx="3376">
                  <c:v>28.124998000000001</c:v>
                </c:pt>
                <c:pt idx="3377">
                  <c:v>28.133330999999998</c:v>
                </c:pt>
                <c:pt idx="3378">
                  <c:v>28.141665</c:v>
                </c:pt>
                <c:pt idx="3379">
                  <c:v>28.15</c:v>
                </c:pt>
                <c:pt idx="3380">
                  <c:v>28.158332999999999</c:v>
                </c:pt>
                <c:pt idx="3381">
                  <c:v>28.166665999999999</c:v>
                </c:pt>
                <c:pt idx="3382">
                  <c:v>28.174999</c:v>
                </c:pt>
                <c:pt idx="3383">
                  <c:v>28.183332</c:v>
                </c:pt>
                <c:pt idx="3384">
                  <c:v>28.191666000000001</c:v>
                </c:pt>
                <c:pt idx="3385">
                  <c:v>28.199998999999998</c:v>
                </c:pt>
                <c:pt idx="3386">
                  <c:v>28.208331999999999</c:v>
                </c:pt>
                <c:pt idx="3387">
                  <c:v>28.216664999999999</c:v>
                </c:pt>
                <c:pt idx="3388">
                  <c:v>28.224997999999999</c:v>
                </c:pt>
                <c:pt idx="3389">
                  <c:v>28.233332000000001</c:v>
                </c:pt>
                <c:pt idx="3390">
                  <c:v>28.241665000000001</c:v>
                </c:pt>
                <c:pt idx="3391">
                  <c:v>28.249998000000001</c:v>
                </c:pt>
                <c:pt idx="3392">
                  <c:v>28.258330999999998</c:v>
                </c:pt>
                <c:pt idx="3393">
                  <c:v>28.266665</c:v>
                </c:pt>
                <c:pt idx="3394">
                  <c:v>28.274999999999999</c:v>
                </c:pt>
                <c:pt idx="3395">
                  <c:v>28.283332999999999</c:v>
                </c:pt>
                <c:pt idx="3396">
                  <c:v>28.291665999999999</c:v>
                </c:pt>
                <c:pt idx="3397">
                  <c:v>28.299999</c:v>
                </c:pt>
                <c:pt idx="3398">
                  <c:v>28.308332</c:v>
                </c:pt>
                <c:pt idx="3399">
                  <c:v>28.316666000000001</c:v>
                </c:pt>
                <c:pt idx="3400">
                  <c:v>28.324998999999998</c:v>
                </c:pt>
                <c:pt idx="3401">
                  <c:v>28.333331999999999</c:v>
                </c:pt>
                <c:pt idx="3402">
                  <c:v>28.341664999999999</c:v>
                </c:pt>
                <c:pt idx="3403">
                  <c:v>28.349997999999999</c:v>
                </c:pt>
                <c:pt idx="3404">
                  <c:v>28.358332000000001</c:v>
                </c:pt>
                <c:pt idx="3405">
                  <c:v>28.366665000000001</c:v>
                </c:pt>
                <c:pt idx="3406">
                  <c:v>28.374998000000001</c:v>
                </c:pt>
                <c:pt idx="3407">
                  <c:v>28.383330999999998</c:v>
                </c:pt>
                <c:pt idx="3408">
                  <c:v>28.391665</c:v>
                </c:pt>
                <c:pt idx="3409">
                  <c:v>28.4</c:v>
                </c:pt>
                <c:pt idx="3410">
                  <c:v>28.408332999999999</c:v>
                </c:pt>
                <c:pt idx="3411">
                  <c:v>28.416665999999999</c:v>
                </c:pt>
                <c:pt idx="3412">
                  <c:v>28.424999</c:v>
                </c:pt>
                <c:pt idx="3413">
                  <c:v>28.433332</c:v>
                </c:pt>
                <c:pt idx="3414">
                  <c:v>28.441666000000001</c:v>
                </c:pt>
                <c:pt idx="3415">
                  <c:v>28.449998999999998</c:v>
                </c:pt>
                <c:pt idx="3416">
                  <c:v>28.458331999999999</c:v>
                </c:pt>
                <c:pt idx="3417">
                  <c:v>28.466664999999999</c:v>
                </c:pt>
                <c:pt idx="3418">
                  <c:v>28.474997999999999</c:v>
                </c:pt>
                <c:pt idx="3419">
                  <c:v>28.483332000000001</c:v>
                </c:pt>
                <c:pt idx="3420">
                  <c:v>28.491665000000001</c:v>
                </c:pt>
                <c:pt idx="3421">
                  <c:v>28.499998000000001</c:v>
                </c:pt>
                <c:pt idx="3422">
                  <c:v>28.508330999999998</c:v>
                </c:pt>
                <c:pt idx="3423">
                  <c:v>28.516665</c:v>
                </c:pt>
                <c:pt idx="3424">
                  <c:v>28.524999999999999</c:v>
                </c:pt>
                <c:pt idx="3425">
                  <c:v>28.533332999999999</c:v>
                </c:pt>
                <c:pt idx="3426">
                  <c:v>28.541665999999999</c:v>
                </c:pt>
                <c:pt idx="3427">
                  <c:v>28.549999</c:v>
                </c:pt>
                <c:pt idx="3428">
                  <c:v>28.558332</c:v>
                </c:pt>
                <c:pt idx="3429">
                  <c:v>28.566666000000001</c:v>
                </c:pt>
                <c:pt idx="3430">
                  <c:v>28.574998999999998</c:v>
                </c:pt>
                <c:pt idx="3431">
                  <c:v>28.583331999999999</c:v>
                </c:pt>
                <c:pt idx="3432">
                  <c:v>28.591664999999999</c:v>
                </c:pt>
                <c:pt idx="3433">
                  <c:v>28.599997999999999</c:v>
                </c:pt>
                <c:pt idx="3434">
                  <c:v>28.608332000000001</c:v>
                </c:pt>
                <c:pt idx="3435">
                  <c:v>28.616665000000001</c:v>
                </c:pt>
                <c:pt idx="3436">
                  <c:v>28.624998000000001</c:v>
                </c:pt>
                <c:pt idx="3437">
                  <c:v>28.633330999999998</c:v>
                </c:pt>
                <c:pt idx="3438">
                  <c:v>28.641665</c:v>
                </c:pt>
                <c:pt idx="3439">
                  <c:v>28.65</c:v>
                </c:pt>
                <c:pt idx="3440">
                  <c:v>28.658332999999999</c:v>
                </c:pt>
                <c:pt idx="3441">
                  <c:v>28.666665999999999</c:v>
                </c:pt>
                <c:pt idx="3442">
                  <c:v>28.674999</c:v>
                </c:pt>
                <c:pt idx="3443">
                  <c:v>28.683332</c:v>
                </c:pt>
                <c:pt idx="3444">
                  <c:v>28.691666000000001</c:v>
                </c:pt>
                <c:pt idx="3445">
                  <c:v>28.699998999999998</c:v>
                </c:pt>
                <c:pt idx="3446">
                  <c:v>28.708331999999999</c:v>
                </c:pt>
                <c:pt idx="3447">
                  <c:v>28.716664999999999</c:v>
                </c:pt>
                <c:pt idx="3448">
                  <c:v>28.724997999999999</c:v>
                </c:pt>
                <c:pt idx="3449">
                  <c:v>28.733332000000001</c:v>
                </c:pt>
                <c:pt idx="3450">
                  <c:v>28.741665000000001</c:v>
                </c:pt>
                <c:pt idx="3451">
                  <c:v>28.749998000000001</c:v>
                </c:pt>
                <c:pt idx="3452">
                  <c:v>28.758330999999998</c:v>
                </c:pt>
                <c:pt idx="3453">
                  <c:v>28.766665</c:v>
                </c:pt>
                <c:pt idx="3454">
                  <c:v>28.774999999999999</c:v>
                </c:pt>
                <c:pt idx="3455">
                  <c:v>28.783332999999999</c:v>
                </c:pt>
                <c:pt idx="3456">
                  <c:v>28.791665999999999</c:v>
                </c:pt>
                <c:pt idx="3457">
                  <c:v>28.799999</c:v>
                </c:pt>
                <c:pt idx="3458">
                  <c:v>28.808332</c:v>
                </c:pt>
                <c:pt idx="3459">
                  <c:v>28.816666000000001</c:v>
                </c:pt>
                <c:pt idx="3460">
                  <c:v>28.824998999999998</c:v>
                </c:pt>
                <c:pt idx="3461">
                  <c:v>28.833331999999999</c:v>
                </c:pt>
                <c:pt idx="3462">
                  <c:v>28.841664999999999</c:v>
                </c:pt>
                <c:pt idx="3463">
                  <c:v>28.849997999999999</c:v>
                </c:pt>
                <c:pt idx="3464">
                  <c:v>28.858332000000001</c:v>
                </c:pt>
                <c:pt idx="3465">
                  <c:v>28.866665000000001</c:v>
                </c:pt>
                <c:pt idx="3466">
                  <c:v>28.874998000000001</c:v>
                </c:pt>
                <c:pt idx="3467">
                  <c:v>28.883330999999998</c:v>
                </c:pt>
                <c:pt idx="3468">
                  <c:v>28.891665</c:v>
                </c:pt>
                <c:pt idx="3469">
                  <c:v>28.9</c:v>
                </c:pt>
                <c:pt idx="3470">
                  <c:v>28.908332999999999</c:v>
                </c:pt>
                <c:pt idx="3471">
                  <c:v>28.916665999999999</c:v>
                </c:pt>
                <c:pt idx="3472">
                  <c:v>28.924999</c:v>
                </c:pt>
                <c:pt idx="3473">
                  <c:v>28.933332</c:v>
                </c:pt>
                <c:pt idx="3474">
                  <c:v>28.941666000000001</c:v>
                </c:pt>
                <c:pt idx="3475">
                  <c:v>28.949998999999998</c:v>
                </c:pt>
                <c:pt idx="3476">
                  <c:v>28.958331999999999</c:v>
                </c:pt>
                <c:pt idx="3477">
                  <c:v>28.966664999999999</c:v>
                </c:pt>
                <c:pt idx="3478">
                  <c:v>28.974997999999999</c:v>
                </c:pt>
                <c:pt idx="3479">
                  <c:v>28.983332000000001</c:v>
                </c:pt>
                <c:pt idx="3480">
                  <c:v>28.991665000000001</c:v>
                </c:pt>
                <c:pt idx="3481">
                  <c:v>28.999998000000001</c:v>
                </c:pt>
                <c:pt idx="3482">
                  <c:v>29.008330999999998</c:v>
                </c:pt>
                <c:pt idx="3483">
                  <c:v>29.016665</c:v>
                </c:pt>
                <c:pt idx="3484">
                  <c:v>29.024999999999999</c:v>
                </c:pt>
                <c:pt idx="3485">
                  <c:v>29.033332999999999</c:v>
                </c:pt>
                <c:pt idx="3486">
                  <c:v>29.041665999999999</c:v>
                </c:pt>
                <c:pt idx="3487">
                  <c:v>29.049999</c:v>
                </c:pt>
                <c:pt idx="3488">
                  <c:v>29.058332</c:v>
                </c:pt>
                <c:pt idx="3489">
                  <c:v>29.066666000000001</c:v>
                </c:pt>
                <c:pt idx="3490">
                  <c:v>29.074998999999998</c:v>
                </c:pt>
                <c:pt idx="3491">
                  <c:v>29.083331999999999</c:v>
                </c:pt>
                <c:pt idx="3492">
                  <c:v>29.091664999999999</c:v>
                </c:pt>
                <c:pt idx="3493">
                  <c:v>29.099997999999999</c:v>
                </c:pt>
                <c:pt idx="3494">
                  <c:v>29.108332000000001</c:v>
                </c:pt>
                <c:pt idx="3495">
                  <c:v>29.116665000000001</c:v>
                </c:pt>
                <c:pt idx="3496">
                  <c:v>29.124998000000001</c:v>
                </c:pt>
                <c:pt idx="3497">
                  <c:v>29.133330999999998</c:v>
                </c:pt>
                <c:pt idx="3498">
                  <c:v>29.141665</c:v>
                </c:pt>
                <c:pt idx="3499">
                  <c:v>29.15</c:v>
                </c:pt>
                <c:pt idx="3500">
                  <c:v>29.158332999999999</c:v>
                </c:pt>
                <c:pt idx="3501">
                  <c:v>29.166665999999999</c:v>
                </c:pt>
                <c:pt idx="3502">
                  <c:v>29.174999</c:v>
                </c:pt>
                <c:pt idx="3503">
                  <c:v>29.183332</c:v>
                </c:pt>
                <c:pt idx="3504">
                  <c:v>29.191666000000001</c:v>
                </c:pt>
                <c:pt idx="3505">
                  <c:v>29.199998999999998</c:v>
                </c:pt>
                <c:pt idx="3506">
                  <c:v>29.208331999999999</c:v>
                </c:pt>
                <c:pt idx="3507">
                  <c:v>29.216664999999999</c:v>
                </c:pt>
                <c:pt idx="3508">
                  <c:v>29.224997999999999</c:v>
                </c:pt>
                <c:pt idx="3509">
                  <c:v>29.233332000000001</c:v>
                </c:pt>
                <c:pt idx="3510">
                  <c:v>29.241665000000001</c:v>
                </c:pt>
                <c:pt idx="3511">
                  <c:v>29.249998000000001</c:v>
                </c:pt>
                <c:pt idx="3512">
                  <c:v>29.258330999999998</c:v>
                </c:pt>
                <c:pt idx="3513">
                  <c:v>29.266665</c:v>
                </c:pt>
                <c:pt idx="3514">
                  <c:v>29.274999999999999</c:v>
                </c:pt>
                <c:pt idx="3515">
                  <c:v>29.283332999999999</c:v>
                </c:pt>
                <c:pt idx="3516">
                  <c:v>29.291665999999999</c:v>
                </c:pt>
                <c:pt idx="3517">
                  <c:v>29.299999</c:v>
                </c:pt>
                <c:pt idx="3518">
                  <c:v>29.308332</c:v>
                </c:pt>
                <c:pt idx="3519">
                  <c:v>29.316666000000001</c:v>
                </c:pt>
                <c:pt idx="3520">
                  <c:v>29.324998999999998</c:v>
                </c:pt>
                <c:pt idx="3521">
                  <c:v>29.333331999999999</c:v>
                </c:pt>
                <c:pt idx="3522">
                  <c:v>29.341664999999999</c:v>
                </c:pt>
                <c:pt idx="3523">
                  <c:v>29.349997999999999</c:v>
                </c:pt>
                <c:pt idx="3524">
                  <c:v>29.358332000000001</c:v>
                </c:pt>
                <c:pt idx="3525">
                  <c:v>29.366665000000001</c:v>
                </c:pt>
                <c:pt idx="3526">
                  <c:v>29.374998000000001</c:v>
                </c:pt>
                <c:pt idx="3527">
                  <c:v>29.383330999999998</c:v>
                </c:pt>
                <c:pt idx="3528">
                  <c:v>29.391665</c:v>
                </c:pt>
                <c:pt idx="3529">
                  <c:v>29.399998</c:v>
                </c:pt>
                <c:pt idx="3530">
                  <c:v>29.408332999999999</c:v>
                </c:pt>
                <c:pt idx="3531">
                  <c:v>29.416665999999999</c:v>
                </c:pt>
                <c:pt idx="3532">
                  <c:v>29.424999</c:v>
                </c:pt>
                <c:pt idx="3533">
                  <c:v>29.433332</c:v>
                </c:pt>
                <c:pt idx="3534">
                  <c:v>29.441666000000001</c:v>
                </c:pt>
                <c:pt idx="3535">
                  <c:v>29.449998999999998</c:v>
                </c:pt>
                <c:pt idx="3536">
                  <c:v>29.458331999999999</c:v>
                </c:pt>
                <c:pt idx="3537">
                  <c:v>29.466664999999999</c:v>
                </c:pt>
                <c:pt idx="3538">
                  <c:v>29.474997999999999</c:v>
                </c:pt>
                <c:pt idx="3539">
                  <c:v>29.483332000000001</c:v>
                </c:pt>
                <c:pt idx="3540">
                  <c:v>29.491665000000001</c:v>
                </c:pt>
                <c:pt idx="3541">
                  <c:v>29.499998000000001</c:v>
                </c:pt>
                <c:pt idx="3542">
                  <c:v>29.508330999999998</c:v>
                </c:pt>
                <c:pt idx="3543">
                  <c:v>29.516665</c:v>
                </c:pt>
                <c:pt idx="3544">
                  <c:v>29.524998</c:v>
                </c:pt>
                <c:pt idx="3545">
                  <c:v>29.533332999999999</c:v>
                </c:pt>
                <c:pt idx="3546">
                  <c:v>29.541665999999999</c:v>
                </c:pt>
                <c:pt idx="3547">
                  <c:v>29.549999</c:v>
                </c:pt>
                <c:pt idx="3548">
                  <c:v>29.558332</c:v>
                </c:pt>
                <c:pt idx="3549">
                  <c:v>29.566666000000001</c:v>
                </c:pt>
                <c:pt idx="3550">
                  <c:v>29.574998999999998</c:v>
                </c:pt>
                <c:pt idx="3551">
                  <c:v>29.583331999999999</c:v>
                </c:pt>
                <c:pt idx="3552">
                  <c:v>29.591664999999999</c:v>
                </c:pt>
                <c:pt idx="3553">
                  <c:v>29.599997999999999</c:v>
                </c:pt>
                <c:pt idx="3554">
                  <c:v>29.608332000000001</c:v>
                </c:pt>
                <c:pt idx="3555">
                  <c:v>29.616665000000001</c:v>
                </c:pt>
                <c:pt idx="3556">
                  <c:v>29.624998000000001</c:v>
                </c:pt>
                <c:pt idx="3557">
                  <c:v>29.633330999999998</c:v>
                </c:pt>
                <c:pt idx="3558">
                  <c:v>29.641665</c:v>
                </c:pt>
                <c:pt idx="3559">
                  <c:v>29.649998</c:v>
                </c:pt>
                <c:pt idx="3560">
                  <c:v>29.658332999999999</c:v>
                </c:pt>
                <c:pt idx="3561">
                  <c:v>29.666665999999999</c:v>
                </c:pt>
                <c:pt idx="3562">
                  <c:v>29.674999</c:v>
                </c:pt>
                <c:pt idx="3563">
                  <c:v>29.683332</c:v>
                </c:pt>
                <c:pt idx="3564">
                  <c:v>29.691666000000001</c:v>
                </c:pt>
                <c:pt idx="3565">
                  <c:v>29.699998999999998</c:v>
                </c:pt>
                <c:pt idx="3566">
                  <c:v>29.708331999999999</c:v>
                </c:pt>
                <c:pt idx="3567">
                  <c:v>29.716664999999999</c:v>
                </c:pt>
                <c:pt idx="3568">
                  <c:v>29.724997999999999</c:v>
                </c:pt>
                <c:pt idx="3569">
                  <c:v>29.733332000000001</c:v>
                </c:pt>
                <c:pt idx="3570">
                  <c:v>29.741665000000001</c:v>
                </c:pt>
                <c:pt idx="3571">
                  <c:v>29.749998000000001</c:v>
                </c:pt>
                <c:pt idx="3572">
                  <c:v>29.758330999999998</c:v>
                </c:pt>
                <c:pt idx="3573">
                  <c:v>29.766665</c:v>
                </c:pt>
                <c:pt idx="3574">
                  <c:v>29.774998</c:v>
                </c:pt>
                <c:pt idx="3575">
                  <c:v>29.783332999999999</c:v>
                </c:pt>
                <c:pt idx="3576">
                  <c:v>29.791665999999999</c:v>
                </c:pt>
                <c:pt idx="3577">
                  <c:v>29.799999</c:v>
                </c:pt>
                <c:pt idx="3578">
                  <c:v>29.808332</c:v>
                </c:pt>
                <c:pt idx="3579">
                  <c:v>29.816666000000001</c:v>
                </c:pt>
                <c:pt idx="3580">
                  <c:v>29.824998999999998</c:v>
                </c:pt>
                <c:pt idx="3581">
                  <c:v>29.833331999999999</c:v>
                </c:pt>
                <c:pt idx="3582">
                  <c:v>29.841664999999999</c:v>
                </c:pt>
                <c:pt idx="3583">
                  <c:v>29.849997999999999</c:v>
                </c:pt>
                <c:pt idx="3584">
                  <c:v>29.858332000000001</c:v>
                </c:pt>
                <c:pt idx="3585">
                  <c:v>29.866665000000001</c:v>
                </c:pt>
                <c:pt idx="3586">
                  <c:v>29.874998000000001</c:v>
                </c:pt>
                <c:pt idx="3587">
                  <c:v>29.883330999999998</c:v>
                </c:pt>
                <c:pt idx="3588">
                  <c:v>29.891665</c:v>
                </c:pt>
                <c:pt idx="3589">
                  <c:v>29.899998</c:v>
                </c:pt>
                <c:pt idx="3590">
                  <c:v>29.908332999999999</c:v>
                </c:pt>
                <c:pt idx="3591">
                  <c:v>29.916665999999999</c:v>
                </c:pt>
                <c:pt idx="3592">
                  <c:v>29.924999</c:v>
                </c:pt>
                <c:pt idx="3593">
                  <c:v>29.933332</c:v>
                </c:pt>
                <c:pt idx="3594">
                  <c:v>29.941666000000001</c:v>
                </c:pt>
                <c:pt idx="3595">
                  <c:v>29.949998999999998</c:v>
                </c:pt>
                <c:pt idx="3596">
                  <c:v>29.958331999999999</c:v>
                </c:pt>
                <c:pt idx="3597">
                  <c:v>29.966664999999999</c:v>
                </c:pt>
                <c:pt idx="3598">
                  <c:v>29.974997999999999</c:v>
                </c:pt>
                <c:pt idx="3599">
                  <c:v>29.983332000000001</c:v>
                </c:pt>
                <c:pt idx="3600">
                  <c:v>29.991665000000001</c:v>
                </c:pt>
                <c:pt idx="3601">
                  <c:v>29.999998000000001</c:v>
                </c:pt>
              </c:numCache>
            </c:numRef>
          </c:xVal>
          <c:yVal>
            <c:numRef>
              <c:f>'597'!$B$2:$B$3604</c:f>
              <c:numCache>
                <c:formatCode>General</c:formatCode>
                <c:ptCount val="3603"/>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59.779201999999998</c:v>
                </c:pt>
                <c:pt idx="183">
                  <c:v>59.777943</c:v>
                </c:pt>
                <c:pt idx="184">
                  <c:v>59.776626999999998</c:v>
                </c:pt>
                <c:pt idx="185">
                  <c:v>59.775306999999998</c:v>
                </c:pt>
                <c:pt idx="186">
                  <c:v>59.773983000000001</c:v>
                </c:pt>
                <c:pt idx="187">
                  <c:v>59.772700999999998</c:v>
                </c:pt>
                <c:pt idx="188">
                  <c:v>59.771408000000001</c:v>
                </c:pt>
                <c:pt idx="189">
                  <c:v>59.770054000000002</c:v>
                </c:pt>
                <c:pt idx="190">
                  <c:v>59.768745000000003</c:v>
                </c:pt>
                <c:pt idx="191">
                  <c:v>59.767426</c:v>
                </c:pt>
                <c:pt idx="192">
                  <c:v>59.766098</c:v>
                </c:pt>
                <c:pt idx="193">
                  <c:v>59.764750999999997</c:v>
                </c:pt>
                <c:pt idx="194">
                  <c:v>59.763404999999999</c:v>
                </c:pt>
                <c:pt idx="195">
                  <c:v>59.762047000000003</c:v>
                </c:pt>
                <c:pt idx="196">
                  <c:v>59.760693000000003</c:v>
                </c:pt>
                <c:pt idx="197">
                  <c:v>59.759323000000002</c:v>
                </c:pt>
                <c:pt idx="198">
                  <c:v>59.757953999999998</c:v>
                </c:pt>
                <c:pt idx="199">
                  <c:v>59.756583999999997</c:v>
                </c:pt>
                <c:pt idx="200">
                  <c:v>59.755218999999997</c:v>
                </c:pt>
                <c:pt idx="201">
                  <c:v>59.753838000000002</c:v>
                </c:pt>
                <c:pt idx="202">
                  <c:v>59.752468</c:v>
                </c:pt>
                <c:pt idx="203">
                  <c:v>59.751102000000003</c:v>
                </c:pt>
                <c:pt idx="204">
                  <c:v>59.749747999999997</c:v>
                </c:pt>
                <c:pt idx="205">
                  <c:v>59.748382999999997</c:v>
                </c:pt>
                <c:pt idx="206">
                  <c:v>59.747031999999997</c:v>
                </c:pt>
                <c:pt idx="207">
                  <c:v>59.745688999999999</c:v>
                </c:pt>
                <c:pt idx="208">
                  <c:v>59.744370000000004</c:v>
                </c:pt>
                <c:pt idx="209">
                  <c:v>59.743042000000003</c:v>
                </c:pt>
                <c:pt idx="210">
                  <c:v>59.741734000000001</c:v>
                </c:pt>
                <c:pt idx="211">
                  <c:v>59.740437</c:v>
                </c:pt>
                <c:pt idx="212">
                  <c:v>59.739165999999997</c:v>
                </c:pt>
                <c:pt idx="213">
                  <c:v>59.737900000000003</c:v>
                </c:pt>
                <c:pt idx="214">
                  <c:v>59.736651999999999</c:v>
                </c:pt>
                <c:pt idx="215">
                  <c:v>59.735427999999999</c:v>
                </c:pt>
                <c:pt idx="216">
                  <c:v>59.734229999999997</c:v>
                </c:pt>
                <c:pt idx="217">
                  <c:v>59.733040000000003</c:v>
                </c:pt>
                <c:pt idx="218">
                  <c:v>59.731873</c:v>
                </c:pt>
                <c:pt idx="219">
                  <c:v>59.730736</c:v>
                </c:pt>
                <c:pt idx="220">
                  <c:v>59.729621999999999</c:v>
                </c:pt>
                <c:pt idx="221">
                  <c:v>59.728523000000003</c:v>
                </c:pt>
                <c:pt idx="222">
                  <c:v>59.727454999999999</c:v>
                </c:pt>
                <c:pt idx="223">
                  <c:v>59.726413999999998</c:v>
                </c:pt>
                <c:pt idx="224">
                  <c:v>59.725403</c:v>
                </c:pt>
                <c:pt idx="225">
                  <c:v>59.724406999999999</c:v>
                </c:pt>
                <c:pt idx="226">
                  <c:v>59.723441999999999</c:v>
                </c:pt>
                <c:pt idx="227">
                  <c:v>59.722510999999997</c:v>
                </c:pt>
                <c:pt idx="228">
                  <c:v>59.721603000000002</c:v>
                </c:pt>
                <c:pt idx="229">
                  <c:v>59.720717999999998</c:v>
                </c:pt>
                <c:pt idx="230">
                  <c:v>59.719864000000001</c:v>
                </c:pt>
                <c:pt idx="231">
                  <c:v>59.719036000000003</c:v>
                </c:pt>
                <c:pt idx="232">
                  <c:v>59.718243000000001</c:v>
                </c:pt>
                <c:pt idx="233">
                  <c:v>59.717464</c:v>
                </c:pt>
                <c:pt idx="234">
                  <c:v>59.716721</c:v>
                </c:pt>
                <c:pt idx="235">
                  <c:v>59.716000000000001</c:v>
                </c:pt>
                <c:pt idx="236">
                  <c:v>59.715308999999998</c:v>
                </c:pt>
                <c:pt idx="237">
                  <c:v>59.714641999999998</c:v>
                </c:pt>
                <c:pt idx="238">
                  <c:v>59.714001000000003</c:v>
                </c:pt>
                <c:pt idx="239">
                  <c:v>59.713383</c:v>
                </c:pt>
                <c:pt idx="240">
                  <c:v>59.712795</c:v>
                </c:pt>
                <c:pt idx="241">
                  <c:v>59.712223000000002</c:v>
                </c:pt>
                <c:pt idx="242">
                  <c:v>59.711680999999999</c:v>
                </c:pt>
                <c:pt idx="243">
                  <c:v>59.711159000000002</c:v>
                </c:pt>
                <c:pt idx="244">
                  <c:v>59.710662999999997</c:v>
                </c:pt>
                <c:pt idx="245">
                  <c:v>59.710182000000003</c:v>
                </c:pt>
                <c:pt idx="246">
                  <c:v>59.709727999999998</c:v>
                </c:pt>
                <c:pt idx="247">
                  <c:v>59.709290000000003</c:v>
                </c:pt>
                <c:pt idx="248">
                  <c:v>59.708874000000002</c:v>
                </c:pt>
                <c:pt idx="249">
                  <c:v>59.708477000000002</c:v>
                </c:pt>
                <c:pt idx="250">
                  <c:v>59.708092000000001</c:v>
                </c:pt>
                <c:pt idx="251">
                  <c:v>59.707732999999998</c:v>
                </c:pt>
                <c:pt idx="252">
                  <c:v>59.707389999999997</c:v>
                </c:pt>
                <c:pt idx="253">
                  <c:v>59.707058000000004</c:v>
                </c:pt>
                <c:pt idx="254">
                  <c:v>59.706741000000001</c:v>
                </c:pt>
                <c:pt idx="255">
                  <c:v>59.706440000000001</c:v>
                </c:pt>
                <c:pt idx="256">
                  <c:v>59.706158000000002</c:v>
                </c:pt>
                <c:pt idx="257">
                  <c:v>59.705883</c:v>
                </c:pt>
                <c:pt idx="258">
                  <c:v>59.705624</c:v>
                </c:pt>
                <c:pt idx="259">
                  <c:v>59.705371999999997</c:v>
                </c:pt>
                <c:pt idx="260">
                  <c:v>59.705134999999999</c:v>
                </c:pt>
                <c:pt idx="261">
                  <c:v>59.704906000000001</c:v>
                </c:pt>
                <c:pt idx="262">
                  <c:v>59.704689000000002</c:v>
                </c:pt>
                <c:pt idx="263">
                  <c:v>59.704483000000003</c:v>
                </c:pt>
                <c:pt idx="264">
                  <c:v>59.704281000000002</c:v>
                </c:pt>
                <c:pt idx="265">
                  <c:v>59.704085999999997</c:v>
                </c:pt>
                <c:pt idx="266">
                  <c:v>59.703902999999997</c:v>
                </c:pt>
                <c:pt idx="267">
                  <c:v>59.703724000000001</c:v>
                </c:pt>
                <c:pt idx="268">
                  <c:v>59.703555999999999</c:v>
                </c:pt>
                <c:pt idx="269">
                  <c:v>59.703384</c:v>
                </c:pt>
                <c:pt idx="270">
                  <c:v>59.703223999999999</c:v>
                </c:pt>
                <c:pt idx="271">
                  <c:v>59.703063999999998</c:v>
                </c:pt>
                <c:pt idx="272">
                  <c:v>59.702914999999997</c:v>
                </c:pt>
                <c:pt idx="273">
                  <c:v>59.702762999999997</c:v>
                </c:pt>
                <c:pt idx="274">
                  <c:v>59.702618000000001</c:v>
                </c:pt>
                <c:pt idx="275">
                  <c:v>59.702472999999998</c:v>
                </c:pt>
                <c:pt idx="276">
                  <c:v>59.702331999999998</c:v>
                </c:pt>
                <c:pt idx="277">
                  <c:v>59.702190000000002</c:v>
                </c:pt>
                <c:pt idx="278">
                  <c:v>59.702049000000002</c:v>
                </c:pt>
                <c:pt idx="279">
                  <c:v>59.701912</c:v>
                </c:pt>
                <c:pt idx="280">
                  <c:v>59.701774999999998</c:v>
                </c:pt>
                <c:pt idx="281">
                  <c:v>59.701633000000001</c:v>
                </c:pt>
                <c:pt idx="282">
                  <c:v>59.701500000000003</c:v>
                </c:pt>
                <c:pt idx="283">
                  <c:v>59.701358999999997</c:v>
                </c:pt>
                <c:pt idx="284">
                  <c:v>59.701225000000001</c:v>
                </c:pt>
                <c:pt idx="285">
                  <c:v>59.701076999999998</c:v>
                </c:pt>
                <c:pt idx="286">
                  <c:v>59.700935000000001</c:v>
                </c:pt>
                <c:pt idx="287">
                  <c:v>59.700789999999998</c:v>
                </c:pt>
                <c:pt idx="288">
                  <c:v>59.700648999999999</c:v>
                </c:pt>
                <c:pt idx="289">
                  <c:v>59.700496999999999</c:v>
                </c:pt>
                <c:pt idx="290">
                  <c:v>59.700347999999998</c:v>
                </c:pt>
                <c:pt idx="291">
                  <c:v>59.700195000000001</c:v>
                </c:pt>
                <c:pt idx="292">
                  <c:v>59.700038999999997</c:v>
                </c:pt>
                <c:pt idx="293">
                  <c:v>59.699874999999999</c:v>
                </c:pt>
                <c:pt idx="294">
                  <c:v>59.699714999999998</c:v>
                </c:pt>
                <c:pt idx="295">
                  <c:v>59.699551</c:v>
                </c:pt>
                <c:pt idx="296">
                  <c:v>59.699387000000002</c:v>
                </c:pt>
                <c:pt idx="297">
                  <c:v>59.699207000000001</c:v>
                </c:pt>
                <c:pt idx="298">
                  <c:v>59.699036</c:v>
                </c:pt>
                <c:pt idx="299">
                  <c:v>59.698855999999999</c:v>
                </c:pt>
                <c:pt idx="300">
                  <c:v>59.698677000000004</c:v>
                </c:pt>
                <c:pt idx="301">
                  <c:v>59.69849</c:v>
                </c:pt>
                <c:pt idx="302">
                  <c:v>59.698303000000003</c:v>
                </c:pt>
                <c:pt idx="303">
                  <c:v>59.698115999999999</c:v>
                </c:pt>
                <c:pt idx="304">
                  <c:v>59.697926000000002</c:v>
                </c:pt>
                <c:pt idx="305">
                  <c:v>59.697730999999997</c:v>
                </c:pt>
                <c:pt idx="306">
                  <c:v>59.697533</c:v>
                </c:pt>
                <c:pt idx="307">
                  <c:v>59.697333999999998</c:v>
                </c:pt>
                <c:pt idx="308">
                  <c:v>59.697144000000002</c:v>
                </c:pt>
                <c:pt idx="309">
                  <c:v>59.696938000000003</c:v>
                </c:pt>
                <c:pt idx="310">
                  <c:v>59.696739000000001</c:v>
                </c:pt>
                <c:pt idx="311">
                  <c:v>59.696536999999999</c:v>
                </c:pt>
                <c:pt idx="312">
                  <c:v>59.696342000000001</c:v>
                </c:pt>
                <c:pt idx="313">
                  <c:v>59.696136000000003</c:v>
                </c:pt>
                <c:pt idx="314">
                  <c:v>59.695942000000002</c:v>
                </c:pt>
                <c:pt idx="315">
                  <c:v>59.695743999999998</c:v>
                </c:pt>
                <c:pt idx="316">
                  <c:v>59.695557000000001</c:v>
                </c:pt>
                <c:pt idx="317">
                  <c:v>59.695357999999999</c:v>
                </c:pt>
                <c:pt idx="318">
                  <c:v>59.695168000000002</c:v>
                </c:pt>
                <c:pt idx="319">
                  <c:v>59.694983999999998</c:v>
                </c:pt>
                <c:pt idx="320">
                  <c:v>59.694847000000003</c:v>
                </c:pt>
                <c:pt idx="321">
                  <c:v>59.694775</c:v>
                </c:pt>
                <c:pt idx="322">
                  <c:v>59.695186999999997</c:v>
                </c:pt>
                <c:pt idx="323">
                  <c:v>59.697155000000002</c:v>
                </c:pt>
                <c:pt idx="324">
                  <c:v>59.699038999999999</c:v>
                </c:pt>
                <c:pt idx="325">
                  <c:v>59.701056999999999</c:v>
                </c:pt>
                <c:pt idx="326">
                  <c:v>59.703620999999998</c:v>
                </c:pt>
                <c:pt idx="327">
                  <c:v>59.706271999999998</c:v>
                </c:pt>
                <c:pt idx="328">
                  <c:v>59.708964999999999</c:v>
                </c:pt>
                <c:pt idx="329">
                  <c:v>59.711455999999998</c:v>
                </c:pt>
                <c:pt idx="330">
                  <c:v>59.714030999999999</c:v>
                </c:pt>
                <c:pt idx="331">
                  <c:v>59.716510999999997</c:v>
                </c:pt>
                <c:pt idx="332">
                  <c:v>59.719012999999997</c:v>
                </c:pt>
                <c:pt idx="333">
                  <c:v>59.721584</c:v>
                </c:pt>
                <c:pt idx="334">
                  <c:v>59.724136000000001</c:v>
                </c:pt>
                <c:pt idx="335">
                  <c:v>59.726779999999998</c:v>
                </c:pt>
                <c:pt idx="336">
                  <c:v>59.729492</c:v>
                </c:pt>
                <c:pt idx="337">
                  <c:v>59.732292000000001</c:v>
                </c:pt>
                <c:pt idx="338">
                  <c:v>59.735106999999999</c:v>
                </c:pt>
                <c:pt idx="339">
                  <c:v>59.738033000000001</c:v>
                </c:pt>
                <c:pt idx="340">
                  <c:v>59.741031999999997</c:v>
                </c:pt>
                <c:pt idx="341">
                  <c:v>59.744137000000002</c:v>
                </c:pt>
                <c:pt idx="342">
                  <c:v>59.747264999999999</c:v>
                </c:pt>
                <c:pt idx="343">
                  <c:v>59.750495999999998</c:v>
                </c:pt>
                <c:pt idx="344">
                  <c:v>59.753810999999999</c:v>
                </c:pt>
                <c:pt idx="345">
                  <c:v>59.757229000000002</c:v>
                </c:pt>
                <c:pt idx="346">
                  <c:v>59.760662000000004</c:v>
                </c:pt>
                <c:pt idx="347">
                  <c:v>59.764201999999997</c:v>
                </c:pt>
                <c:pt idx="348">
                  <c:v>59.767806999999998</c:v>
                </c:pt>
                <c:pt idx="349">
                  <c:v>59.771507</c:v>
                </c:pt>
                <c:pt idx="350">
                  <c:v>59.775222999999997</c:v>
                </c:pt>
                <c:pt idx="351">
                  <c:v>59.779029999999999</c:v>
                </c:pt>
                <c:pt idx="352">
                  <c:v>59.782898000000003</c:v>
                </c:pt>
                <c:pt idx="353">
                  <c:v>59.786845999999997</c:v>
                </c:pt>
                <c:pt idx="354">
                  <c:v>59.790801999999999</c:v>
                </c:pt>
                <c:pt idx="355">
                  <c:v>59.794837999999999</c:v>
                </c:pt>
                <c:pt idx="356">
                  <c:v>59.798926999999999</c:v>
                </c:pt>
                <c:pt idx="357">
                  <c:v>59.803085000000003</c:v>
                </c:pt>
                <c:pt idx="358">
                  <c:v>59.807251000000001</c:v>
                </c:pt>
                <c:pt idx="359">
                  <c:v>59.811481000000001</c:v>
                </c:pt>
                <c:pt idx="360">
                  <c:v>59.815758000000002</c:v>
                </c:pt>
                <c:pt idx="361">
                  <c:v>59.820098999999999</c:v>
                </c:pt>
                <c:pt idx="362">
                  <c:v>59.824435999999999</c:v>
                </c:pt>
                <c:pt idx="363">
                  <c:v>59.828834999999998</c:v>
                </c:pt>
                <c:pt idx="364">
                  <c:v>59.833275</c:v>
                </c:pt>
                <c:pt idx="365">
                  <c:v>59.837769000000002</c:v>
                </c:pt>
                <c:pt idx="366">
                  <c:v>59.842258000000001</c:v>
                </c:pt>
                <c:pt idx="367">
                  <c:v>59.846798</c:v>
                </c:pt>
                <c:pt idx="368">
                  <c:v>59.851371999999998</c:v>
                </c:pt>
                <c:pt idx="369">
                  <c:v>59.855995</c:v>
                </c:pt>
                <c:pt idx="370">
                  <c:v>59.860607000000002</c:v>
                </c:pt>
                <c:pt idx="371">
                  <c:v>59.865265000000001</c:v>
                </c:pt>
                <c:pt idx="372">
                  <c:v>59.869948999999998</c:v>
                </c:pt>
                <c:pt idx="373">
                  <c:v>59.874664000000003</c:v>
                </c:pt>
                <c:pt idx="374">
                  <c:v>59.879379</c:v>
                </c:pt>
                <c:pt idx="375">
                  <c:v>59.884124999999997</c:v>
                </c:pt>
                <c:pt idx="376">
                  <c:v>59.888885000000002</c:v>
                </c:pt>
                <c:pt idx="377">
                  <c:v>59.893673</c:v>
                </c:pt>
                <c:pt idx="378">
                  <c:v>59.898453000000003</c:v>
                </c:pt>
                <c:pt idx="379">
                  <c:v>59.903252000000002</c:v>
                </c:pt>
                <c:pt idx="380">
                  <c:v>59.908062000000001</c:v>
                </c:pt>
                <c:pt idx="381">
                  <c:v>59.912880000000001</c:v>
                </c:pt>
                <c:pt idx="382">
                  <c:v>59.91769</c:v>
                </c:pt>
                <c:pt idx="383">
                  <c:v>59.922511999999998</c:v>
                </c:pt>
                <c:pt idx="384">
                  <c:v>59.927329999999998</c:v>
                </c:pt>
                <c:pt idx="385">
                  <c:v>59.932152000000002</c:v>
                </c:pt>
                <c:pt idx="386">
                  <c:v>59.936951000000001</c:v>
                </c:pt>
                <c:pt idx="387">
                  <c:v>59.941752999999999</c:v>
                </c:pt>
                <c:pt idx="388">
                  <c:v>59.946541000000003</c:v>
                </c:pt>
                <c:pt idx="389">
                  <c:v>59.951324</c:v>
                </c:pt>
                <c:pt idx="390">
                  <c:v>59.956077999999998</c:v>
                </c:pt>
                <c:pt idx="391">
                  <c:v>59.960822999999998</c:v>
                </c:pt>
                <c:pt idx="392">
                  <c:v>59.965530000000001</c:v>
                </c:pt>
                <c:pt idx="393">
                  <c:v>59.970244999999998</c:v>
                </c:pt>
                <c:pt idx="394">
                  <c:v>59.974910999999999</c:v>
                </c:pt>
                <c:pt idx="395">
                  <c:v>59.979565000000001</c:v>
                </c:pt>
                <c:pt idx="396">
                  <c:v>59.984183999999999</c:v>
                </c:pt>
                <c:pt idx="397">
                  <c:v>59.988773000000002</c:v>
                </c:pt>
                <c:pt idx="398">
                  <c:v>59.993332000000002</c:v>
                </c:pt>
                <c:pt idx="399">
                  <c:v>59.997855999999999</c:v>
                </c:pt>
                <c:pt idx="400">
                  <c:v>60.002338000000002</c:v>
                </c:pt>
                <c:pt idx="401">
                  <c:v>60.006782999999999</c:v>
                </c:pt>
                <c:pt idx="402">
                  <c:v>60.011184999999998</c:v>
                </c:pt>
                <c:pt idx="403">
                  <c:v>60.015555999999997</c:v>
                </c:pt>
                <c:pt idx="404">
                  <c:v>60.019877999999999</c:v>
                </c:pt>
                <c:pt idx="405">
                  <c:v>60.024161999999997</c:v>
                </c:pt>
                <c:pt idx="406">
                  <c:v>60.028404000000002</c:v>
                </c:pt>
                <c:pt idx="407">
                  <c:v>60.032592999999999</c:v>
                </c:pt>
                <c:pt idx="408">
                  <c:v>60.036743000000001</c:v>
                </c:pt>
                <c:pt idx="409">
                  <c:v>60.040832999999999</c:v>
                </c:pt>
                <c:pt idx="410">
                  <c:v>60.044894999999997</c:v>
                </c:pt>
                <c:pt idx="411">
                  <c:v>60.048896999999997</c:v>
                </c:pt>
                <c:pt idx="412">
                  <c:v>60.052849000000002</c:v>
                </c:pt>
                <c:pt idx="413">
                  <c:v>60.056755000000003</c:v>
                </c:pt>
                <c:pt idx="414">
                  <c:v>60.060619000000003</c:v>
                </c:pt>
                <c:pt idx="415">
                  <c:v>60.064422999999998</c:v>
                </c:pt>
                <c:pt idx="416">
                  <c:v>60.068184000000002</c:v>
                </c:pt>
                <c:pt idx="417">
                  <c:v>60.071883999999997</c:v>
                </c:pt>
                <c:pt idx="418">
                  <c:v>60.075546000000003</c:v>
                </c:pt>
                <c:pt idx="419">
                  <c:v>60.079158999999997</c:v>
                </c:pt>
                <c:pt idx="420">
                  <c:v>60.082709999999999</c:v>
                </c:pt>
                <c:pt idx="421">
                  <c:v>60.086216</c:v>
                </c:pt>
                <c:pt idx="422">
                  <c:v>60.089686999999998</c:v>
                </c:pt>
                <c:pt idx="423">
                  <c:v>60.093097999999998</c:v>
                </c:pt>
                <c:pt idx="424">
                  <c:v>60.096457999999998</c:v>
                </c:pt>
                <c:pt idx="425">
                  <c:v>60.099769999999999</c:v>
                </c:pt>
                <c:pt idx="426">
                  <c:v>60.103039000000003</c:v>
                </c:pt>
                <c:pt idx="427">
                  <c:v>60.106265999999998</c:v>
                </c:pt>
                <c:pt idx="428">
                  <c:v>60.109439999999999</c:v>
                </c:pt>
                <c:pt idx="429">
                  <c:v>60.112568000000003</c:v>
                </c:pt>
                <c:pt idx="430">
                  <c:v>60.115650000000002</c:v>
                </c:pt>
                <c:pt idx="431">
                  <c:v>60.118698000000002</c:v>
                </c:pt>
                <c:pt idx="432">
                  <c:v>60.121693</c:v>
                </c:pt>
                <c:pt idx="433">
                  <c:v>60.124648999999998</c:v>
                </c:pt>
                <c:pt idx="434">
                  <c:v>60.127566999999999</c:v>
                </c:pt>
                <c:pt idx="435">
                  <c:v>60.13044</c:v>
                </c:pt>
                <c:pt idx="436">
                  <c:v>60.133274</c:v>
                </c:pt>
                <c:pt idx="437">
                  <c:v>60.136069999999997</c:v>
                </c:pt>
                <c:pt idx="438">
                  <c:v>60.138832000000001</c:v>
                </c:pt>
                <c:pt idx="439">
                  <c:v>60.141556000000001</c:v>
                </c:pt>
                <c:pt idx="440">
                  <c:v>60.144252999999999</c:v>
                </c:pt>
                <c:pt idx="441">
                  <c:v>60.146912</c:v>
                </c:pt>
                <c:pt idx="442">
                  <c:v>60.149532000000001</c:v>
                </c:pt>
                <c:pt idx="443">
                  <c:v>60.152126000000003</c:v>
                </c:pt>
                <c:pt idx="444">
                  <c:v>60.154690000000002</c:v>
                </c:pt>
                <c:pt idx="445">
                  <c:v>60.157234000000003</c:v>
                </c:pt>
                <c:pt idx="446">
                  <c:v>60.159737</c:v>
                </c:pt>
                <c:pt idx="447">
                  <c:v>60.162219999999998</c:v>
                </c:pt>
                <c:pt idx="448">
                  <c:v>60.164673000000001</c:v>
                </c:pt>
                <c:pt idx="449">
                  <c:v>60.167113999999998</c:v>
                </c:pt>
                <c:pt idx="450">
                  <c:v>60.169521000000003</c:v>
                </c:pt>
                <c:pt idx="451">
                  <c:v>60.171913000000004</c:v>
                </c:pt>
                <c:pt idx="452">
                  <c:v>60.174286000000002</c:v>
                </c:pt>
                <c:pt idx="453">
                  <c:v>60.176647000000003</c:v>
                </c:pt>
                <c:pt idx="454">
                  <c:v>60.17897</c:v>
                </c:pt>
                <c:pt idx="455">
                  <c:v>60.181297000000001</c:v>
                </c:pt>
                <c:pt idx="456">
                  <c:v>60.183598000000003</c:v>
                </c:pt>
                <c:pt idx="457">
                  <c:v>60.185901999999999</c:v>
                </c:pt>
                <c:pt idx="458">
                  <c:v>60.188170999999997</c:v>
                </c:pt>
                <c:pt idx="459">
                  <c:v>60.190437000000003</c:v>
                </c:pt>
                <c:pt idx="460">
                  <c:v>60.192695999999998</c:v>
                </c:pt>
                <c:pt idx="461">
                  <c:v>60.194958</c:v>
                </c:pt>
                <c:pt idx="462">
                  <c:v>60.197189000000002</c:v>
                </c:pt>
                <c:pt idx="463">
                  <c:v>60.199429000000002</c:v>
                </c:pt>
                <c:pt idx="464">
                  <c:v>60.201653</c:v>
                </c:pt>
                <c:pt idx="465">
                  <c:v>60.203884000000002</c:v>
                </c:pt>
                <c:pt idx="466">
                  <c:v>60.206093000000003</c:v>
                </c:pt>
                <c:pt idx="467">
                  <c:v>60.208305000000003</c:v>
                </c:pt>
                <c:pt idx="468">
                  <c:v>60.210514000000003</c:v>
                </c:pt>
                <c:pt idx="469">
                  <c:v>60.212730000000001</c:v>
                </c:pt>
                <c:pt idx="470">
                  <c:v>60.214928</c:v>
                </c:pt>
                <c:pt idx="471">
                  <c:v>60.217129</c:v>
                </c:pt>
                <c:pt idx="472">
                  <c:v>60.219326000000002</c:v>
                </c:pt>
                <c:pt idx="473">
                  <c:v>60.221535000000003</c:v>
                </c:pt>
                <c:pt idx="474">
                  <c:v>60.223717000000001</c:v>
                </c:pt>
                <c:pt idx="475">
                  <c:v>60.225914000000003</c:v>
                </c:pt>
                <c:pt idx="476">
                  <c:v>60.228104000000002</c:v>
                </c:pt>
                <c:pt idx="477">
                  <c:v>60.230305000000001</c:v>
                </c:pt>
                <c:pt idx="478">
                  <c:v>60.232486999999999</c:v>
                </c:pt>
                <c:pt idx="479">
                  <c:v>60.234668999999997</c:v>
                </c:pt>
                <c:pt idx="480">
                  <c:v>60.236857999999998</c:v>
                </c:pt>
                <c:pt idx="481">
                  <c:v>60.239044</c:v>
                </c:pt>
                <c:pt idx="482">
                  <c:v>60.241211</c:v>
                </c:pt>
                <c:pt idx="483">
                  <c:v>60.243392999999998</c:v>
                </c:pt>
                <c:pt idx="484">
                  <c:v>60.245559999999998</c:v>
                </c:pt>
                <c:pt idx="485">
                  <c:v>60.247734000000001</c:v>
                </c:pt>
                <c:pt idx="486">
                  <c:v>60.249896999999997</c:v>
                </c:pt>
                <c:pt idx="487">
                  <c:v>60.252056000000003</c:v>
                </c:pt>
                <c:pt idx="488">
                  <c:v>60.254204000000001</c:v>
                </c:pt>
                <c:pt idx="489">
                  <c:v>60.256354999999999</c:v>
                </c:pt>
                <c:pt idx="490">
                  <c:v>60.258488</c:v>
                </c:pt>
                <c:pt idx="491">
                  <c:v>60.260615999999999</c:v>
                </c:pt>
                <c:pt idx="492">
                  <c:v>60.262740999999998</c:v>
                </c:pt>
                <c:pt idx="493">
                  <c:v>60.264857999999997</c:v>
                </c:pt>
                <c:pt idx="494">
                  <c:v>60.266956</c:v>
                </c:pt>
                <c:pt idx="495">
                  <c:v>60.269043000000003</c:v>
                </c:pt>
                <c:pt idx="496">
                  <c:v>60.271126000000002</c:v>
                </c:pt>
                <c:pt idx="497">
                  <c:v>60.273201</c:v>
                </c:pt>
                <c:pt idx="498">
                  <c:v>60.275252999999999</c:v>
                </c:pt>
                <c:pt idx="499">
                  <c:v>60.277290000000001</c:v>
                </c:pt>
                <c:pt idx="500">
                  <c:v>60.279319999999998</c:v>
                </c:pt>
                <c:pt idx="501">
                  <c:v>60.281329999999997</c:v>
                </c:pt>
                <c:pt idx="502">
                  <c:v>60.283324999999998</c:v>
                </c:pt>
                <c:pt idx="503">
                  <c:v>60.285308999999998</c:v>
                </c:pt>
                <c:pt idx="504">
                  <c:v>60.287269999999999</c:v>
                </c:pt>
                <c:pt idx="505">
                  <c:v>60.289214999999999</c:v>
                </c:pt>
                <c:pt idx="506">
                  <c:v>60.291137999999997</c:v>
                </c:pt>
                <c:pt idx="507">
                  <c:v>60.293041000000002</c:v>
                </c:pt>
                <c:pt idx="508">
                  <c:v>60.294930000000001</c:v>
                </c:pt>
                <c:pt idx="509">
                  <c:v>60.296787000000002</c:v>
                </c:pt>
                <c:pt idx="510">
                  <c:v>60.298634</c:v>
                </c:pt>
                <c:pt idx="511">
                  <c:v>60.300457000000002</c:v>
                </c:pt>
                <c:pt idx="512">
                  <c:v>60.302253999999998</c:v>
                </c:pt>
                <c:pt idx="513">
                  <c:v>60.304020000000001</c:v>
                </c:pt>
                <c:pt idx="514">
                  <c:v>60.305779000000001</c:v>
                </c:pt>
                <c:pt idx="515">
                  <c:v>60.307510000000001</c:v>
                </c:pt>
                <c:pt idx="516">
                  <c:v>60.309212000000002</c:v>
                </c:pt>
                <c:pt idx="517">
                  <c:v>60.310879</c:v>
                </c:pt>
                <c:pt idx="518">
                  <c:v>60.312538000000004</c:v>
                </c:pt>
                <c:pt idx="519">
                  <c:v>60.314163000000001</c:v>
                </c:pt>
                <c:pt idx="520">
                  <c:v>60.315764999999999</c:v>
                </c:pt>
                <c:pt idx="521">
                  <c:v>60.317321999999997</c:v>
                </c:pt>
                <c:pt idx="522">
                  <c:v>60.318882000000002</c:v>
                </c:pt>
                <c:pt idx="523">
                  <c:v>60.320399999999999</c:v>
                </c:pt>
                <c:pt idx="524">
                  <c:v>60.321888000000001</c:v>
                </c:pt>
                <c:pt idx="525">
                  <c:v>60.323338</c:v>
                </c:pt>
                <c:pt idx="526">
                  <c:v>60.324782999999996</c:v>
                </c:pt>
                <c:pt idx="527">
                  <c:v>60.326191000000001</c:v>
                </c:pt>
                <c:pt idx="528">
                  <c:v>60.327564000000002</c:v>
                </c:pt>
                <c:pt idx="529">
                  <c:v>60.328902999999997</c:v>
                </c:pt>
                <c:pt idx="530">
                  <c:v>60.330235000000002</c:v>
                </c:pt>
                <c:pt idx="531">
                  <c:v>60.331519999999998</c:v>
                </c:pt>
                <c:pt idx="532">
                  <c:v>60.332787000000003</c:v>
                </c:pt>
                <c:pt idx="533">
                  <c:v>60.334003000000003</c:v>
                </c:pt>
                <c:pt idx="534">
                  <c:v>60.33522</c:v>
                </c:pt>
                <c:pt idx="535">
                  <c:v>60.336390999999999</c:v>
                </c:pt>
                <c:pt idx="536">
                  <c:v>60.337536</c:v>
                </c:pt>
                <c:pt idx="537">
                  <c:v>60.338630999999999</c:v>
                </c:pt>
                <c:pt idx="538">
                  <c:v>60.339733000000003</c:v>
                </c:pt>
                <c:pt idx="539">
                  <c:v>60.340781999999997</c:v>
                </c:pt>
                <c:pt idx="540">
                  <c:v>60.341811999999997</c:v>
                </c:pt>
                <c:pt idx="541">
                  <c:v>60.342793</c:v>
                </c:pt>
                <c:pt idx="542">
                  <c:v>60.343772999999999</c:v>
                </c:pt>
                <c:pt idx="543">
                  <c:v>60.344710999999997</c:v>
                </c:pt>
                <c:pt idx="544">
                  <c:v>60.345627</c:v>
                </c:pt>
                <c:pt idx="545">
                  <c:v>60.346493000000002</c:v>
                </c:pt>
                <c:pt idx="546">
                  <c:v>60.347363000000001</c:v>
                </c:pt>
                <c:pt idx="547">
                  <c:v>60.348185999999998</c:v>
                </c:pt>
                <c:pt idx="548">
                  <c:v>60.348987999999999</c:v>
                </c:pt>
                <c:pt idx="549">
                  <c:v>60.349747000000001</c:v>
                </c:pt>
                <c:pt idx="550">
                  <c:v>60.350501999999999</c:v>
                </c:pt>
                <c:pt idx="551">
                  <c:v>60.351219</c:v>
                </c:pt>
                <c:pt idx="552">
                  <c:v>60.351913000000003</c:v>
                </c:pt>
                <c:pt idx="553">
                  <c:v>60.35257</c:v>
                </c:pt>
                <c:pt idx="554">
                  <c:v>60.353222000000002</c:v>
                </c:pt>
                <c:pt idx="555">
                  <c:v>60.353844000000002</c:v>
                </c:pt>
                <c:pt idx="556">
                  <c:v>60.354438999999999</c:v>
                </c:pt>
                <c:pt idx="557">
                  <c:v>60.354996</c:v>
                </c:pt>
                <c:pt idx="558">
                  <c:v>60.355553</c:v>
                </c:pt>
                <c:pt idx="559">
                  <c:v>60.356082999999998</c:v>
                </c:pt>
                <c:pt idx="560">
                  <c:v>60.356583000000001</c:v>
                </c:pt>
                <c:pt idx="561">
                  <c:v>60.357056</c:v>
                </c:pt>
                <c:pt idx="562">
                  <c:v>60.357529</c:v>
                </c:pt>
                <c:pt idx="563">
                  <c:v>60.357970999999999</c:v>
                </c:pt>
                <c:pt idx="564">
                  <c:v>60.358395000000002</c:v>
                </c:pt>
                <c:pt idx="565">
                  <c:v>60.358787999999997</c:v>
                </c:pt>
                <c:pt idx="566">
                  <c:v>60.359180000000002</c:v>
                </c:pt>
                <c:pt idx="567">
                  <c:v>60.359543000000002</c:v>
                </c:pt>
                <c:pt idx="568">
                  <c:v>60.359893999999997</c:v>
                </c:pt>
                <c:pt idx="569">
                  <c:v>60.360218000000003</c:v>
                </c:pt>
                <c:pt idx="570">
                  <c:v>60.360545999999999</c:v>
                </c:pt>
                <c:pt idx="571">
                  <c:v>60.360847</c:v>
                </c:pt>
                <c:pt idx="572">
                  <c:v>60.361134</c:v>
                </c:pt>
                <c:pt idx="573">
                  <c:v>60.361396999999997</c:v>
                </c:pt>
                <c:pt idx="574">
                  <c:v>60.361663999999998</c:v>
                </c:pt>
                <c:pt idx="575">
                  <c:v>60.361904000000003</c:v>
                </c:pt>
                <c:pt idx="576">
                  <c:v>60.362141000000001</c:v>
                </c:pt>
                <c:pt idx="577">
                  <c:v>60.362349999999999</c:v>
                </c:pt>
                <c:pt idx="578">
                  <c:v>60.362563999999999</c:v>
                </c:pt>
                <c:pt idx="579">
                  <c:v>60.362761999999996</c:v>
                </c:pt>
                <c:pt idx="580">
                  <c:v>60.362941999999997</c:v>
                </c:pt>
                <c:pt idx="581">
                  <c:v>60.363112999999998</c:v>
                </c:pt>
                <c:pt idx="582">
                  <c:v>60.363276999999997</c:v>
                </c:pt>
                <c:pt idx="583">
                  <c:v>60.363430000000001</c:v>
                </c:pt>
                <c:pt idx="584">
                  <c:v>60.363571</c:v>
                </c:pt>
                <c:pt idx="585">
                  <c:v>60.363700999999999</c:v>
                </c:pt>
                <c:pt idx="586">
                  <c:v>60.363830999999998</c:v>
                </c:pt>
                <c:pt idx="587">
                  <c:v>60.363945000000001</c:v>
                </c:pt>
                <c:pt idx="588">
                  <c:v>60.364052000000001</c:v>
                </c:pt>
                <c:pt idx="589">
                  <c:v>60.364142999999999</c:v>
                </c:pt>
                <c:pt idx="590">
                  <c:v>60.364235000000001</c:v>
                </c:pt>
                <c:pt idx="591">
                  <c:v>60.364322999999999</c:v>
                </c:pt>
                <c:pt idx="592">
                  <c:v>60.364395000000002</c:v>
                </c:pt>
                <c:pt idx="593">
                  <c:v>60.364452</c:v>
                </c:pt>
                <c:pt idx="594">
                  <c:v>60.364516999999999</c:v>
                </c:pt>
                <c:pt idx="595">
                  <c:v>60.364567000000001</c:v>
                </c:pt>
                <c:pt idx="596">
                  <c:v>60.364609000000002</c:v>
                </c:pt>
                <c:pt idx="597">
                  <c:v>60.364643000000001</c:v>
                </c:pt>
                <c:pt idx="598">
                  <c:v>60.364680999999997</c:v>
                </c:pt>
                <c:pt idx="599">
                  <c:v>60.364699999999999</c:v>
                </c:pt>
                <c:pt idx="600">
                  <c:v>60.364716000000001</c:v>
                </c:pt>
                <c:pt idx="601">
                  <c:v>60.364716000000001</c:v>
                </c:pt>
                <c:pt idx="602">
                  <c:v>60.364730999999999</c:v>
                </c:pt>
                <c:pt idx="603">
                  <c:v>60.364722999999998</c:v>
                </c:pt>
                <c:pt idx="604">
                  <c:v>60.364716000000001</c:v>
                </c:pt>
                <c:pt idx="605">
                  <c:v>60.364693000000003</c:v>
                </c:pt>
                <c:pt idx="606">
                  <c:v>60.364674000000001</c:v>
                </c:pt>
                <c:pt idx="607">
                  <c:v>60.364643000000001</c:v>
                </c:pt>
                <c:pt idx="608">
                  <c:v>60.364609000000002</c:v>
                </c:pt>
                <c:pt idx="609">
                  <c:v>60.364567000000001</c:v>
                </c:pt>
                <c:pt idx="610">
                  <c:v>60.364525</c:v>
                </c:pt>
                <c:pt idx="611">
                  <c:v>60.364471000000002</c:v>
                </c:pt>
                <c:pt idx="612">
                  <c:v>60.364413999999996</c:v>
                </c:pt>
                <c:pt idx="613">
                  <c:v>60.364345999999998</c:v>
                </c:pt>
                <c:pt idx="614">
                  <c:v>60.364280999999998</c:v>
                </c:pt>
                <c:pt idx="615">
                  <c:v>60.364201000000001</c:v>
                </c:pt>
                <c:pt idx="616">
                  <c:v>60.36412</c:v>
                </c:pt>
                <c:pt idx="617">
                  <c:v>60.364029000000002</c:v>
                </c:pt>
                <c:pt idx="618">
                  <c:v>60.363945000000001</c:v>
                </c:pt>
                <c:pt idx="619">
                  <c:v>60.363841999999998</c:v>
                </c:pt>
                <c:pt idx="620">
                  <c:v>60.363734999999998</c:v>
                </c:pt>
                <c:pt idx="621">
                  <c:v>60.363613000000001</c:v>
                </c:pt>
                <c:pt idx="622">
                  <c:v>60.363506000000001</c:v>
                </c:pt>
                <c:pt idx="623">
                  <c:v>60.363384000000003</c:v>
                </c:pt>
                <c:pt idx="624">
                  <c:v>60.363258000000002</c:v>
                </c:pt>
                <c:pt idx="625">
                  <c:v>60.363112999999998</c:v>
                </c:pt>
                <c:pt idx="626">
                  <c:v>60.362976000000003</c:v>
                </c:pt>
                <c:pt idx="627">
                  <c:v>60.362827000000003</c:v>
                </c:pt>
                <c:pt idx="628">
                  <c:v>60.362670999999999</c:v>
                </c:pt>
                <c:pt idx="629">
                  <c:v>60.362499</c:v>
                </c:pt>
                <c:pt idx="630">
                  <c:v>60.362343000000003</c:v>
                </c:pt>
                <c:pt idx="631">
                  <c:v>60.362170999999996</c:v>
                </c:pt>
                <c:pt idx="632">
                  <c:v>60.361984</c:v>
                </c:pt>
                <c:pt idx="633">
                  <c:v>60.361781999999998</c:v>
                </c:pt>
                <c:pt idx="634">
                  <c:v>60.361598999999998</c:v>
                </c:pt>
                <c:pt idx="635">
                  <c:v>60.361389000000003</c:v>
                </c:pt>
                <c:pt idx="636">
                  <c:v>60.361182999999997</c:v>
                </c:pt>
                <c:pt idx="637">
                  <c:v>60.360947000000003</c:v>
                </c:pt>
                <c:pt idx="638">
                  <c:v>60.360733000000003</c:v>
                </c:pt>
                <c:pt idx="639">
                  <c:v>60.360497000000002</c:v>
                </c:pt>
                <c:pt idx="640">
                  <c:v>60.360252000000003</c:v>
                </c:pt>
                <c:pt idx="641">
                  <c:v>60.359988999999999</c:v>
                </c:pt>
                <c:pt idx="642">
                  <c:v>60.359737000000003</c:v>
                </c:pt>
                <c:pt idx="643">
                  <c:v>60.359467000000002</c:v>
                </c:pt>
                <c:pt idx="644">
                  <c:v>60.359195999999997</c:v>
                </c:pt>
                <c:pt idx="645">
                  <c:v>60.358893999999999</c:v>
                </c:pt>
                <c:pt idx="646">
                  <c:v>60.358607999999997</c:v>
                </c:pt>
                <c:pt idx="647">
                  <c:v>60.358307000000003</c:v>
                </c:pt>
                <c:pt idx="648">
                  <c:v>60.357993999999998</c:v>
                </c:pt>
                <c:pt idx="649">
                  <c:v>60.357658000000001</c:v>
                </c:pt>
                <c:pt idx="650">
                  <c:v>60.357334000000002</c:v>
                </c:pt>
                <c:pt idx="651">
                  <c:v>60.356997999999997</c:v>
                </c:pt>
                <c:pt idx="652">
                  <c:v>60.356647000000002</c:v>
                </c:pt>
                <c:pt idx="653">
                  <c:v>60.356276999999999</c:v>
                </c:pt>
                <c:pt idx="654">
                  <c:v>60.355919</c:v>
                </c:pt>
                <c:pt idx="655">
                  <c:v>60.355536999999998</c:v>
                </c:pt>
                <c:pt idx="656">
                  <c:v>60.355151999999997</c:v>
                </c:pt>
                <c:pt idx="657">
                  <c:v>60.354743999999997</c:v>
                </c:pt>
                <c:pt idx="658">
                  <c:v>60.354359000000002</c:v>
                </c:pt>
                <c:pt idx="659">
                  <c:v>60.353943000000001</c:v>
                </c:pt>
                <c:pt idx="660">
                  <c:v>60.353523000000003</c:v>
                </c:pt>
                <c:pt idx="661">
                  <c:v>60.353081000000003</c:v>
                </c:pt>
                <c:pt idx="662">
                  <c:v>60.352657000000001</c:v>
                </c:pt>
                <c:pt idx="663">
                  <c:v>60.352207</c:v>
                </c:pt>
                <c:pt idx="664">
                  <c:v>60.351748999999998</c:v>
                </c:pt>
                <c:pt idx="665">
                  <c:v>60.351269000000002</c:v>
                </c:pt>
                <c:pt idx="666">
                  <c:v>60.350811</c:v>
                </c:pt>
                <c:pt idx="667">
                  <c:v>60.350333999999997</c:v>
                </c:pt>
                <c:pt idx="668">
                  <c:v>60.349837999999998</c:v>
                </c:pt>
                <c:pt idx="669">
                  <c:v>60.349330999999999</c:v>
                </c:pt>
                <c:pt idx="670">
                  <c:v>60.348838999999998</c:v>
                </c:pt>
                <c:pt idx="671">
                  <c:v>60.348323999999998</c:v>
                </c:pt>
                <c:pt idx="672">
                  <c:v>60.347808999999998</c:v>
                </c:pt>
                <c:pt idx="673">
                  <c:v>60.347262999999998</c:v>
                </c:pt>
                <c:pt idx="674">
                  <c:v>60.346741000000002</c:v>
                </c:pt>
                <c:pt idx="675">
                  <c:v>60.346198999999999</c:v>
                </c:pt>
                <c:pt idx="676">
                  <c:v>60.345646000000002</c:v>
                </c:pt>
                <c:pt idx="677">
                  <c:v>60.345081</c:v>
                </c:pt>
                <c:pt idx="678">
                  <c:v>60.344524</c:v>
                </c:pt>
                <c:pt idx="679">
                  <c:v>60.343960000000003</c:v>
                </c:pt>
                <c:pt idx="680">
                  <c:v>60.343380000000003</c:v>
                </c:pt>
                <c:pt idx="681">
                  <c:v>60.342781000000002</c:v>
                </c:pt>
                <c:pt idx="682">
                  <c:v>60.342201000000003</c:v>
                </c:pt>
                <c:pt idx="683">
                  <c:v>60.341605999999999</c:v>
                </c:pt>
                <c:pt idx="684">
                  <c:v>60.341000000000001</c:v>
                </c:pt>
                <c:pt idx="685">
                  <c:v>60.340378000000001</c:v>
                </c:pt>
                <c:pt idx="686">
                  <c:v>60.339775000000003</c:v>
                </c:pt>
                <c:pt idx="687">
                  <c:v>60.339153000000003</c:v>
                </c:pt>
                <c:pt idx="688">
                  <c:v>60.338524</c:v>
                </c:pt>
                <c:pt idx="689">
                  <c:v>60.337879000000001</c:v>
                </c:pt>
                <c:pt idx="690">
                  <c:v>60.337242000000003</c:v>
                </c:pt>
                <c:pt idx="691">
                  <c:v>60.336601000000002</c:v>
                </c:pt>
                <c:pt idx="692">
                  <c:v>60.335948999999999</c:v>
                </c:pt>
                <c:pt idx="693">
                  <c:v>60.335281000000002</c:v>
                </c:pt>
                <c:pt idx="694">
                  <c:v>60.334625000000003</c:v>
                </c:pt>
                <c:pt idx="695">
                  <c:v>60.333961000000002</c:v>
                </c:pt>
                <c:pt idx="696">
                  <c:v>60.333286000000001</c:v>
                </c:pt>
                <c:pt idx="697">
                  <c:v>60.332599999999999</c:v>
                </c:pt>
                <c:pt idx="698">
                  <c:v>60.331927999999998</c:v>
                </c:pt>
                <c:pt idx="699">
                  <c:v>60.331242000000003</c:v>
                </c:pt>
                <c:pt idx="700">
                  <c:v>60.330547000000003</c:v>
                </c:pt>
                <c:pt idx="701">
                  <c:v>60.329849000000003</c:v>
                </c:pt>
                <c:pt idx="702">
                  <c:v>60.329155</c:v>
                </c:pt>
                <c:pt idx="703">
                  <c:v>60.328445000000002</c:v>
                </c:pt>
                <c:pt idx="704">
                  <c:v>60.327736000000002</c:v>
                </c:pt>
                <c:pt idx="705">
                  <c:v>60.327022999999997</c:v>
                </c:pt>
                <c:pt idx="706">
                  <c:v>60.326312999999999</c:v>
                </c:pt>
                <c:pt idx="707">
                  <c:v>60.325592</c:v>
                </c:pt>
                <c:pt idx="708">
                  <c:v>60.324874999999999</c:v>
                </c:pt>
                <c:pt idx="709">
                  <c:v>60.324145999999999</c:v>
                </c:pt>
                <c:pt idx="710">
                  <c:v>60.323425</c:v>
                </c:pt>
                <c:pt idx="711">
                  <c:v>60.322693000000001</c:v>
                </c:pt>
                <c:pt idx="712">
                  <c:v>60.321956999999998</c:v>
                </c:pt>
                <c:pt idx="713">
                  <c:v>60.321219999999997</c:v>
                </c:pt>
                <c:pt idx="714">
                  <c:v>60.320492000000002</c:v>
                </c:pt>
                <c:pt idx="715">
                  <c:v>60.319755999999998</c:v>
                </c:pt>
                <c:pt idx="716">
                  <c:v>60.319018999999997</c:v>
                </c:pt>
                <c:pt idx="717">
                  <c:v>60.318275</c:v>
                </c:pt>
                <c:pt idx="718">
                  <c:v>60.317532</c:v>
                </c:pt>
                <c:pt idx="719">
                  <c:v>60.316794999999999</c:v>
                </c:pt>
                <c:pt idx="720">
                  <c:v>60.316043999999998</c:v>
                </c:pt>
                <c:pt idx="721">
                  <c:v>60.315300000000001</c:v>
                </c:pt>
                <c:pt idx="722">
                  <c:v>60.314556000000003</c:v>
                </c:pt>
                <c:pt idx="723">
                  <c:v>60.313811999999999</c:v>
                </c:pt>
                <c:pt idx="724">
                  <c:v>60.313060999999998</c:v>
                </c:pt>
                <c:pt idx="725">
                  <c:v>60.312308999999999</c:v>
                </c:pt>
                <c:pt idx="726">
                  <c:v>60.311573000000003</c:v>
                </c:pt>
                <c:pt idx="727">
                  <c:v>60.310822000000002</c:v>
                </c:pt>
                <c:pt idx="728">
                  <c:v>60.310070000000003</c:v>
                </c:pt>
                <c:pt idx="729">
                  <c:v>60.309319000000002</c:v>
                </c:pt>
                <c:pt idx="730">
                  <c:v>60.308574999999998</c:v>
                </c:pt>
                <c:pt idx="731">
                  <c:v>60.307831</c:v>
                </c:pt>
                <c:pt idx="732">
                  <c:v>60.307079000000002</c:v>
                </c:pt>
                <c:pt idx="733">
                  <c:v>60.306328000000001</c:v>
                </c:pt>
                <c:pt idx="734">
                  <c:v>60.305588</c:v>
                </c:pt>
                <c:pt idx="735">
                  <c:v>60.304836000000002</c:v>
                </c:pt>
                <c:pt idx="736">
                  <c:v>60.304091999999997</c:v>
                </c:pt>
                <c:pt idx="737">
                  <c:v>60.303333000000002</c:v>
                </c:pt>
                <c:pt idx="738">
                  <c:v>60.302588999999998</c:v>
                </c:pt>
                <c:pt idx="739">
                  <c:v>60.301837999999996</c:v>
                </c:pt>
                <c:pt idx="740">
                  <c:v>60.301093999999999</c:v>
                </c:pt>
                <c:pt idx="741">
                  <c:v>60.300334999999997</c:v>
                </c:pt>
                <c:pt idx="742">
                  <c:v>60.299590999999999</c:v>
                </c:pt>
                <c:pt idx="743">
                  <c:v>60.298839999999998</c:v>
                </c:pt>
                <c:pt idx="744">
                  <c:v>60.298096000000001</c:v>
                </c:pt>
                <c:pt idx="745">
                  <c:v>60.297339999999998</c:v>
                </c:pt>
                <c:pt idx="746">
                  <c:v>60.296596999999998</c:v>
                </c:pt>
                <c:pt idx="747">
                  <c:v>60.295845</c:v>
                </c:pt>
                <c:pt idx="748">
                  <c:v>60.295093999999999</c:v>
                </c:pt>
                <c:pt idx="749">
                  <c:v>60.294342</c:v>
                </c:pt>
                <c:pt idx="750">
                  <c:v>60.293598000000003</c:v>
                </c:pt>
                <c:pt idx="751">
                  <c:v>60.292847000000002</c:v>
                </c:pt>
                <c:pt idx="752">
                  <c:v>60.292095000000003</c:v>
                </c:pt>
                <c:pt idx="753">
                  <c:v>60.291344000000002</c:v>
                </c:pt>
                <c:pt idx="754">
                  <c:v>60.290599999999998</c:v>
                </c:pt>
                <c:pt idx="755">
                  <c:v>60.289847999999999</c:v>
                </c:pt>
                <c:pt idx="756">
                  <c:v>60.289101000000002</c:v>
                </c:pt>
                <c:pt idx="757">
                  <c:v>60.288342</c:v>
                </c:pt>
                <c:pt idx="758">
                  <c:v>60.287598000000003</c:v>
                </c:pt>
                <c:pt idx="759">
                  <c:v>60.286853999999998</c:v>
                </c:pt>
                <c:pt idx="760">
                  <c:v>60.286102</c:v>
                </c:pt>
                <c:pt idx="761">
                  <c:v>60.285342999999997</c:v>
                </c:pt>
                <c:pt idx="762">
                  <c:v>60.284599</c:v>
                </c:pt>
                <c:pt idx="763">
                  <c:v>60.283847999999999</c:v>
                </c:pt>
                <c:pt idx="764">
                  <c:v>60.283104000000002</c:v>
                </c:pt>
                <c:pt idx="765">
                  <c:v>60.282349000000004</c:v>
                </c:pt>
                <c:pt idx="766">
                  <c:v>60.281604999999999</c:v>
                </c:pt>
                <c:pt idx="767">
                  <c:v>60.280861000000002</c:v>
                </c:pt>
                <c:pt idx="768">
                  <c:v>60.280109000000003</c:v>
                </c:pt>
                <c:pt idx="769">
                  <c:v>60.279358000000002</c:v>
                </c:pt>
                <c:pt idx="770">
                  <c:v>60.278613999999997</c:v>
                </c:pt>
                <c:pt idx="771">
                  <c:v>60.27787</c:v>
                </c:pt>
                <c:pt idx="772">
                  <c:v>60.277118999999999</c:v>
                </c:pt>
                <c:pt idx="773">
                  <c:v>60.276367</c:v>
                </c:pt>
                <c:pt idx="774">
                  <c:v>60.275630999999997</c:v>
                </c:pt>
                <c:pt idx="775">
                  <c:v>60.274887</c:v>
                </c:pt>
                <c:pt idx="776">
                  <c:v>60.274143000000002</c:v>
                </c:pt>
                <c:pt idx="777">
                  <c:v>60.273392000000001</c:v>
                </c:pt>
                <c:pt idx="778">
                  <c:v>60.272655</c:v>
                </c:pt>
                <c:pt idx="779">
                  <c:v>60.271912</c:v>
                </c:pt>
                <c:pt idx="780">
                  <c:v>60.271168000000003</c:v>
                </c:pt>
                <c:pt idx="781">
                  <c:v>60.270415999999997</c:v>
                </c:pt>
                <c:pt idx="782">
                  <c:v>60.269680000000001</c:v>
                </c:pt>
                <c:pt idx="783">
                  <c:v>60.268943999999998</c:v>
                </c:pt>
                <c:pt idx="784">
                  <c:v>60.2682</c:v>
                </c:pt>
                <c:pt idx="785">
                  <c:v>60.267456000000003</c:v>
                </c:pt>
                <c:pt idx="786">
                  <c:v>60.266719999999999</c:v>
                </c:pt>
                <c:pt idx="787">
                  <c:v>60.265976000000002</c:v>
                </c:pt>
                <c:pt idx="788">
                  <c:v>60.265239999999999</c:v>
                </c:pt>
                <c:pt idx="789">
                  <c:v>60.264496000000001</c:v>
                </c:pt>
                <c:pt idx="790">
                  <c:v>60.263756000000001</c:v>
                </c:pt>
                <c:pt idx="791">
                  <c:v>60.263016</c:v>
                </c:pt>
                <c:pt idx="792">
                  <c:v>60.262276</c:v>
                </c:pt>
                <c:pt idx="793">
                  <c:v>60.261532000000003</c:v>
                </c:pt>
                <c:pt idx="794">
                  <c:v>60.260795999999999</c:v>
                </c:pt>
                <c:pt idx="795">
                  <c:v>60.260058999999998</c:v>
                </c:pt>
                <c:pt idx="796">
                  <c:v>60.259323000000002</c:v>
                </c:pt>
                <c:pt idx="797">
                  <c:v>60.258578999999997</c:v>
                </c:pt>
                <c:pt idx="798">
                  <c:v>60.257843000000001</c:v>
                </c:pt>
                <c:pt idx="799">
                  <c:v>60.257106999999998</c:v>
                </c:pt>
                <c:pt idx="800">
                  <c:v>60.256371000000001</c:v>
                </c:pt>
                <c:pt idx="801">
                  <c:v>60.255629999999996</c:v>
                </c:pt>
                <c:pt idx="802">
                  <c:v>60.254894</c:v>
                </c:pt>
                <c:pt idx="803">
                  <c:v>60.254157999999997</c:v>
                </c:pt>
                <c:pt idx="804">
                  <c:v>60.253428999999997</c:v>
                </c:pt>
                <c:pt idx="805">
                  <c:v>60.252693000000001</c:v>
                </c:pt>
                <c:pt idx="806">
                  <c:v>60.251964999999998</c:v>
                </c:pt>
                <c:pt idx="807">
                  <c:v>60.251232000000002</c:v>
                </c:pt>
                <c:pt idx="808">
                  <c:v>60.250503999999999</c:v>
                </c:pt>
                <c:pt idx="809">
                  <c:v>60.249775</c:v>
                </c:pt>
                <c:pt idx="810">
                  <c:v>60.249054000000001</c:v>
                </c:pt>
                <c:pt idx="811">
                  <c:v>60.248328999999998</c:v>
                </c:pt>
                <c:pt idx="812">
                  <c:v>60.247608</c:v>
                </c:pt>
                <c:pt idx="813">
                  <c:v>60.246882999999997</c:v>
                </c:pt>
                <c:pt idx="814">
                  <c:v>60.246169999999999</c:v>
                </c:pt>
                <c:pt idx="815">
                  <c:v>60.245452999999998</c:v>
                </c:pt>
                <c:pt idx="816">
                  <c:v>60.24474</c:v>
                </c:pt>
                <c:pt idx="817">
                  <c:v>60.244030000000002</c:v>
                </c:pt>
                <c:pt idx="818">
                  <c:v>60.243332000000002</c:v>
                </c:pt>
                <c:pt idx="819">
                  <c:v>60.242621999999997</c:v>
                </c:pt>
                <c:pt idx="820">
                  <c:v>60.24192</c:v>
                </c:pt>
                <c:pt idx="821">
                  <c:v>60.241225999999997</c:v>
                </c:pt>
                <c:pt idx="822">
                  <c:v>60.240532000000002</c:v>
                </c:pt>
                <c:pt idx="823">
                  <c:v>60.239837999999999</c:v>
                </c:pt>
                <c:pt idx="824">
                  <c:v>60.239151</c:v>
                </c:pt>
                <c:pt idx="825">
                  <c:v>60.238472000000002</c:v>
                </c:pt>
                <c:pt idx="826">
                  <c:v>60.237793000000003</c:v>
                </c:pt>
                <c:pt idx="827">
                  <c:v>60.237113999999998</c:v>
                </c:pt>
                <c:pt idx="828">
                  <c:v>60.236443000000001</c:v>
                </c:pt>
                <c:pt idx="829">
                  <c:v>60.235779000000001</c:v>
                </c:pt>
                <c:pt idx="830">
                  <c:v>60.235111000000003</c:v>
                </c:pt>
                <c:pt idx="831">
                  <c:v>60.234454999999997</c:v>
                </c:pt>
                <c:pt idx="832">
                  <c:v>60.233795000000001</c:v>
                </c:pt>
                <c:pt idx="833">
                  <c:v>60.233139000000001</c:v>
                </c:pt>
                <c:pt idx="834">
                  <c:v>60.232486999999999</c:v>
                </c:pt>
                <c:pt idx="835">
                  <c:v>60.231842</c:v>
                </c:pt>
                <c:pt idx="836">
                  <c:v>60.231200999999999</c:v>
                </c:pt>
                <c:pt idx="837">
                  <c:v>60.230564000000001</c:v>
                </c:pt>
                <c:pt idx="838">
                  <c:v>60.229927000000004</c:v>
                </c:pt>
                <c:pt idx="839">
                  <c:v>60.229298</c:v>
                </c:pt>
                <c:pt idx="840">
                  <c:v>60.228667999999999</c:v>
                </c:pt>
                <c:pt idx="841">
                  <c:v>60.228039000000003</c:v>
                </c:pt>
                <c:pt idx="842">
                  <c:v>60.227417000000003</c:v>
                </c:pt>
                <c:pt idx="843">
                  <c:v>60.226799</c:v>
                </c:pt>
                <c:pt idx="844">
                  <c:v>60.226185000000001</c:v>
                </c:pt>
                <c:pt idx="845">
                  <c:v>60.225571000000002</c:v>
                </c:pt>
                <c:pt idx="846">
                  <c:v>60.224960000000003</c:v>
                </c:pt>
                <c:pt idx="847">
                  <c:v>60.224353999999998</c:v>
                </c:pt>
                <c:pt idx="848">
                  <c:v>60.223754999999997</c:v>
                </c:pt>
                <c:pt idx="849">
                  <c:v>60.223151999999999</c:v>
                </c:pt>
                <c:pt idx="850">
                  <c:v>60.222552999999998</c:v>
                </c:pt>
                <c:pt idx="851">
                  <c:v>60.221958000000001</c:v>
                </c:pt>
                <c:pt idx="852">
                  <c:v>60.221362999999997</c:v>
                </c:pt>
                <c:pt idx="853">
                  <c:v>60.220779</c:v>
                </c:pt>
                <c:pt idx="854">
                  <c:v>60.220184000000003</c:v>
                </c:pt>
                <c:pt idx="855">
                  <c:v>60.219597</c:v>
                </c:pt>
                <c:pt idx="856">
                  <c:v>60.219017000000001</c:v>
                </c:pt>
                <c:pt idx="857">
                  <c:v>60.218437000000002</c:v>
                </c:pt>
                <c:pt idx="858">
                  <c:v>60.217860999999999</c:v>
                </c:pt>
                <c:pt idx="859">
                  <c:v>60.217289000000001</c:v>
                </c:pt>
                <c:pt idx="860">
                  <c:v>60.216717000000003</c:v>
                </c:pt>
                <c:pt idx="861">
                  <c:v>60.216144999999997</c:v>
                </c:pt>
                <c:pt idx="862">
                  <c:v>60.215572000000002</c:v>
                </c:pt>
                <c:pt idx="863">
                  <c:v>60.215004</c:v>
                </c:pt>
                <c:pt idx="864">
                  <c:v>60.214447</c:v>
                </c:pt>
                <c:pt idx="865">
                  <c:v>60.213881999999998</c:v>
                </c:pt>
                <c:pt idx="866">
                  <c:v>60.213326000000002</c:v>
                </c:pt>
                <c:pt idx="867">
                  <c:v>60.212775999999998</c:v>
                </c:pt>
                <c:pt idx="868">
                  <c:v>60.212215</c:v>
                </c:pt>
                <c:pt idx="869">
                  <c:v>60.211666000000001</c:v>
                </c:pt>
                <c:pt idx="870">
                  <c:v>60.211120999999999</c:v>
                </c:pt>
                <c:pt idx="871">
                  <c:v>60.210579000000003</c:v>
                </c:pt>
                <c:pt idx="872">
                  <c:v>60.210033000000003</c:v>
                </c:pt>
                <c:pt idx="873">
                  <c:v>60.209491999999997</c:v>
                </c:pt>
                <c:pt idx="874">
                  <c:v>60.208953999999999</c:v>
                </c:pt>
                <c:pt idx="875">
                  <c:v>60.208419999999997</c:v>
                </c:pt>
                <c:pt idx="876">
                  <c:v>60.207881999999998</c:v>
                </c:pt>
                <c:pt idx="877">
                  <c:v>60.207352</c:v>
                </c:pt>
                <c:pt idx="878">
                  <c:v>60.206825000000002</c:v>
                </c:pt>
                <c:pt idx="879">
                  <c:v>60.206302999999998</c:v>
                </c:pt>
                <c:pt idx="880">
                  <c:v>60.205779999999997</c:v>
                </c:pt>
                <c:pt idx="881">
                  <c:v>60.205257000000003</c:v>
                </c:pt>
                <c:pt idx="882">
                  <c:v>60.204734999999999</c:v>
                </c:pt>
                <c:pt idx="883">
                  <c:v>60.204219999999999</c:v>
                </c:pt>
                <c:pt idx="884">
                  <c:v>60.203704999999999</c:v>
                </c:pt>
                <c:pt idx="885">
                  <c:v>60.203189999999999</c:v>
                </c:pt>
                <c:pt idx="886">
                  <c:v>60.202682000000003</c:v>
                </c:pt>
                <c:pt idx="887">
                  <c:v>60.202174999999997</c:v>
                </c:pt>
                <c:pt idx="888">
                  <c:v>60.201667999999998</c:v>
                </c:pt>
                <c:pt idx="889">
                  <c:v>60.201157000000002</c:v>
                </c:pt>
                <c:pt idx="890">
                  <c:v>60.200657</c:v>
                </c:pt>
                <c:pt idx="891">
                  <c:v>60.200156999999997</c:v>
                </c:pt>
                <c:pt idx="892">
                  <c:v>60.199657000000002</c:v>
                </c:pt>
                <c:pt idx="893">
                  <c:v>60.199162000000001</c:v>
                </c:pt>
                <c:pt idx="894">
                  <c:v>60.198661999999999</c:v>
                </c:pt>
                <c:pt idx="895">
                  <c:v>60.198169999999998</c:v>
                </c:pt>
                <c:pt idx="896">
                  <c:v>60.197681000000003</c:v>
                </c:pt>
                <c:pt idx="897">
                  <c:v>60.197189000000002</c:v>
                </c:pt>
                <c:pt idx="898">
                  <c:v>60.196700999999997</c:v>
                </c:pt>
                <c:pt idx="899">
                  <c:v>60.196216999999997</c:v>
                </c:pt>
                <c:pt idx="900">
                  <c:v>60.195735999999997</c:v>
                </c:pt>
                <c:pt idx="901">
                  <c:v>60.195250999999999</c:v>
                </c:pt>
                <c:pt idx="902">
                  <c:v>60.194771000000003</c:v>
                </c:pt>
                <c:pt idx="903">
                  <c:v>60.194290000000002</c:v>
                </c:pt>
                <c:pt idx="904">
                  <c:v>60.193821</c:v>
                </c:pt>
                <c:pt idx="905">
                  <c:v>60.193348</c:v>
                </c:pt>
                <c:pt idx="906">
                  <c:v>60.192875000000001</c:v>
                </c:pt>
                <c:pt idx="907">
                  <c:v>60.192410000000002</c:v>
                </c:pt>
                <c:pt idx="908">
                  <c:v>60.191947999999996</c:v>
                </c:pt>
                <c:pt idx="909">
                  <c:v>60.191482999999998</c:v>
                </c:pt>
                <c:pt idx="910">
                  <c:v>60.191025000000003</c:v>
                </c:pt>
                <c:pt idx="911">
                  <c:v>60.190567000000001</c:v>
                </c:pt>
                <c:pt idx="912">
                  <c:v>60.190109</c:v>
                </c:pt>
                <c:pt idx="913">
                  <c:v>60.189658999999999</c:v>
                </c:pt>
                <c:pt idx="914">
                  <c:v>60.189205000000001</c:v>
                </c:pt>
                <c:pt idx="915">
                  <c:v>60.188763000000002</c:v>
                </c:pt>
                <c:pt idx="916">
                  <c:v>60.188327999999998</c:v>
                </c:pt>
                <c:pt idx="917">
                  <c:v>60.187880999999997</c:v>
                </c:pt>
                <c:pt idx="918">
                  <c:v>60.187454000000002</c:v>
                </c:pt>
                <c:pt idx="919">
                  <c:v>60.187027</c:v>
                </c:pt>
                <c:pt idx="920">
                  <c:v>60.186596000000002</c:v>
                </c:pt>
                <c:pt idx="921">
                  <c:v>60.186171999999999</c:v>
                </c:pt>
                <c:pt idx="922">
                  <c:v>60.185760000000002</c:v>
                </c:pt>
                <c:pt idx="923">
                  <c:v>60.185344999999998</c:v>
                </c:pt>
                <c:pt idx="924">
                  <c:v>60.184936999999998</c:v>
                </c:pt>
                <c:pt idx="925">
                  <c:v>60.184528</c:v>
                </c:pt>
                <c:pt idx="926">
                  <c:v>60.184128000000001</c:v>
                </c:pt>
                <c:pt idx="927">
                  <c:v>60.183734999999999</c:v>
                </c:pt>
                <c:pt idx="928">
                  <c:v>60.183342000000003</c:v>
                </c:pt>
                <c:pt idx="929">
                  <c:v>60.182949000000001</c:v>
                </c:pt>
                <c:pt idx="930">
                  <c:v>60.182568000000003</c:v>
                </c:pt>
                <c:pt idx="931">
                  <c:v>60.182181999999997</c:v>
                </c:pt>
                <c:pt idx="932">
                  <c:v>60.181812000000001</c:v>
                </c:pt>
                <c:pt idx="933">
                  <c:v>60.181438</c:v>
                </c:pt>
                <c:pt idx="934">
                  <c:v>60.181075999999997</c:v>
                </c:pt>
                <c:pt idx="935">
                  <c:v>60.180709999999998</c:v>
                </c:pt>
                <c:pt idx="936">
                  <c:v>60.180351000000002</c:v>
                </c:pt>
                <c:pt idx="937">
                  <c:v>60.179993000000003</c:v>
                </c:pt>
                <c:pt idx="938">
                  <c:v>60.179642000000001</c:v>
                </c:pt>
                <c:pt idx="939">
                  <c:v>60.179298000000003</c:v>
                </c:pt>
                <c:pt idx="940">
                  <c:v>60.178955000000002</c:v>
                </c:pt>
                <c:pt idx="941">
                  <c:v>60.178618999999998</c:v>
                </c:pt>
                <c:pt idx="942">
                  <c:v>60.178283999999998</c:v>
                </c:pt>
                <c:pt idx="943">
                  <c:v>60.177956000000002</c:v>
                </c:pt>
                <c:pt idx="944">
                  <c:v>60.177627999999999</c:v>
                </c:pt>
                <c:pt idx="945">
                  <c:v>60.177303000000002</c:v>
                </c:pt>
                <c:pt idx="946">
                  <c:v>60.176983</c:v>
                </c:pt>
                <c:pt idx="947">
                  <c:v>60.176665999999997</c:v>
                </c:pt>
                <c:pt idx="948">
                  <c:v>60.176352999999999</c:v>
                </c:pt>
                <c:pt idx="949">
                  <c:v>60.176043999999997</c:v>
                </c:pt>
                <c:pt idx="950">
                  <c:v>60.175739</c:v>
                </c:pt>
                <c:pt idx="951">
                  <c:v>60.175429999999999</c:v>
                </c:pt>
                <c:pt idx="952">
                  <c:v>60.175136999999999</c:v>
                </c:pt>
                <c:pt idx="953">
                  <c:v>60.174835000000002</c:v>
                </c:pt>
                <c:pt idx="954">
                  <c:v>60.174545000000002</c:v>
                </c:pt>
                <c:pt idx="955">
                  <c:v>60.174258999999999</c:v>
                </c:pt>
                <c:pt idx="956">
                  <c:v>60.173972999999997</c:v>
                </c:pt>
                <c:pt idx="957">
                  <c:v>60.173687000000001</c:v>
                </c:pt>
                <c:pt idx="958">
                  <c:v>60.173408999999999</c:v>
                </c:pt>
                <c:pt idx="959">
                  <c:v>60.173126000000003</c:v>
                </c:pt>
                <c:pt idx="960">
                  <c:v>60.172854999999998</c:v>
                </c:pt>
                <c:pt idx="961">
                  <c:v>60.172584999999998</c:v>
                </c:pt>
                <c:pt idx="962">
                  <c:v>60.172317999999997</c:v>
                </c:pt>
                <c:pt idx="963">
                  <c:v>60.172054000000003</c:v>
                </c:pt>
                <c:pt idx="964">
                  <c:v>60.171790999999999</c:v>
                </c:pt>
                <c:pt idx="965">
                  <c:v>60.171539000000003</c:v>
                </c:pt>
                <c:pt idx="966">
                  <c:v>60.171284</c:v>
                </c:pt>
                <c:pt idx="967">
                  <c:v>60.171031999999997</c:v>
                </c:pt>
                <c:pt idx="968">
                  <c:v>60.170780000000001</c:v>
                </c:pt>
                <c:pt idx="969">
                  <c:v>60.170540000000003</c:v>
                </c:pt>
                <c:pt idx="970">
                  <c:v>60.170296</c:v>
                </c:pt>
                <c:pt idx="971">
                  <c:v>60.170059000000002</c:v>
                </c:pt>
                <c:pt idx="972">
                  <c:v>60.169823000000001</c:v>
                </c:pt>
                <c:pt idx="973">
                  <c:v>60.169593999999996</c:v>
                </c:pt>
                <c:pt idx="974">
                  <c:v>60.169364999999999</c:v>
                </c:pt>
                <c:pt idx="975">
                  <c:v>60.169136000000002</c:v>
                </c:pt>
                <c:pt idx="976">
                  <c:v>60.168914999999998</c:v>
                </c:pt>
                <c:pt idx="977">
                  <c:v>60.168700999999999</c:v>
                </c:pt>
                <c:pt idx="978">
                  <c:v>60.168480000000002</c:v>
                </c:pt>
                <c:pt idx="979">
                  <c:v>60.168261999999999</c:v>
                </c:pt>
                <c:pt idx="980">
                  <c:v>60.168056</c:v>
                </c:pt>
                <c:pt idx="981">
                  <c:v>60.167850000000001</c:v>
                </c:pt>
                <c:pt idx="982">
                  <c:v>60.167633000000002</c:v>
                </c:pt>
                <c:pt idx="983">
                  <c:v>60.167434999999998</c:v>
                </c:pt>
                <c:pt idx="984">
                  <c:v>60.167233000000003</c:v>
                </c:pt>
                <c:pt idx="985">
                  <c:v>60.167034000000001</c:v>
                </c:pt>
                <c:pt idx="986">
                  <c:v>60.166840000000001</c:v>
                </c:pt>
                <c:pt idx="987">
                  <c:v>60.166640999999998</c:v>
                </c:pt>
                <c:pt idx="988">
                  <c:v>60.166446999999998</c:v>
                </c:pt>
                <c:pt idx="989">
                  <c:v>60.166260000000001</c:v>
                </c:pt>
                <c:pt idx="990">
                  <c:v>60.166069</c:v>
                </c:pt>
                <c:pt idx="991">
                  <c:v>60.165882000000003</c:v>
                </c:pt>
                <c:pt idx="992">
                  <c:v>60.165694999999999</c:v>
                </c:pt>
                <c:pt idx="993">
                  <c:v>60.165515999999997</c:v>
                </c:pt>
                <c:pt idx="994">
                  <c:v>60.165332999999997</c:v>
                </c:pt>
                <c:pt idx="995">
                  <c:v>60.165154000000001</c:v>
                </c:pt>
                <c:pt idx="996">
                  <c:v>60.164974000000001</c:v>
                </c:pt>
                <c:pt idx="997">
                  <c:v>60.164794999999998</c:v>
                </c:pt>
                <c:pt idx="998">
                  <c:v>60.164616000000002</c:v>
                </c:pt>
                <c:pt idx="999">
                  <c:v>60.164444000000003</c:v>
                </c:pt>
                <c:pt idx="1000">
                  <c:v>60.164265</c:v>
                </c:pt>
                <c:pt idx="1001">
                  <c:v>60.164093000000001</c:v>
                </c:pt>
                <c:pt idx="1002">
                  <c:v>60.163921000000002</c:v>
                </c:pt>
                <c:pt idx="1003">
                  <c:v>60.16375</c:v>
                </c:pt>
                <c:pt idx="1004">
                  <c:v>60.163578000000001</c:v>
                </c:pt>
                <c:pt idx="1005">
                  <c:v>60.163406000000002</c:v>
                </c:pt>
                <c:pt idx="1006">
                  <c:v>60.163241999999997</c:v>
                </c:pt>
                <c:pt idx="1007">
                  <c:v>60.163071000000002</c:v>
                </c:pt>
                <c:pt idx="1008">
                  <c:v>60.162906999999997</c:v>
                </c:pt>
                <c:pt idx="1009">
                  <c:v>60.162742999999999</c:v>
                </c:pt>
                <c:pt idx="1010">
                  <c:v>60.162579000000001</c:v>
                </c:pt>
                <c:pt idx="1011">
                  <c:v>60.162415000000003</c:v>
                </c:pt>
                <c:pt idx="1012">
                  <c:v>60.162253999999997</c:v>
                </c:pt>
                <c:pt idx="1013">
                  <c:v>60.162089999999999</c:v>
                </c:pt>
                <c:pt idx="1014">
                  <c:v>60.161934000000002</c:v>
                </c:pt>
                <c:pt idx="1015">
                  <c:v>60.161777000000001</c:v>
                </c:pt>
                <c:pt idx="1016">
                  <c:v>60.161620999999997</c:v>
                </c:pt>
                <c:pt idx="1017">
                  <c:v>60.161461000000003</c:v>
                </c:pt>
                <c:pt idx="1018">
                  <c:v>60.161312000000002</c:v>
                </c:pt>
                <c:pt idx="1019">
                  <c:v>60.161163000000002</c:v>
                </c:pt>
                <c:pt idx="1020">
                  <c:v>60.161003000000001</c:v>
                </c:pt>
                <c:pt idx="1021">
                  <c:v>60.160862000000002</c:v>
                </c:pt>
                <c:pt idx="1022">
                  <c:v>60.160708999999997</c:v>
                </c:pt>
                <c:pt idx="1023">
                  <c:v>60.160567999999998</c:v>
                </c:pt>
                <c:pt idx="1024">
                  <c:v>60.160415999999998</c:v>
                </c:pt>
                <c:pt idx="1025">
                  <c:v>60.160282000000002</c:v>
                </c:pt>
                <c:pt idx="1026">
                  <c:v>60.160136999999999</c:v>
                </c:pt>
                <c:pt idx="1027">
                  <c:v>60.159996</c:v>
                </c:pt>
                <c:pt idx="1028">
                  <c:v>60.159858999999997</c:v>
                </c:pt>
                <c:pt idx="1029">
                  <c:v>60.159725000000002</c:v>
                </c:pt>
                <c:pt idx="1030">
                  <c:v>60.159587999999999</c:v>
                </c:pt>
                <c:pt idx="1031">
                  <c:v>60.159458000000001</c:v>
                </c:pt>
                <c:pt idx="1032">
                  <c:v>60.159325000000003</c:v>
                </c:pt>
                <c:pt idx="1033">
                  <c:v>60.159194999999997</c:v>
                </c:pt>
                <c:pt idx="1034">
                  <c:v>60.159064999999998</c:v>
                </c:pt>
                <c:pt idx="1035">
                  <c:v>60.158935999999997</c:v>
                </c:pt>
                <c:pt idx="1036">
                  <c:v>60.158813000000002</c:v>
                </c:pt>
                <c:pt idx="1037">
                  <c:v>60.158695000000002</c:v>
                </c:pt>
                <c:pt idx="1038">
                  <c:v>60.158566</c:v>
                </c:pt>
                <c:pt idx="1039">
                  <c:v>60.158442999999998</c:v>
                </c:pt>
                <c:pt idx="1040">
                  <c:v>60.158329000000002</c:v>
                </c:pt>
                <c:pt idx="1041">
                  <c:v>60.158206999999997</c:v>
                </c:pt>
                <c:pt idx="1042">
                  <c:v>60.158092000000003</c:v>
                </c:pt>
                <c:pt idx="1043">
                  <c:v>60.157969999999999</c:v>
                </c:pt>
                <c:pt idx="1044">
                  <c:v>60.157856000000002</c:v>
                </c:pt>
                <c:pt idx="1045">
                  <c:v>60.157741999999999</c:v>
                </c:pt>
                <c:pt idx="1046">
                  <c:v>60.157634999999999</c:v>
                </c:pt>
                <c:pt idx="1047">
                  <c:v>60.157519999999998</c:v>
                </c:pt>
                <c:pt idx="1048">
                  <c:v>60.157412999999998</c:v>
                </c:pt>
                <c:pt idx="1049">
                  <c:v>60.157299000000002</c:v>
                </c:pt>
                <c:pt idx="1050">
                  <c:v>60.157192000000002</c:v>
                </c:pt>
                <c:pt idx="1051">
                  <c:v>60.157085000000002</c:v>
                </c:pt>
                <c:pt idx="1052">
                  <c:v>60.156979</c:v>
                </c:pt>
                <c:pt idx="1053">
                  <c:v>60.156875999999997</c:v>
                </c:pt>
                <c:pt idx="1054">
                  <c:v>60.156768999999997</c:v>
                </c:pt>
                <c:pt idx="1055">
                  <c:v>60.156669999999998</c:v>
                </c:pt>
                <c:pt idx="1056">
                  <c:v>60.156570000000002</c:v>
                </c:pt>
                <c:pt idx="1057">
                  <c:v>60.156475</c:v>
                </c:pt>
                <c:pt idx="1058">
                  <c:v>60.156376000000002</c:v>
                </c:pt>
                <c:pt idx="1059">
                  <c:v>60.156283999999999</c:v>
                </c:pt>
                <c:pt idx="1060">
                  <c:v>60.156180999999997</c:v>
                </c:pt>
                <c:pt idx="1061">
                  <c:v>60.156097000000003</c:v>
                </c:pt>
                <c:pt idx="1062">
                  <c:v>60.156005999999998</c:v>
                </c:pt>
                <c:pt idx="1063">
                  <c:v>60.155909999999999</c:v>
                </c:pt>
                <c:pt idx="1064">
                  <c:v>60.155827000000002</c:v>
                </c:pt>
                <c:pt idx="1065">
                  <c:v>60.155746000000001</c:v>
                </c:pt>
                <c:pt idx="1066">
                  <c:v>60.155662999999997</c:v>
                </c:pt>
                <c:pt idx="1067">
                  <c:v>60.155582000000003</c:v>
                </c:pt>
                <c:pt idx="1068">
                  <c:v>60.155501999999998</c:v>
                </c:pt>
                <c:pt idx="1069">
                  <c:v>60.155434</c:v>
                </c:pt>
                <c:pt idx="1070">
                  <c:v>60.155354000000003</c:v>
                </c:pt>
                <c:pt idx="1071">
                  <c:v>60.155289000000003</c:v>
                </c:pt>
                <c:pt idx="1072">
                  <c:v>60.155216000000003</c:v>
                </c:pt>
                <c:pt idx="1073">
                  <c:v>60.155150999999996</c:v>
                </c:pt>
                <c:pt idx="1074">
                  <c:v>60.155090000000001</c:v>
                </c:pt>
                <c:pt idx="1075">
                  <c:v>60.155033000000003</c:v>
                </c:pt>
                <c:pt idx="1076">
                  <c:v>60.154975999999998</c:v>
                </c:pt>
                <c:pt idx="1077">
                  <c:v>60.154921999999999</c:v>
                </c:pt>
                <c:pt idx="1078">
                  <c:v>60.154868999999998</c:v>
                </c:pt>
                <c:pt idx="1079">
                  <c:v>60.154815999999997</c:v>
                </c:pt>
                <c:pt idx="1080">
                  <c:v>60.154774000000003</c:v>
                </c:pt>
                <c:pt idx="1081">
                  <c:v>60.154732000000003</c:v>
                </c:pt>
                <c:pt idx="1082">
                  <c:v>60.154690000000002</c:v>
                </c:pt>
                <c:pt idx="1083">
                  <c:v>60.154651999999999</c:v>
                </c:pt>
                <c:pt idx="1084">
                  <c:v>60.154617000000002</c:v>
                </c:pt>
                <c:pt idx="1085">
                  <c:v>60.154578999999998</c:v>
                </c:pt>
                <c:pt idx="1086">
                  <c:v>60.154552000000002</c:v>
                </c:pt>
                <c:pt idx="1087">
                  <c:v>60.154525999999997</c:v>
                </c:pt>
                <c:pt idx="1088">
                  <c:v>60.154494999999997</c:v>
                </c:pt>
                <c:pt idx="1089">
                  <c:v>60.154471999999998</c:v>
                </c:pt>
                <c:pt idx="1090">
                  <c:v>60.154446</c:v>
                </c:pt>
                <c:pt idx="1091">
                  <c:v>60.154423000000001</c:v>
                </c:pt>
                <c:pt idx="1092">
                  <c:v>60.154411000000003</c:v>
                </c:pt>
                <c:pt idx="1093">
                  <c:v>60.154395999999998</c:v>
                </c:pt>
                <c:pt idx="1094">
                  <c:v>60.154373</c:v>
                </c:pt>
                <c:pt idx="1095">
                  <c:v>60.154366000000003</c:v>
                </c:pt>
                <c:pt idx="1096">
                  <c:v>60.154350000000001</c:v>
                </c:pt>
                <c:pt idx="1097">
                  <c:v>60.154345999999997</c:v>
                </c:pt>
                <c:pt idx="1098">
                  <c:v>60.154330999999999</c:v>
                </c:pt>
                <c:pt idx="1099">
                  <c:v>60.154324000000003</c:v>
                </c:pt>
                <c:pt idx="1100">
                  <c:v>60.154324000000003</c:v>
                </c:pt>
                <c:pt idx="1101">
                  <c:v>60.154316000000001</c:v>
                </c:pt>
                <c:pt idx="1102">
                  <c:v>60.154316000000001</c:v>
                </c:pt>
                <c:pt idx="1103">
                  <c:v>60.154308</c:v>
                </c:pt>
                <c:pt idx="1104">
                  <c:v>60.154308</c:v>
                </c:pt>
                <c:pt idx="1105">
                  <c:v>60.154308</c:v>
                </c:pt>
                <c:pt idx="1106">
                  <c:v>60.154308</c:v>
                </c:pt>
                <c:pt idx="1107">
                  <c:v>60.154316000000001</c:v>
                </c:pt>
                <c:pt idx="1108">
                  <c:v>60.154316000000001</c:v>
                </c:pt>
                <c:pt idx="1109">
                  <c:v>60.154324000000003</c:v>
                </c:pt>
                <c:pt idx="1110">
                  <c:v>60.154324000000003</c:v>
                </c:pt>
                <c:pt idx="1111">
                  <c:v>60.154330999999999</c:v>
                </c:pt>
                <c:pt idx="1112">
                  <c:v>60.154339</c:v>
                </c:pt>
                <c:pt idx="1113">
                  <c:v>60.154345999999997</c:v>
                </c:pt>
                <c:pt idx="1114">
                  <c:v>60.154350000000001</c:v>
                </c:pt>
                <c:pt idx="1115">
                  <c:v>60.154366000000003</c:v>
                </c:pt>
                <c:pt idx="1116">
                  <c:v>60.154373</c:v>
                </c:pt>
                <c:pt idx="1117">
                  <c:v>60.154387999999997</c:v>
                </c:pt>
                <c:pt idx="1118">
                  <c:v>60.154395999999998</c:v>
                </c:pt>
                <c:pt idx="1119">
                  <c:v>60.154411000000003</c:v>
                </c:pt>
                <c:pt idx="1120">
                  <c:v>60.154423000000001</c:v>
                </c:pt>
                <c:pt idx="1121">
                  <c:v>60.154437999999999</c:v>
                </c:pt>
                <c:pt idx="1122">
                  <c:v>60.154452999999997</c:v>
                </c:pt>
                <c:pt idx="1123">
                  <c:v>60.154465000000002</c:v>
                </c:pt>
                <c:pt idx="1124">
                  <c:v>60.15448</c:v>
                </c:pt>
                <c:pt idx="1125">
                  <c:v>60.154502999999998</c:v>
                </c:pt>
                <c:pt idx="1126">
                  <c:v>60.154518000000003</c:v>
                </c:pt>
                <c:pt idx="1127">
                  <c:v>60.154536999999998</c:v>
                </c:pt>
                <c:pt idx="1128">
                  <c:v>60.154552000000002</c:v>
                </c:pt>
                <c:pt idx="1129">
                  <c:v>60.154575000000001</c:v>
                </c:pt>
                <c:pt idx="1130">
                  <c:v>60.154586999999999</c:v>
                </c:pt>
                <c:pt idx="1131">
                  <c:v>60.154609999999998</c:v>
                </c:pt>
                <c:pt idx="1132">
                  <c:v>60.154625000000003</c:v>
                </c:pt>
                <c:pt idx="1133">
                  <c:v>60.154643999999998</c:v>
                </c:pt>
                <c:pt idx="1134">
                  <c:v>60.154667000000003</c:v>
                </c:pt>
                <c:pt idx="1135">
                  <c:v>60.154682000000001</c:v>
                </c:pt>
                <c:pt idx="1136">
                  <c:v>60.154701000000003</c:v>
                </c:pt>
                <c:pt idx="1137">
                  <c:v>60.154724000000002</c:v>
                </c:pt>
                <c:pt idx="1138">
                  <c:v>60.154738999999999</c:v>
                </c:pt>
                <c:pt idx="1139">
                  <c:v>60.154755000000002</c:v>
                </c:pt>
                <c:pt idx="1140">
                  <c:v>60.154774000000003</c:v>
                </c:pt>
                <c:pt idx="1141">
                  <c:v>60.154789000000001</c:v>
                </c:pt>
                <c:pt idx="1142">
                  <c:v>60.154803999999999</c:v>
                </c:pt>
                <c:pt idx="1143">
                  <c:v>60.154815999999997</c:v>
                </c:pt>
                <c:pt idx="1144">
                  <c:v>60.154831000000001</c:v>
                </c:pt>
                <c:pt idx="1145">
                  <c:v>60.154845999999999</c:v>
                </c:pt>
                <c:pt idx="1146">
                  <c:v>60.154854</c:v>
                </c:pt>
                <c:pt idx="1147">
                  <c:v>60.154868999999998</c:v>
                </c:pt>
                <c:pt idx="1148">
                  <c:v>60.154873000000002</c:v>
                </c:pt>
                <c:pt idx="1149">
                  <c:v>60.154881000000003</c:v>
                </c:pt>
                <c:pt idx="1150">
                  <c:v>60.154888</c:v>
                </c:pt>
                <c:pt idx="1151">
                  <c:v>60.154896000000001</c:v>
                </c:pt>
                <c:pt idx="1152">
                  <c:v>60.154896000000001</c:v>
                </c:pt>
                <c:pt idx="1153">
                  <c:v>60.154902999999997</c:v>
                </c:pt>
                <c:pt idx="1154">
                  <c:v>60.154902999999997</c:v>
                </c:pt>
                <c:pt idx="1155">
                  <c:v>60.154910999999998</c:v>
                </c:pt>
                <c:pt idx="1156">
                  <c:v>60.154910999999998</c:v>
                </c:pt>
                <c:pt idx="1157">
                  <c:v>60.154910999999998</c:v>
                </c:pt>
                <c:pt idx="1158">
                  <c:v>60.154902999999997</c:v>
                </c:pt>
                <c:pt idx="1159">
                  <c:v>60.154902999999997</c:v>
                </c:pt>
                <c:pt idx="1160">
                  <c:v>60.154902999999997</c:v>
                </c:pt>
                <c:pt idx="1161">
                  <c:v>60.154896000000001</c:v>
                </c:pt>
                <c:pt idx="1162">
                  <c:v>60.154896000000001</c:v>
                </c:pt>
                <c:pt idx="1163">
                  <c:v>60.154888</c:v>
                </c:pt>
                <c:pt idx="1164">
                  <c:v>60.154881000000003</c:v>
                </c:pt>
                <c:pt idx="1165">
                  <c:v>60.154881000000003</c:v>
                </c:pt>
                <c:pt idx="1166">
                  <c:v>60.154873000000002</c:v>
                </c:pt>
                <c:pt idx="1167">
                  <c:v>60.154868999999998</c:v>
                </c:pt>
                <c:pt idx="1168">
                  <c:v>60.154860999999997</c:v>
                </c:pt>
                <c:pt idx="1169">
                  <c:v>60.154860999999997</c:v>
                </c:pt>
                <c:pt idx="1170">
                  <c:v>60.154854</c:v>
                </c:pt>
                <c:pt idx="1171">
                  <c:v>60.154845999999999</c:v>
                </c:pt>
                <c:pt idx="1172">
                  <c:v>60.154839000000003</c:v>
                </c:pt>
                <c:pt idx="1173">
                  <c:v>60.154831000000001</c:v>
                </c:pt>
                <c:pt idx="1174">
                  <c:v>60.154831000000001</c:v>
                </c:pt>
                <c:pt idx="1175">
                  <c:v>60.154823</c:v>
                </c:pt>
                <c:pt idx="1176">
                  <c:v>60.154823</c:v>
                </c:pt>
                <c:pt idx="1177">
                  <c:v>60.154815999999997</c:v>
                </c:pt>
                <c:pt idx="1178">
                  <c:v>60.154815999999997</c:v>
                </c:pt>
                <c:pt idx="1179">
                  <c:v>60.154808000000003</c:v>
                </c:pt>
                <c:pt idx="1180">
                  <c:v>60.154808000000003</c:v>
                </c:pt>
                <c:pt idx="1181">
                  <c:v>60.154808000000003</c:v>
                </c:pt>
                <c:pt idx="1182">
                  <c:v>60.154808000000003</c:v>
                </c:pt>
                <c:pt idx="1183">
                  <c:v>60.154808000000003</c:v>
                </c:pt>
                <c:pt idx="1184">
                  <c:v>60.154815999999997</c:v>
                </c:pt>
                <c:pt idx="1185">
                  <c:v>60.154815999999997</c:v>
                </c:pt>
                <c:pt idx="1186">
                  <c:v>60.154815999999997</c:v>
                </c:pt>
                <c:pt idx="1187">
                  <c:v>60.154823</c:v>
                </c:pt>
                <c:pt idx="1188">
                  <c:v>60.154823</c:v>
                </c:pt>
                <c:pt idx="1189">
                  <c:v>60.154831000000001</c:v>
                </c:pt>
                <c:pt idx="1190">
                  <c:v>60.154839000000003</c:v>
                </c:pt>
                <c:pt idx="1191">
                  <c:v>60.154845999999999</c:v>
                </c:pt>
                <c:pt idx="1192">
                  <c:v>60.154854</c:v>
                </c:pt>
                <c:pt idx="1193">
                  <c:v>60.154860999999997</c:v>
                </c:pt>
                <c:pt idx="1194">
                  <c:v>60.154868999999998</c:v>
                </c:pt>
                <c:pt idx="1195">
                  <c:v>60.154873000000002</c:v>
                </c:pt>
                <c:pt idx="1196">
                  <c:v>60.154881000000003</c:v>
                </c:pt>
                <c:pt idx="1197">
                  <c:v>60.154896000000001</c:v>
                </c:pt>
                <c:pt idx="1198">
                  <c:v>60.154902999999997</c:v>
                </c:pt>
                <c:pt idx="1199">
                  <c:v>60.154919</c:v>
                </c:pt>
                <c:pt idx="1200">
                  <c:v>60.154921999999999</c:v>
                </c:pt>
                <c:pt idx="1201">
                  <c:v>60.154938000000001</c:v>
                </c:pt>
                <c:pt idx="1202">
                  <c:v>60.154952999999999</c:v>
                </c:pt>
                <c:pt idx="1203">
                  <c:v>60.154961</c:v>
                </c:pt>
                <c:pt idx="1204">
                  <c:v>60.154975999999998</c:v>
                </c:pt>
                <c:pt idx="1205">
                  <c:v>60.154986999999998</c:v>
                </c:pt>
                <c:pt idx="1206">
                  <c:v>60.155003000000001</c:v>
                </c:pt>
                <c:pt idx="1207">
                  <c:v>60.155017999999998</c:v>
                </c:pt>
                <c:pt idx="1208">
                  <c:v>60.155033000000003</c:v>
                </c:pt>
                <c:pt idx="1209">
                  <c:v>60.155051999999998</c:v>
                </c:pt>
                <c:pt idx="1210">
                  <c:v>60.155067000000003</c:v>
                </c:pt>
                <c:pt idx="1211">
                  <c:v>60.155082999999998</c:v>
                </c:pt>
                <c:pt idx="1212">
                  <c:v>60.155101999999999</c:v>
                </c:pt>
                <c:pt idx="1213">
                  <c:v>60.155124999999998</c:v>
                </c:pt>
                <c:pt idx="1214">
                  <c:v>60.155140000000003</c:v>
                </c:pt>
                <c:pt idx="1215">
                  <c:v>60.155158999999998</c:v>
                </c:pt>
                <c:pt idx="1216">
                  <c:v>60.155182000000003</c:v>
                </c:pt>
                <c:pt idx="1217">
                  <c:v>60.155211999999999</c:v>
                </c:pt>
                <c:pt idx="1218">
                  <c:v>60.155231000000001</c:v>
                </c:pt>
                <c:pt idx="1219">
                  <c:v>60.155253999999999</c:v>
                </c:pt>
                <c:pt idx="1220">
                  <c:v>60.155281000000002</c:v>
                </c:pt>
                <c:pt idx="1221">
                  <c:v>60.155312000000002</c:v>
                </c:pt>
                <c:pt idx="1222">
                  <c:v>60.155330999999997</c:v>
                </c:pt>
                <c:pt idx="1223">
                  <c:v>60.155360999999999</c:v>
                </c:pt>
                <c:pt idx="1224">
                  <c:v>60.155396000000003</c:v>
                </c:pt>
                <c:pt idx="1225">
                  <c:v>60.155425999999999</c:v>
                </c:pt>
                <c:pt idx="1226">
                  <c:v>60.155453000000001</c:v>
                </c:pt>
                <c:pt idx="1227">
                  <c:v>60.155490999999998</c:v>
                </c:pt>
                <c:pt idx="1228">
                  <c:v>60.155524999999997</c:v>
                </c:pt>
                <c:pt idx="1229">
                  <c:v>60.155555999999997</c:v>
                </c:pt>
                <c:pt idx="1230">
                  <c:v>60.155589999999997</c:v>
                </c:pt>
                <c:pt idx="1231">
                  <c:v>60.155624000000003</c:v>
                </c:pt>
                <c:pt idx="1232">
                  <c:v>60.155670000000001</c:v>
                </c:pt>
                <c:pt idx="1233">
                  <c:v>60.155704</c:v>
                </c:pt>
                <c:pt idx="1234">
                  <c:v>60.155738999999997</c:v>
                </c:pt>
                <c:pt idx="1235">
                  <c:v>60.155785000000002</c:v>
                </c:pt>
                <c:pt idx="1236">
                  <c:v>60.155819000000001</c:v>
                </c:pt>
                <c:pt idx="1237">
                  <c:v>60.155861000000002</c:v>
                </c:pt>
                <c:pt idx="1238">
                  <c:v>60.155898999999998</c:v>
                </c:pt>
                <c:pt idx="1239">
                  <c:v>60.155940999999999</c:v>
                </c:pt>
                <c:pt idx="1240">
                  <c:v>60.155974999999998</c:v>
                </c:pt>
                <c:pt idx="1241">
                  <c:v>60.156016999999999</c:v>
                </c:pt>
                <c:pt idx="1242">
                  <c:v>60.156055000000002</c:v>
                </c:pt>
                <c:pt idx="1243">
                  <c:v>60.156097000000003</c:v>
                </c:pt>
                <c:pt idx="1244">
                  <c:v>60.156131999999999</c:v>
                </c:pt>
                <c:pt idx="1245">
                  <c:v>60.156177999999997</c:v>
                </c:pt>
                <c:pt idx="1246">
                  <c:v>60.156211999999996</c:v>
                </c:pt>
                <c:pt idx="1247">
                  <c:v>60.156246000000003</c:v>
                </c:pt>
                <c:pt idx="1248">
                  <c:v>60.156283999999999</c:v>
                </c:pt>
                <c:pt idx="1249">
                  <c:v>60.156326</c:v>
                </c:pt>
                <c:pt idx="1250">
                  <c:v>60.156357</c:v>
                </c:pt>
                <c:pt idx="1251">
                  <c:v>60.156390999999999</c:v>
                </c:pt>
                <c:pt idx="1252">
                  <c:v>60.156424999999999</c:v>
                </c:pt>
                <c:pt idx="1253">
                  <c:v>60.156464</c:v>
                </c:pt>
                <c:pt idx="1254">
                  <c:v>60.156489999999998</c:v>
                </c:pt>
                <c:pt idx="1255">
                  <c:v>60.156525000000002</c:v>
                </c:pt>
                <c:pt idx="1256">
                  <c:v>60.156554999999997</c:v>
                </c:pt>
                <c:pt idx="1257">
                  <c:v>60.156585999999997</c:v>
                </c:pt>
                <c:pt idx="1258">
                  <c:v>60.156612000000003</c:v>
                </c:pt>
                <c:pt idx="1259">
                  <c:v>60.156638999999998</c:v>
                </c:pt>
                <c:pt idx="1260">
                  <c:v>60.156661999999997</c:v>
                </c:pt>
                <c:pt idx="1261">
                  <c:v>60.156692999999997</c:v>
                </c:pt>
                <c:pt idx="1262">
                  <c:v>60.156711999999999</c:v>
                </c:pt>
                <c:pt idx="1263">
                  <c:v>60.156742000000001</c:v>
                </c:pt>
                <c:pt idx="1264">
                  <c:v>60.156761000000003</c:v>
                </c:pt>
                <c:pt idx="1265">
                  <c:v>60.156784000000002</c:v>
                </c:pt>
                <c:pt idx="1266">
                  <c:v>60.156807000000001</c:v>
                </c:pt>
                <c:pt idx="1267">
                  <c:v>60.156826000000002</c:v>
                </c:pt>
                <c:pt idx="1268">
                  <c:v>60.156849000000001</c:v>
                </c:pt>
                <c:pt idx="1269">
                  <c:v>60.156868000000003</c:v>
                </c:pt>
                <c:pt idx="1270">
                  <c:v>60.156883000000001</c:v>
                </c:pt>
                <c:pt idx="1271">
                  <c:v>60.156905999999999</c:v>
                </c:pt>
                <c:pt idx="1272">
                  <c:v>60.156920999999997</c:v>
                </c:pt>
                <c:pt idx="1273">
                  <c:v>60.156939999999999</c:v>
                </c:pt>
                <c:pt idx="1274">
                  <c:v>60.156956000000001</c:v>
                </c:pt>
                <c:pt idx="1275">
                  <c:v>60.156970999999999</c:v>
                </c:pt>
                <c:pt idx="1276">
                  <c:v>60.156981999999999</c:v>
                </c:pt>
                <c:pt idx="1277">
                  <c:v>60.157004999999998</c:v>
                </c:pt>
                <c:pt idx="1278">
                  <c:v>60.157021</c:v>
                </c:pt>
                <c:pt idx="1279">
                  <c:v>60.157027999999997</c:v>
                </c:pt>
                <c:pt idx="1280">
                  <c:v>60.157043000000002</c:v>
                </c:pt>
                <c:pt idx="1281">
                  <c:v>60.157055</c:v>
                </c:pt>
                <c:pt idx="1282">
                  <c:v>60.157069999999997</c:v>
                </c:pt>
                <c:pt idx="1283">
                  <c:v>60.157085000000002</c:v>
                </c:pt>
                <c:pt idx="1284">
                  <c:v>60.157093000000003</c:v>
                </c:pt>
                <c:pt idx="1285">
                  <c:v>60.157103999999997</c:v>
                </c:pt>
                <c:pt idx="1286">
                  <c:v>60.157111999999998</c:v>
                </c:pt>
                <c:pt idx="1287">
                  <c:v>60.157119999999999</c:v>
                </c:pt>
                <c:pt idx="1288">
                  <c:v>60.157127000000003</c:v>
                </c:pt>
                <c:pt idx="1289">
                  <c:v>60.157134999999997</c:v>
                </c:pt>
                <c:pt idx="1290">
                  <c:v>60.157142999999998</c:v>
                </c:pt>
                <c:pt idx="1291">
                  <c:v>60.157150000000001</c:v>
                </c:pt>
                <c:pt idx="1292">
                  <c:v>60.157150000000001</c:v>
                </c:pt>
                <c:pt idx="1293">
                  <c:v>60.157158000000003</c:v>
                </c:pt>
                <c:pt idx="1294">
                  <c:v>60.157158000000003</c:v>
                </c:pt>
                <c:pt idx="1295">
                  <c:v>60.157158000000003</c:v>
                </c:pt>
                <c:pt idx="1296">
                  <c:v>60.157158000000003</c:v>
                </c:pt>
                <c:pt idx="1297">
                  <c:v>60.157158000000003</c:v>
                </c:pt>
                <c:pt idx="1298">
                  <c:v>60.157158000000003</c:v>
                </c:pt>
                <c:pt idx="1299">
                  <c:v>60.157150000000001</c:v>
                </c:pt>
                <c:pt idx="1300">
                  <c:v>60.157150000000001</c:v>
                </c:pt>
                <c:pt idx="1301">
                  <c:v>60.157142999999998</c:v>
                </c:pt>
                <c:pt idx="1302">
                  <c:v>60.157134999999997</c:v>
                </c:pt>
                <c:pt idx="1303">
                  <c:v>60.157127000000003</c:v>
                </c:pt>
                <c:pt idx="1304">
                  <c:v>60.157119999999999</c:v>
                </c:pt>
                <c:pt idx="1305">
                  <c:v>60.157103999999997</c:v>
                </c:pt>
                <c:pt idx="1306">
                  <c:v>60.157097</c:v>
                </c:pt>
                <c:pt idx="1307">
                  <c:v>60.157093000000003</c:v>
                </c:pt>
                <c:pt idx="1308">
                  <c:v>60.157077999999998</c:v>
                </c:pt>
                <c:pt idx="1309">
                  <c:v>60.157063000000001</c:v>
                </c:pt>
                <c:pt idx="1310">
                  <c:v>60.157046999999999</c:v>
                </c:pt>
                <c:pt idx="1311">
                  <c:v>60.157035999999998</c:v>
                </c:pt>
                <c:pt idx="1312">
                  <c:v>60.157021</c:v>
                </c:pt>
                <c:pt idx="1313">
                  <c:v>60.157004999999998</c:v>
                </c:pt>
                <c:pt idx="1314">
                  <c:v>60.156981999999999</c:v>
                </c:pt>
                <c:pt idx="1315">
                  <c:v>60.156970999999999</c:v>
                </c:pt>
                <c:pt idx="1316">
                  <c:v>60.156956000000001</c:v>
                </c:pt>
                <c:pt idx="1317">
                  <c:v>60.156933000000002</c:v>
                </c:pt>
                <c:pt idx="1318">
                  <c:v>60.156920999999997</c:v>
                </c:pt>
                <c:pt idx="1319">
                  <c:v>60.156905999999999</c:v>
                </c:pt>
                <c:pt idx="1320">
                  <c:v>60.156883000000001</c:v>
                </c:pt>
                <c:pt idx="1321">
                  <c:v>60.156868000000003</c:v>
                </c:pt>
                <c:pt idx="1322">
                  <c:v>60.156849000000001</c:v>
                </c:pt>
                <c:pt idx="1323">
                  <c:v>60.156834000000003</c:v>
                </c:pt>
                <c:pt idx="1324">
                  <c:v>60.156818000000001</c:v>
                </c:pt>
                <c:pt idx="1325">
                  <c:v>60.156807000000001</c:v>
                </c:pt>
                <c:pt idx="1326">
                  <c:v>60.156792000000003</c:v>
                </c:pt>
                <c:pt idx="1327">
                  <c:v>60.156776000000001</c:v>
                </c:pt>
                <c:pt idx="1328">
                  <c:v>60.156761000000003</c:v>
                </c:pt>
                <c:pt idx="1329">
                  <c:v>60.156750000000002</c:v>
                </c:pt>
                <c:pt idx="1330">
                  <c:v>60.156734</c:v>
                </c:pt>
                <c:pt idx="1331">
                  <c:v>60.156719000000002</c:v>
                </c:pt>
                <c:pt idx="1332">
                  <c:v>60.156703999999998</c:v>
                </c:pt>
                <c:pt idx="1333">
                  <c:v>60.156692999999997</c:v>
                </c:pt>
                <c:pt idx="1334">
                  <c:v>60.156685000000003</c:v>
                </c:pt>
                <c:pt idx="1335">
                  <c:v>60.156669999999998</c:v>
                </c:pt>
                <c:pt idx="1336">
                  <c:v>60.156661999999997</c:v>
                </c:pt>
                <c:pt idx="1337">
                  <c:v>60.156654000000003</c:v>
                </c:pt>
                <c:pt idx="1338">
                  <c:v>60.156638999999998</c:v>
                </c:pt>
                <c:pt idx="1339">
                  <c:v>60.156635000000001</c:v>
                </c:pt>
                <c:pt idx="1340">
                  <c:v>60.156627999999998</c:v>
                </c:pt>
                <c:pt idx="1341">
                  <c:v>60.156619999999997</c:v>
                </c:pt>
                <c:pt idx="1342">
                  <c:v>60.156604999999999</c:v>
                </c:pt>
                <c:pt idx="1343">
                  <c:v>60.156596999999998</c:v>
                </c:pt>
                <c:pt idx="1344">
                  <c:v>60.156590000000001</c:v>
                </c:pt>
                <c:pt idx="1345">
                  <c:v>60.156585999999997</c:v>
                </c:pt>
                <c:pt idx="1346">
                  <c:v>60.156578000000003</c:v>
                </c:pt>
                <c:pt idx="1347">
                  <c:v>60.156570000000002</c:v>
                </c:pt>
                <c:pt idx="1348">
                  <c:v>60.156554999999997</c:v>
                </c:pt>
                <c:pt idx="1349">
                  <c:v>60.156548000000001</c:v>
                </c:pt>
                <c:pt idx="1350">
                  <c:v>60.15654</c:v>
                </c:pt>
                <c:pt idx="1351">
                  <c:v>60.156531999999999</c:v>
                </c:pt>
                <c:pt idx="1352">
                  <c:v>60.156525000000002</c:v>
                </c:pt>
                <c:pt idx="1353">
                  <c:v>60.156520999999998</c:v>
                </c:pt>
                <c:pt idx="1354">
                  <c:v>60.156512999999997</c:v>
                </c:pt>
                <c:pt idx="1355">
                  <c:v>60.156497999999999</c:v>
                </c:pt>
                <c:pt idx="1356">
                  <c:v>60.156489999999998</c:v>
                </c:pt>
                <c:pt idx="1357">
                  <c:v>60.156483000000001</c:v>
                </c:pt>
                <c:pt idx="1358">
                  <c:v>60.156475</c:v>
                </c:pt>
                <c:pt idx="1359">
                  <c:v>60.156471000000003</c:v>
                </c:pt>
                <c:pt idx="1360">
                  <c:v>60.156464</c:v>
                </c:pt>
                <c:pt idx="1361">
                  <c:v>60.156455999999999</c:v>
                </c:pt>
                <c:pt idx="1362">
                  <c:v>60.156441000000001</c:v>
                </c:pt>
                <c:pt idx="1363">
                  <c:v>60.156433</c:v>
                </c:pt>
                <c:pt idx="1364">
                  <c:v>60.156424999999999</c:v>
                </c:pt>
                <c:pt idx="1365">
                  <c:v>60.156418000000002</c:v>
                </c:pt>
                <c:pt idx="1366">
                  <c:v>60.156410000000001</c:v>
                </c:pt>
                <c:pt idx="1367">
                  <c:v>60.156405999999997</c:v>
                </c:pt>
                <c:pt idx="1368">
                  <c:v>60.156399</c:v>
                </c:pt>
                <c:pt idx="1369">
                  <c:v>60.156390999999999</c:v>
                </c:pt>
                <c:pt idx="1370">
                  <c:v>60.156384000000003</c:v>
                </c:pt>
                <c:pt idx="1371">
                  <c:v>60.156384000000003</c:v>
                </c:pt>
                <c:pt idx="1372">
                  <c:v>60.156376000000002</c:v>
                </c:pt>
                <c:pt idx="1373">
                  <c:v>60.156368000000001</c:v>
                </c:pt>
                <c:pt idx="1374">
                  <c:v>60.156360999999997</c:v>
                </c:pt>
                <c:pt idx="1375">
                  <c:v>60.156360999999997</c:v>
                </c:pt>
                <c:pt idx="1376">
                  <c:v>60.156357</c:v>
                </c:pt>
                <c:pt idx="1377">
                  <c:v>60.156357</c:v>
                </c:pt>
                <c:pt idx="1378">
                  <c:v>60.156348999999999</c:v>
                </c:pt>
                <c:pt idx="1379">
                  <c:v>60.156348999999999</c:v>
                </c:pt>
                <c:pt idx="1380">
                  <c:v>60.156348999999999</c:v>
                </c:pt>
                <c:pt idx="1381">
                  <c:v>60.156342000000002</c:v>
                </c:pt>
                <c:pt idx="1382">
                  <c:v>60.156342000000002</c:v>
                </c:pt>
                <c:pt idx="1383">
                  <c:v>60.156342000000002</c:v>
                </c:pt>
                <c:pt idx="1384">
                  <c:v>60.156334000000001</c:v>
                </c:pt>
                <c:pt idx="1385">
                  <c:v>60.156334000000001</c:v>
                </c:pt>
                <c:pt idx="1386">
                  <c:v>60.156334000000001</c:v>
                </c:pt>
                <c:pt idx="1387">
                  <c:v>60.156326</c:v>
                </c:pt>
                <c:pt idx="1388">
                  <c:v>60.156326</c:v>
                </c:pt>
                <c:pt idx="1389">
                  <c:v>60.156319000000003</c:v>
                </c:pt>
                <c:pt idx="1390">
                  <c:v>60.156319000000003</c:v>
                </c:pt>
                <c:pt idx="1391">
                  <c:v>60.156311000000002</c:v>
                </c:pt>
                <c:pt idx="1392">
                  <c:v>60.156303000000001</c:v>
                </c:pt>
                <c:pt idx="1393">
                  <c:v>60.156303000000001</c:v>
                </c:pt>
                <c:pt idx="1394">
                  <c:v>60.156295999999998</c:v>
                </c:pt>
                <c:pt idx="1395">
                  <c:v>60.156292000000001</c:v>
                </c:pt>
                <c:pt idx="1396">
                  <c:v>60.156283999999999</c:v>
                </c:pt>
                <c:pt idx="1397">
                  <c:v>60.156269000000002</c:v>
                </c:pt>
                <c:pt idx="1398">
                  <c:v>60.156261000000001</c:v>
                </c:pt>
                <c:pt idx="1399">
                  <c:v>60.156246000000003</c:v>
                </c:pt>
                <c:pt idx="1400">
                  <c:v>60.156241999999999</c:v>
                </c:pt>
                <c:pt idx="1401">
                  <c:v>60.156227000000001</c:v>
                </c:pt>
                <c:pt idx="1402">
                  <c:v>60.156211999999996</c:v>
                </c:pt>
                <c:pt idx="1403">
                  <c:v>60.156196999999999</c:v>
                </c:pt>
                <c:pt idx="1404">
                  <c:v>60.156177999999997</c:v>
                </c:pt>
                <c:pt idx="1405">
                  <c:v>60.156162000000002</c:v>
                </c:pt>
                <c:pt idx="1406">
                  <c:v>60.156139000000003</c:v>
                </c:pt>
                <c:pt idx="1407">
                  <c:v>60.156120000000001</c:v>
                </c:pt>
                <c:pt idx="1408">
                  <c:v>60.156097000000003</c:v>
                </c:pt>
                <c:pt idx="1409">
                  <c:v>60.156075000000001</c:v>
                </c:pt>
                <c:pt idx="1410">
                  <c:v>60.156055000000002</c:v>
                </c:pt>
                <c:pt idx="1411">
                  <c:v>60.156033000000001</c:v>
                </c:pt>
                <c:pt idx="1412">
                  <c:v>60.156005999999998</c:v>
                </c:pt>
                <c:pt idx="1413">
                  <c:v>60.155974999999998</c:v>
                </c:pt>
                <c:pt idx="1414">
                  <c:v>60.155949</c:v>
                </c:pt>
                <c:pt idx="1415">
                  <c:v>60.155926000000001</c:v>
                </c:pt>
                <c:pt idx="1416">
                  <c:v>60.155890999999997</c:v>
                </c:pt>
                <c:pt idx="1417">
                  <c:v>60.155861000000002</c:v>
                </c:pt>
                <c:pt idx="1418">
                  <c:v>60.155833999999999</c:v>
                </c:pt>
                <c:pt idx="1419">
                  <c:v>60.155804000000003</c:v>
                </c:pt>
                <c:pt idx="1420">
                  <c:v>60.155768999999999</c:v>
                </c:pt>
                <c:pt idx="1421">
                  <c:v>60.155738999999997</c:v>
                </c:pt>
                <c:pt idx="1422">
                  <c:v>60.155704</c:v>
                </c:pt>
                <c:pt idx="1423">
                  <c:v>60.155673999999998</c:v>
                </c:pt>
                <c:pt idx="1424">
                  <c:v>60.155639999999998</c:v>
                </c:pt>
                <c:pt idx="1425">
                  <c:v>60.155605000000001</c:v>
                </c:pt>
                <c:pt idx="1426">
                  <c:v>60.155566999999998</c:v>
                </c:pt>
                <c:pt idx="1427">
                  <c:v>60.155540000000002</c:v>
                </c:pt>
                <c:pt idx="1428">
                  <c:v>60.155501999999998</c:v>
                </c:pt>
                <c:pt idx="1429">
                  <c:v>60.155467999999999</c:v>
                </c:pt>
                <c:pt idx="1430">
                  <c:v>60.155434</c:v>
                </c:pt>
                <c:pt idx="1431">
                  <c:v>60.155396000000003</c:v>
                </c:pt>
                <c:pt idx="1432">
                  <c:v>60.155360999999999</c:v>
                </c:pt>
                <c:pt idx="1433">
                  <c:v>60.155327</c:v>
                </c:pt>
                <c:pt idx="1434">
                  <c:v>60.155289000000003</c:v>
                </c:pt>
                <c:pt idx="1435">
                  <c:v>60.155253999999999</c:v>
                </c:pt>
                <c:pt idx="1436">
                  <c:v>60.155216000000003</c:v>
                </c:pt>
                <c:pt idx="1437">
                  <c:v>60.155182000000003</c:v>
                </c:pt>
                <c:pt idx="1438">
                  <c:v>60.155147999999997</c:v>
                </c:pt>
                <c:pt idx="1439">
                  <c:v>60.155101999999999</c:v>
                </c:pt>
                <c:pt idx="1440">
                  <c:v>60.155067000000003</c:v>
                </c:pt>
                <c:pt idx="1441">
                  <c:v>60.155033000000003</c:v>
                </c:pt>
                <c:pt idx="1442">
                  <c:v>60.154986999999998</c:v>
                </c:pt>
                <c:pt idx="1443">
                  <c:v>60.154952999999999</c:v>
                </c:pt>
                <c:pt idx="1444">
                  <c:v>60.154910999999998</c:v>
                </c:pt>
                <c:pt idx="1445">
                  <c:v>60.154868999999998</c:v>
                </c:pt>
                <c:pt idx="1446">
                  <c:v>60.154831000000001</c:v>
                </c:pt>
                <c:pt idx="1447">
                  <c:v>60.154789000000001</c:v>
                </c:pt>
                <c:pt idx="1448">
                  <c:v>60.154747</c:v>
                </c:pt>
                <c:pt idx="1449">
                  <c:v>60.154701000000003</c:v>
                </c:pt>
                <c:pt idx="1450">
                  <c:v>60.154659000000002</c:v>
                </c:pt>
                <c:pt idx="1451">
                  <c:v>60.154617000000002</c:v>
                </c:pt>
                <c:pt idx="1452">
                  <c:v>60.154575000000001</c:v>
                </c:pt>
                <c:pt idx="1453">
                  <c:v>60.154530000000001</c:v>
                </c:pt>
                <c:pt idx="1454">
                  <c:v>60.154488000000001</c:v>
                </c:pt>
                <c:pt idx="1455">
                  <c:v>60.154437999999999</c:v>
                </c:pt>
                <c:pt idx="1456">
                  <c:v>60.154395999999998</c:v>
                </c:pt>
                <c:pt idx="1457">
                  <c:v>60.154350000000001</c:v>
                </c:pt>
                <c:pt idx="1458">
                  <c:v>60.154300999999997</c:v>
                </c:pt>
                <c:pt idx="1459">
                  <c:v>60.154259000000003</c:v>
                </c:pt>
                <c:pt idx="1460">
                  <c:v>60.154209000000002</c:v>
                </c:pt>
                <c:pt idx="1461">
                  <c:v>60.154159999999997</c:v>
                </c:pt>
                <c:pt idx="1462">
                  <c:v>60.154117999999997</c:v>
                </c:pt>
                <c:pt idx="1463">
                  <c:v>60.154068000000002</c:v>
                </c:pt>
                <c:pt idx="1464">
                  <c:v>60.154021999999998</c:v>
                </c:pt>
                <c:pt idx="1465">
                  <c:v>60.153973000000001</c:v>
                </c:pt>
                <c:pt idx="1466">
                  <c:v>60.153931</c:v>
                </c:pt>
                <c:pt idx="1467">
                  <c:v>60.153880999999998</c:v>
                </c:pt>
                <c:pt idx="1468">
                  <c:v>60.153838999999998</c:v>
                </c:pt>
                <c:pt idx="1469">
                  <c:v>60.153793</c:v>
                </c:pt>
                <c:pt idx="1470">
                  <c:v>60.153744000000003</c:v>
                </c:pt>
                <c:pt idx="1471">
                  <c:v>60.153702000000003</c:v>
                </c:pt>
                <c:pt idx="1472">
                  <c:v>60.153660000000002</c:v>
                </c:pt>
                <c:pt idx="1473">
                  <c:v>60.153613999999997</c:v>
                </c:pt>
                <c:pt idx="1474">
                  <c:v>60.153571999999997</c:v>
                </c:pt>
                <c:pt idx="1475">
                  <c:v>60.153530000000003</c:v>
                </c:pt>
                <c:pt idx="1476">
                  <c:v>60.153488000000003</c:v>
                </c:pt>
                <c:pt idx="1477">
                  <c:v>60.153449999999999</c:v>
                </c:pt>
                <c:pt idx="1478">
                  <c:v>60.153407999999999</c:v>
                </c:pt>
                <c:pt idx="1479">
                  <c:v>60.153373999999999</c:v>
                </c:pt>
                <c:pt idx="1480">
                  <c:v>60.153328000000002</c:v>
                </c:pt>
                <c:pt idx="1481">
                  <c:v>60.153294000000002</c:v>
                </c:pt>
                <c:pt idx="1482">
                  <c:v>60.153258999999998</c:v>
                </c:pt>
                <c:pt idx="1483">
                  <c:v>60.153221000000002</c:v>
                </c:pt>
                <c:pt idx="1484">
                  <c:v>60.153187000000003</c:v>
                </c:pt>
                <c:pt idx="1485">
                  <c:v>60.153151999999999</c:v>
                </c:pt>
                <c:pt idx="1486">
                  <c:v>60.153114000000002</c:v>
                </c:pt>
                <c:pt idx="1487">
                  <c:v>60.153080000000003</c:v>
                </c:pt>
                <c:pt idx="1488">
                  <c:v>60.153041999999999</c:v>
                </c:pt>
                <c:pt idx="1489">
                  <c:v>60.153015000000003</c:v>
                </c:pt>
                <c:pt idx="1490">
                  <c:v>60.152977</c:v>
                </c:pt>
                <c:pt idx="1491">
                  <c:v>60.152949999999997</c:v>
                </c:pt>
                <c:pt idx="1492">
                  <c:v>60.152915999999998</c:v>
                </c:pt>
                <c:pt idx="1493">
                  <c:v>60.152878000000001</c:v>
                </c:pt>
                <c:pt idx="1494">
                  <c:v>60.152850999999998</c:v>
                </c:pt>
                <c:pt idx="1495">
                  <c:v>60.152813000000002</c:v>
                </c:pt>
                <c:pt idx="1496">
                  <c:v>60.152785999999999</c:v>
                </c:pt>
                <c:pt idx="1497">
                  <c:v>60.152748000000003</c:v>
                </c:pt>
                <c:pt idx="1498">
                  <c:v>60.152721</c:v>
                </c:pt>
                <c:pt idx="1499">
                  <c:v>60.152687</c:v>
                </c:pt>
                <c:pt idx="1500">
                  <c:v>60.152656999999998</c:v>
                </c:pt>
                <c:pt idx="1501">
                  <c:v>60.152622000000001</c:v>
                </c:pt>
                <c:pt idx="1502">
                  <c:v>60.152583999999997</c:v>
                </c:pt>
                <c:pt idx="1503">
                  <c:v>60.152557000000002</c:v>
                </c:pt>
                <c:pt idx="1504">
                  <c:v>60.152518999999998</c:v>
                </c:pt>
                <c:pt idx="1505">
                  <c:v>60.152484999999999</c:v>
                </c:pt>
                <c:pt idx="1506">
                  <c:v>60.152450999999999</c:v>
                </c:pt>
                <c:pt idx="1507">
                  <c:v>60.152419999999999</c:v>
                </c:pt>
                <c:pt idx="1508">
                  <c:v>60.152386</c:v>
                </c:pt>
                <c:pt idx="1509">
                  <c:v>60.152351000000003</c:v>
                </c:pt>
                <c:pt idx="1510">
                  <c:v>60.152312999999999</c:v>
                </c:pt>
                <c:pt idx="1511">
                  <c:v>60.152279</c:v>
                </c:pt>
                <c:pt idx="1512">
                  <c:v>60.152240999999997</c:v>
                </c:pt>
                <c:pt idx="1513">
                  <c:v>60.152206</c:v>
                </c:pt>
                <c:pt idx="1514">
                  <c:v>60.152172</c:v>
                </c:pt>
                <c:pt idx="1515">
                  <c:v>60.152133999999997</c:v>
                </c:pt>
                <c:pt idx="1516">
                  <c:v>60.152099999999997</c:v>
                </c:pt>
                <c:pt idx="1517">
                  <c:v>60.152061000000003</c:v>
                </c:pt>
                <c:pt idx="1518">
                  <c:v>60.152026999999997</c:v>
                </c:pt>
                <c:pt idx="1519">
                  <c:v>60.151992999999997</c:v>
                </c:pt>
                <c:pt idx="1520">
                  <c:v>60.151955000000001</c:v>
                </c:pt>
                <c:pt idx="1521">
                  <c:v>60.151919999999997</c:v>
                </c:pt>
                <c:pt idx="1522">
                  <c:v>60.151885999999998</c:v>
                </c:pt>
                <c:pt idx="1523">
                  <c:v>60.151848000000001</c:v>
                </c:pt>
                <c:pt idx="1524">
                  <c:v>60.151814000000002</c:v>
                </c:pt>
                <c:pt idx="1525">
                  <c:v>60.151778999999998</c:v>
                </c:pt>
                <c:pt idx="1526">
                  <c:v>60.151741000000001</c:v>
                </c:pt>
                <c:pt idx="1527">
                  <c:v>60.151713999999998</c:v>
                </c:pt>
                <c:pt idx="1528">
                  <c:v>60.151676000000002</c:v>
                </c:pt>
                <c:pt idx="1529">
                  <c:v>60.151642000000002</c:v>
                </c:pt>
                <c:pt idx="1530">
                  <c:v>60.151603999999999</c:v>
                </c:pt>
                <c:pt idx="1531">
                  <c:v>60.151577000000003</c:v>
                </c:pt>
                <c:pt idx="1532">
                  <c:v>60.151542999999997</c:v>
                </c:pt>
                <c:pt idx="1533">
                  <c:v>60.151511999999997</c:v>
                </c:pt>
                <c:pt idx="1534">
                  <c:v>60.151477999999997</c:v>
                </c:pt>
                <c:pt idx="1535">
                  <c:v>60.151440000000001</c:v>
                </c:pt>
                <c:pt idx="1536">
                  <c:v>60.151412999999998</c:v>
                </c:pt>
                <c:pt idx="1537">
                  <c:v>60.151375000000002</c:v>
                </c:pt>
                <c:pt idx="1538">
                  <c:v>60.151339999999998</c:v>
                </c:pt>
                <c:pt idx="1539">
                  <c:v>60.151313999999999</c:v>
                </c:pt>
                <c:pt idx="1540">
                  <c:v>60.151276000000003</c:v>
                </c:pt>
                <c:pt idx="1541">
                  <c:v>60.151240999999999</c:v>
                </c:pt>
                <c:pt idx="1542">
                  <c:v>60.151206999999999</c:v>
                </c:pt>
                <c:pt idx="1543">
                  <c:v>60.151169000000003</c:v>
                </c:pt>
                <c:pt idx="1544">
                  <c:v>60.151133999999999</c:v>
                </c:pt>
                <c:pt idx="1545">
                  <c:v>60.151096000000003</c:v>
                </c:pt>
                <c:pt idx="1546">
                  <c:v>60.151062000000003</c:v>
                </c:pt>
                <c:pt idx="1547">
                  <c:v>60.151027999999997</c:v>
                </c:pt>
                <c:pt idx="1548">
                  <c:v>60.15099</c:v>
                </c:pt>
                <c:pt idx="1549">
                  <c:v>60.150955000000003</c:v>
                </c:pt>
                <c:pt idx="1550">
                  <c:v>60.150913000000003</c:v>
                </c:pt>
                <c:pt idx="1551">
                  <c:v>60.150866999999998</c:v>
                </c:pt>
                <c:pt idx="1552">
                  <c:v>60.150832999999999</c:v>
                </c:pt>
                <c:pt idx="1553">
                  <c:v>60.150790999999998</c:v>
                </c:pt>
                <c:pt idx="1554">
                  <c:v>60.150748999999998</c:v>
                </c:pt>
                <c:pt idx="1555">
                  <c:v>60.150703</c:v>
                </c:pt>
                <c:pt idx="1556">
                  <c:v>60.150660999999999</c:v>
                </c:pt>
                <c:pt idx="1557">
                  <c:v>60.150620000000004</c:v>
                </c:pt>
                <c:pt idx="1558">
                  <c:v>60.150573999999999</c:v>
                </c:pt>
                <c:pt idx="1559">
                  <c:v>60.150523999999997</c:v>
                </c:pt>
                <c:pt idx="1560">
                  <c:v>60.150481999999997</c:v>
                </c:pt>
                <c:pt idx="1561">
                  <c:v>60.150433</c:v>
                </c:pt>
                <c:pt idx="1562">
                  <c:v>60.150390999999999</c:v>
                </c:pt>
                <c:pt idx="1563">
                  <c:v>60.150340999999997</c:v>
                </c:pt>
                <c:pt idx="1564">
                  <c:v>60.150291000000003</c:v>
                </c:pt>
                <c:pt idx="1565">
                  <c:v>60.150246000000003</c:v>
                </c:pt>
                <c:pt idx="1566">
                  <c:v>60.150196000000001</c:v>
                </c:pt>
                <c:pt idx="1567">
                  <c:v>60.150145999999999</c:v>
                </c:pt>
                <c:pt idx="1568">
                  <c:v>60.150097000000002</c:v>
                </c:pt>
                <c:pt idx="1569">
                  <c:v>60.150047000000001</c:v>
                </c:pt>
                <c:pt idx="1570">
                  <c:v>60.149997999999997</c:v>
                </c:pt>
                <c:pt idx="1571">
                  <c:v>60.149948000000002</c:v>
                </c:pt>
                <c:pt idx="1572">
                  <c:v>60.149901999999997</c:v>
                </c:pt>
                <c:pt idx="1573">
                  <c:v>60.149853</c:v>
                </c:pt>
                <c:pt idx="1574">
                  <c:v>60.149802999999999</c:v>
                </c:pt>
                <c:pt idx="1575">
                  <c:v>60.149754000000001</c:v>
                </c:pt>
                <c:pt idx="1576">
                  <c:v>60.149704</c:v>
                </c:pt>
                <c:pt idx="1577">
                  <c:v>60.149658000000002</c:v>
                </c:pt>
                <c:pt idx="1578">
                  <c:v>60.149608999999998</c:v>
                </c:pt>
                <c:pt idx="1579">
                  <c:v>60.149559000000004</c:v>
                </c:pt>
                <c:pt idx="1580">
                  <c:v>60.149517000000003</c:v>
                </c:pt>
                <c:pt idx="1581">
                  <c:v>60.149467000000001</c:v>
                </c:pt>
                <c:pt idx="1582">
                  <c:v>60.149417999999997</c:v>
                </c:pt>
                <c:pt idx="1583">
                  <c:v>60.149375999999997</c:v>
                </c:pt>
                <c:pt idx="1584">
                  <c:v>60.149323000000003</c:v>
                </c:pt>
                <c:pt idx="1585">
                  <c:v>60.149281000000002</c:v>
                </c:pt>
                <c:pt idx="1586">
                  <c:v>60.149231</c:v>
                </c:pt>
                <c:pt idx="1587">
                  <c:v>60.149189</c:v>
                </c:pt>
                <c:pt idx="1588">
                  <c:v>60.149146999999999</c:v>
                </c:pt>
                <c:pt idx="1589">
                  <c:v>60.149093999999998</c:v>
                </c:pt>
                <c:pt idx="1590">
                  <c:v>60.149051999999998</c:v>
                </c:pt>
                <c:pt idx="1591">
                  <c:v>60.149009999999997</c:v>
                </c:pt>
                <c:pt idx="1592">
                  <c:v>60.148960000000002</c:v>
                </c:pt>
                <c:pt idx="1593">
                  <c:v>60.148918000000002</c:v>
                </c:pt>
                <c:pt idx="1594">
                  <c:v>60.148871999999997</c:v>
                </c:pt>
                <c:pt idx="1595">
                  <c:v>60.148823</c:v>
                </c:pt>
                <c:pt idx="1596">
                  <c:v>60.148781</c:v>
                </c:pt>
                <c:pt idx="1597">
                  <c:v>60.148730999999998</c:v>
                </c:pt>
                <c:pt idx="1598">
                  <c:v>60.148688999999997</c:v>
                </c:pt>
                <c:pt idx="1599">
                  <c:v>60.148643</c:v>
                </c:pt>
                <c:pt idx="1600">
                  <c:v>60.148594000000003</c:v>
                </c:pt>
                <c:pt idx="1601">
                  <c:v>60.148552000000002</c:v>
                </c:pt>
                <c:pt idx="1602">
                  <c:v>60.148502000000001</c:v>
                </c:pt>
                <c:pt idx="1603">
                  <c:v>60.148453000000003</c:v>
                </c:pt>
                <c:pt idx="1604">
                  <c:v>60.148406999999999</c:v>
                </c:pt>
                <c:pt idx="1605">
                  <c:v>60.148356999999997</c:v>
                </c:pt>
                <c:pt idx="1606">
                  <c:v>60.148308</c:v>
                </c:pt>
                <c:pt idx="1607">
                  <c:v>60.148266</c:v>
                </c:pt>
                <c:pt idx="1608">
                  <c:v>60.148215999999998</c:v>
                </c:pt>
                <c:pt idx="1609">
                  <c:v>60.148167000000001</c:v>
                </c:pt>
                <c:pt idx="1610">
                  <c:v>60.148121000000003</c:v>
                </c:pt>
                <c:pt idx="1611">
                  <c:v>60.148071000000002</c:v>
                </c:pt>
                <c:pt idx="1612">
                  <c:v>60.148029000000001</c:v>
                </c:pt>
                <c:pt idx="1613">
                  <c:v>60.147979999999997</c:v>
                </c:pt>
                <c:pt idx="1614">
                  <c:v>60.147930000000002</c:v>
                </c:pt>
                <c:pt idx="1615">
                  <c:v>60.147888000000002</c:v>
                </c:pt>
                <c:pt idx="1616">
                  <c:v>60.147835000000001</c:v>
                </c:pt>
                <c:pt idx="1617">
                  <c:v>60.147793</c:v>
                </c:pt>
                <c:pt idx="1618">
                  <c:v>60.147742999999998</c:v>
                </c:pt>
                <c:pt idx="1619">
                  <c:v>60.147700999999998</c:v>
                </c:pt>
                <c:pt idx="1620">
                  <c:v>60.147652000000001</c:v>
                </c:pt>
                <c:pt idx="1621">
                  <c:v>60.147606000000003</c:v>
                </c:pt>
                <c:pt idx="1622">
                  <c:v>60.147564000000003</c:v>
                </c:pt>
                <c:pt idx="1623">
                  <c:v>60.147522000000002</c:v>
                </c:pt>
                <c:pt idx="1624">
                  <c:v>60.147480000000002</c:v>
                </c:pt>
                <c:pt idx="1625">
                  <c:v>60.147433999999997</c:v>
                </c:pt>
                <c:pt idx="1626">
                  <c:v>60.147392000000004</c:v>
                </c:pt>
                <c:pt idx="1627">
                  <c:v>60.147357999999997</c:v>
                </c:pt>
                <c:pt idx="1628">
                  <c:v>60.147316000000004</c:v>
                </c:pt>
                <c:pt idx="1629">
                  <c:v>60.147278</c:v>
                </c:pt>
                <c:pt idx="1630">
                  <c:v>60.147235999999999</c:v>
                </c:pt>
                <c:pt idx="1631">
                  <c:v>60.147202</c:v>
                </c:pt>
                <c:pt idx="1632">
                  <c:v>60.147162999999999</c:v>
                </c:pt>
                <c:pt idx="1633">
                  <c:v>60.147129</c:v>
                </c:pt>
                <c:pt idx="1634">
                  <c:v>60.147091000000003</c:v>
                </c:pt>
                <c:pt idx="1635">
                  <c:v>60.147056999999997</c:v>
                </c:pt>
                <c:pt idx="1636">
                  <c:v>60.147025999999997</c:v>
                </c:pt>
                <c:pt idx="1637">
                  <c:v>60.146991999999997</c:v>
                </c:pt>
                <c:pt idx="1638">
                  <c:v>60.146957</c:v>
                </c:pt>
                <c:pt idx="1639">
                  <c:v>60.146926999999998</c:v>
                </c:pt>
                <c:pt idx="1640">
                  <c:v>60.146892999999999</c:v>
                </c:pt>
                <c:pt idx="1641">
                  <c:v>60.146861999999999</c:v>
                </c:pt>
                <c:pt idx="1642">
                  <c:v>60.146827999999999</c:v>
                </c:pt>
                <c:pt idx="1643">
                  <c:v>60.146796999999999</c:v>
                </c:pt>
                <c:pt idx="1644">
                  <c:v>60.146763</c:v>
                </c:pt>
                <c:pt idx="1645">
                  <c:v>60.146735999999997</c:v>
                </c:pt>
                <c:pt idx="1646">
                  <c:v>60.146706000000002</c:v>
                </c:pt>
                <c:pt idx="1647">
                  <c:v>60.146670999999998</c:v>
                </c:pt>
                <c:pt idx="1648">
                  <c:v>60.146641000000002</c:v>
                </c:pt>
                <c:pt idx="1649">
                  <c:v>60.146614</c:v>
                </c:pt>
                <c:pt idx="1650">
                  <c:v>60.146576000000003</c:v>
                </c:pt>
                <c:pt idx="1651">
                  <c:v>60.146549</c:v>
                </c:pt>
                <c:pt idx="1652">
                  <c:v>60.146515000000001</c:v>
                </c:pt>
                <c:pt idx="1653">
                  <c:v>60.146484000000001</c:v>
                </c:pt>
                <c:pt idx="1654">
                  <c:v>60.146450000000002</c:v>
                </c:pt>
                <c:pt idx="1655">
                  <c:v>60.146411999999998</c:v>
                </c:pt>
                <c:pt idx="1656">
                  <c:v>60.146385000000002</c:v>
                </c:pt>
                <c:pt idx="1657">
                  <c:v>60.146346999999999</c:v>
                </c:pt>
                <c:pt idx="1658">
                  <c:v>60.146312999999999</c:v>
                </c:pt>
                <c:pt idx="1659">
                  <c:v>60.146286000000003</c:v>
                </c:pt>
                <c:pt idx="1660">
                  <c:v>60.146248</c:v>
                </c:pt>
                <c:pt idx="1661">
                  <c:v>60.146214000000001</c:v>
                </c:pt>
                <c:pt idx="1662">
                  <c:v>60.146174999999999</c:v>
                </c:pt>
                <c:pt idx="1663">
                  <c:v>60.146141</c:v>
                </c:pt>
                <c:pt idx="1664">
                  <c:v>60.146107000000001</c:v>
                </c:pt>
                <c:pt idx="1665">
                  <c:v>60.146076000000001</c:v>
                </c:pt>
                <c:pt idx="1666">
                  <c:v>60.146042000000001</c:v>
                </c:pt>
                <c:pt idx="1667">
                  <c:v>60.146003999999998</c:v>
                </c:pt>
                <c:pt idx="1668">
                  <c:v>60.145969000000001</c:v>
                </c:pt>
                <c:pt idx="1669">
                  <c:v>60.145935000000001</c:v>
                </c:pt>
                <c:pt idx="1670">
                  <c:v>60.145896999999998</c:v>
                </c:pt>
                <c:pt idx="1671">
                  <c:v>60.145862999999999</c:v>
                </c:pt>
                <c:pt idx="1672">
                  <c:v>60.145828000000002</c:v>
                </c:pt>
                <c:pt idx="1673">
                  <c:v>60.145797999999999</c:v>
                </c:pt>
                <c:pt idx="1674">
                  <c:v>60.145763000000002</c:v>
                </c:pt>
                <c:pt idx="1675">
                  <c:v>60.145724999999999</c:v>
                </c:pt>
                <c:pt idx="1676">
                  <c:v>60.145690999999999</c:v>
                </c:pt>
                <c:pt idx="1677">
                  <c:v>60.145659999999999</c:v>
                </c:pt>
                <c:pt idx="1678">
                  <c:v>60.145626</c:v>
                </c:pt>
                <c:pt idx="1679">
                  <c:v>60.145598999999997</c:v>
                </c:pt>
                <c:pt idx="1680">
                  <c:v>60.145561000000001</c:v>
                </c:pt>
                <c:pt idx="1681">
                  <c:v>60.145535000000002</c:v>
                </c:pt>
                <c:pt idx="1682">
                  <c:v>60.145496000000001</c:v>
                </c:pt>
                <c:pt idx="1683">
                  <c:v>60.145470000000003</c:v>
                </c:pt>
                <c:pt idx="1684">
                  <c:v>60.145432</c:v>
                </c:pt>
                <c:pt idx="1685">
                  <c:v>60.145404999999997</c:v>
                </c:pt>
                <c:pt idx="1686">
                  <c:v>60.145373999999997</c:v>
                </c:pt>
                <c:pt idx="1687">
                  <c:v>60.145339999999997</c:v>
                </c:pt>
                <c:pt idx="1688">
                  <c:v>60.145308999999997</c:v>
                </c:pt>
                <c:pt idx="1689">
                  <c:v>60.145282999999999</c:v>
                </c:pt>
                <c:pt idx="1690">
                  <c:v>60.145248000000002</c:v>
                </c:pt>
                <c:pt idx="1691">
                  <c:v>60.145218</c:v>
                </c:pt>
                <c:pt idx="1692">
                  <c:v>60.145184</c:v>
                </c:pt>
                <c:pt idx="1693">
                  <c:v>60.145153000000001</c:v>
                </c:pt>
                <c:pt idx="1694">
                  <c:v>60.145119000000001</c:v>
                </c:pt>
                <c:pt idx="1695">
                  <c:v>60.145088000000001</c:v>
                </c:pt>
                <c:pt idx="1696">
                  <c:v>60.145060999999998</c:v>
                </c:pt>
                <c:pt idx="1697">
                  <c:v>60.145026999999999</c:v>
                </c:pt>
                <c:pt idx="1698">
                  <c:v>60.144989000000002</c:v>
                </c:pt>
                <c:pt idx="1699">
                  <c:v>60.144955000000003</c:v>
                </c:pt>
                <c:pt idx="1700">
                  <c:v>60.144917</c:v>
                </c:pt>
                <c:pt idx="1701">
                  <c:v>60.144889999999997</c:v>
                </c:pt>
                <c:pt idx="1702">
                  <c:v>60.144852</c:v>
                </c:pt>
                <c:pt idx="1703">
                  <c:v>60.144817000000003</c:v>
                </c:pt>
                <c:pt idx="1704">
                  <c:v>60.144775000000003</c:v>
                </c:pt>
                <c:pt idx="1705">
                  <c:v>60.144736999999999</c:v>
                </c:pt>
                <c:pt idx="1706">
                  <c:v>60.144703</c:v>
                </c:pt>
                <c:pt idx="1707">
                  <c:v>60.144669</c:v>
                </c:pt>
                <c:pt idx="1708">
                  <c:v>60.144623000000003</c:v>
                </c:pt>
                <c:pt idx="1709">
                  <c:v>60.144587999999999</c:v>
                </c:pt>
                <c:pt idx="1710">
                  <c:v>60.144547000000003</c:v>
                </c:pt>
                <c:pt idx="1711">
                  <c:v>60.144508000000002</c:v>
                </c:pt>
                <c:pt idx="1712">
                  <c:v>60.144466000000001</c:v>
                </c:pt>
                <c:pt idx="1713">
                  <c:v>60.144432000000002</c:v>
                </c:pt>
                <c:pt idx="1714">
                  <c:v>60.144390000000001</c:v>
                </c:pt>
                <c:pt idx="1715">
                  <c:v>60.144343999999997</c:v>
                </c:pt>
                <c:pt idx="1716">
                  <c:v>60.144309999999997</c:v>
                </c:pt>
                <c:pt idx="1717">
                  <c:v>60.144267999999997</c:v>
                </c:pt>
                <c:pt idx="1718">
                  <c:v>60.144226000000003</c:v>
                </c:pt>
                <c:pt idx="1719">
                  <c:v>60.144188</c:v>
                </c:pt>
                <c:pt idx="1720">
                  <c:v>60.144145999999999</c:v>
                </c:pt>
                <c:pt idx="1721">
                  <c:v>60.144103999999999</c:v>
                </c:pt>
                <c:pt idx="1722">
                  <c:v>60.144066000000002</c:v>
                </c:pt>
                <c:pt idx="1723">
                  <c:v>60.144024000000002</c:v>
                </c:pt>
                <c:pt idx="1724">
                  <c:v>60.143990000000002</c:v>
                </c:pt>
                <c:pt idx="1725">
                  <c:v>60.143951000000001</c:v>
                </c:pt>
                <c:pt idx="1726">
                  <c:v>60.143909000000001</c:v>
                </c:pt>
                <c:pt idx="1727">
                  <c:v>60.143875000000001</c:v>
                </c:pt>
                <c:pt idx="1728">
                  <c:v>60.143836999999998</c:v>
                </c:pt>
                <c:pt idx="1729">
                  <c:v>60.143802999999998</c:v>
                </c:pt>
                <c:pt idx="1730">
                  <c:v>60.143768000000001</c:v>
                </c:pt>
                <c:pt idx="1731">
                  <c:v>60.143729999999998</c:v>
                </c:pt>
                <c:pt idx="1732">
                  <c:v>60.143695999999998</c:v>
                </c:pt>
                <c:pt idx="1733">
                  <c:v>60.143658000000002</c:v>
                </c:pt>
                <c:pt idx="1734">
                  <c:v>60.143622999999998</c:v>
                </c:pt>
                <c:pt idx="1735">
                  <c:v>60.143593000000003</c:v>
                </c:pt>
                <c:pt idx="1736">
                  <c:v>60.143559000000003</c:v>
                </c:pt>
                <c:pt idx="1737">
                  <c:v>60.143523999999999</c:v>
                </c:pt>
                <c:pt idx="1738">
                  <c:v>60.143493999999997</c:v>
                </c:pt>
                <c:pt idx="1739">
                  <c:v>60.143459</c:v>
                </c:pt>
                <c:pt idx="1740">
                  <c:v>60.143428999999998</c:v>
                </c:pt>
                <c:pt idx="1741">
                  <c:v>60.143394000000001</c:v>
                </c:pt>
                <c:pt idx="1742">
                  <c:v>60.143363999999998</c:v>
                </c:pt>
                <c:pt idx="1743">
                  <c:v>60.143337000000002</c:v>
                </c:pt>
                <c:pt idx="1744">
                  <c:v>60.143303000000003</c:v>
                </c:pt>
                <c:pt idx="1745">
                  <c:v>60.143272000000003</c:v>
                </c:pt>
                <c:pt idx="1746">
                  <c:v>60.143245999999998</c:v>
                </c:pt>
                <c:pt idx="1747">
                  <c:v>60.143208000000001</c:v>
                </c:pt>
                <c:pt idx="1748">
                  <c:v>60.143180999999998</c:v>
                </c:pt>
                <c:pt idx="1749">
                  <c:v>60.143149999999999</c:v>
                </c:pt>
                <c:pt idx="1750">
                  <c:v>60.143115999999999</c:v>
                </c:pt>
                <c:pt idx="1751">
                  <c:v>60.143084999999999</c:v>
                </c:pt>
                <c:pt idx="1752">
                  <c:v>60.143059000000001</c:v>
                </c:pt>
                <c:pt idx="1753">
                  <c:v>60.143020999999997</c:v>
                </c:pt>
                <c:pt idx="1754">
                  <c:v>60.142994000000002</c:v>
                </c:pt>
                <c:pt idx="1755">
                  <c:v>60.142960000000002</c:v>
                </c:pt>
                <c:pt idx="1756">
                  <c:v>60.142929000000002</c:v>
                </c:pt>
                <c:pt idx="1757">
                  <c:v>60.142895000000003</c:v>
                </c:pt>
                <c:pt idx="1758">
                  <c:v>60.142864000000003</c:v>
                </c:pt>
                <c:pt idx="1759">
                  <c:v>60.142837999999998</c:v>
                </c:pt>
                <c:pt idx="1760">
                  <c:v>60.142798999999997</c:v>
                </c:pt>
                <c:pt idx="1761">
                  <c:v>60.142772999999998</c:v>
                </c:pt>
                <c:pt idx="1762">
                  <c:v>60.142738000000001</c:v>
                </c:pt>
                <c:pt idx="1763">
                  <c:v>60.142707999999999</c:v>
                </c:pt>
                <c:pt idx="1764">
                  <c:v>60.142673000000002</c:v>
                </c:pt>
                <c:pt idx="1765">
                  <c:v>60.142643</c:v>
                </c:pt>
                <c:pt idx="1766">
                  <c:v>60.142609</c:v>
                </c:pt>
                <c:pt idx="1767">
                  <c:v>60.142578</c:v>
                </c:pt>
                <c:pt idx="1768">
                  <c:v>60.142550999999997</c:v>
                </c:pt>
                <c:pt idx="1769">
                  <c:v>60.142513000000001</c:v>
                </c:pt>
                <c:pt idx="1770">
                  <c:v>60.142487000000003</c:v>
                </c:pt>
                <c:pt idx="1771">
                  <c:v>60.142456000000003</c:v>
                </c:pt>
                <c:pt idx="1772">
                  <c:v>60.142429</c:v>
                </c:pt>
                <c:pt idx="1773">
                  <c:v>60.142398999999997</c:v>
                </c:pt>
                <c:pt idx="1774">
                  <c:v>60.142372000000002</c:v>
                </c:pt>
                <c:pt idx="1775">
                  <c:v>60.142341999999999</c:v>
                </c:pt>
                <c:pt idx="1776">
                  <c:v>60.142322999999998</c:v>
                </c:pt>
                <c:pt idx="1777">
                  <c:v>60.142291999999998</c:v>
                </c:pt>
                <c:pt idx="1778">
                  <c:v>60.142265000000002</c:v>
                </c:pt>
                <c:pt idx="1779">
                  <c:v>60.142242000000003</c:v>
                </c:pt>
                <c:pt idx="1780">
                  <c:v>60.142220000000002</c:v>
                </c:pt>
                <c:pt idx="1781">
                  <c:v>60.142192999999999</c:v>
                </c:pt>
                <c:pt idx="1782">
                  <c:v>60.14217</c:v>
                </c:pt>
                <c:pt idx="1783">
                  <c:v>60.142150999999998</c:v>
                </c:pt>
                <c:pt idx="1784">
                  <c:v>60.142128</c:v>
                </c:pt>
                <c:pt idx="1785">
                  <c:v>60.142105000000001</c:v>
                </c:pt>
                <c:pt idx="1786">
                  <c:v>60.142085999999999</c:v>
                </c:pt>
                <c:pt idx="1787">
                  <c:v>60.142063</c:v>
                </c:pt>
                <c:pt idx="1788">
                  <c:v>60.142043999999999</c:v>
                </c:pt>
                <c:pt idx="1789">
                  <c:v>60.142021</c:v>
                </c:pt>
                <c:pt idx="1790">
                  <c:v>60.142006000000002</c:v>
                </c:pt>
                <c:pt idx="1791">
                  <c:v>60.141987</c:v>
                </c:pt>
                <c:pt idx="1792">
                  <c:v>60.141964000000002</c:v>
                </c:pt>
                <c:pt idx="1793">
                  <c:v>60.141941000000003</c:v>
                </c:pt>
                <c:pt idx="1794">
                  <c:v>60.141930000000002</c:v>
                </c:pt>
                <c:pt idx="1795">
                  <c:v>60.141907000000003</c:v>
                </c:pt>
                <c:pt idx="1796">
                  <c:v>60.141883999999997</c:v>
                </c:pt>
                <c:pt idx="1797">
                  <c:v>60.141871999999999</c:v>
                </c:pt>
                <c:pt idx="1798">
                  <c:v>60.141849999999998</c:v>
                </c:pt>
                <c:pt idx="1799">
                  <c:v>60.141826999999999</c:v>
                </c:pt>
                <c:pt idx="1800">
                  <c:v>60.141807999999997</c:v>
                </c:pt>
                <c:pt idx="1801">
                  <c:v>60.141784999999999</c:v>
                </c:pt>
                <c:pt idx="1802">
                  <c:v>60.141762</c:v>
                </c:pt>
                <c:pt idx="1803">
                  <c:v>60.141742999999998</c:v>
                </c:pt>
                <c:pt idx="1804">
                  <c:v>60.141719999999999</c:v>
                </c:pt>
                <c:pt idx="1805">
                  <c:v>60.141700999999998</c:v>
                </c:pt>
                <c:pt idx="1806">
                  <c:v>60.141677999999999</c:v>
                </c:pt>
                <c:pt idx="1807">
                  <c:v>60.141655</c:v>
                </c:pt>
                <c:pt idx="1808">
                  <c:v>60.141635999999998</c:v>
                </c:pt>
                <c:pt idx="1809">
                  <c:v>60.141613</c:v>
                </c:pt>
                <c:pt idx="1810">
                  <c:v>60.141585999999997</c:v>
                </c:pt>
                <c:pt idx="1811">
                  <c:v>60.141562999999998</c:v>
                </c:pt>
                <c:pt idx="1812">
                  <c:v>60.141540999999997</c:v>
                </c:pt>
                <c:pt idx="1813">
                  <c:v>60.141514000000001</c:v>
                </c:pt>
                <c:pt idx="1814">
                  <c:v>60.141491000000002</c:v>
                </c:pt>
                <c:pt idx="1815">
                  <c:v>60.141463999999999</c:v>
                </c:pt>
                <c:pt idx="1816">
                  <c:v>60.141441</c:v>
                </c:pt>
                <c:pt idx="1817">
                  <c:v>60.141415000000002</c:v>
                </c:pt>
                <c:pt idx="1818">
                  <c:v>60.141392000000003</c:v>
                </c:pt>
                <c:pt idx="1819">
                  <c:v>60.141365</c:v>
                </c:pt>
                <c:pt idx="1820">
                  <c:v>60.141342000000002</c:v>
                </c:pt>
                <c:pt idx="1821">
                  <c:v>60.141311999999999</c:v>
                </c:pt>
                <c:pt idx="1822">
                  <c:v>60.141292999999997</c:v>
                </c:pt>
                <c:pt idx="1823">
                  <c:v>60.141269999999999</c:v>
                </c:pt>
                <c:pt idx="1824">
                  <c:v>60.141243000000003</c:v>
                </c:pt>
                <c:pt idx="1825">
                  <c:v>60.141219999999997</c:v>
                </c:pt>
                <c:pt idx="1826">
                  <c:v>60.141196999999998</c:v>
                </c:pt>
                <c:pt idx="1827">
                  <c:v>60.141177999999996</c:v>
                </c:pt>
                <c:pt idx="1828">
                  <c:v>60.141148000000001</c:v>
                </c:pt>
                <c:pt idx="1829">
                  <c:v>60.141128999999999</c:v>
                </c:pt>
                <c:pt idx="1830">
                  <c:v>60.141106000000001</c:v>
                </c:pt>
                <c:pt idx="1831">
                  <c:v>60.141083000000002</c:v>
                </c:pt>
                <c:pt idx="1832">
                  <c:v>60.141064</c:v>
                </c:pt>
                <c:pt idx="1833">
                  <c:v>60.141041000000001</c:v>
                </c:pt>
                <c:pt idx="1834">
                  <c:v>60.141022</c:v>
                </c:pt>
                <c:pt idx="1835">
                  <c:v>60.140999000000001</c:v>
                </c:pt>
                <c:pt idx="1836">
                  <c:v>60.140976000000002</c:v>
                </c:pt>
                <c:pt idx="1837">
                  <c:v>60.140957</c:v>
                </c:pt>
                <c:pt idx="1838">
                  <c:v>60.140942000000003</c:v>
                </c:pt>
                <c:pt idx="1839">
                  <c:v>60.140918999999997</c:v>
                </c:pt>
                <c:pt idx="1840">
                  <c:v>60.140900000000002</c:v>
                </c:pt>
                <c:pt idx="1841">
                  <c:v>60.140877000000003</c:v>
                </c:pt>
                <c:pt idx="1842">
                  <c:v>60.140853999999997</c:v>
                </c:pt>
                <c:pt idx="1843">
                  <c:v>60.140835000000003</c:v>
                </c:pt>
                <c:pt idx="1844">
                  <c:v>60.140811999999997</c:v>
                </c:pt>
                <c:pt idx="1845">
                  <c:v>60.140796999999999</c:v>
                </c:pt>
                <c:pt idx="1846">
                  <c:v>60.140777999999997</c:v>
                </c:pt>
                <c:pt idx="1847">
                  <c:v>60.140754999999999</c:v>
                </c:pt>
                <c:pt idx="1848">
                  <c:v>60.140732</c:v>
                </c:pt>
                <c:pt idx="1849">
                  <c:v>60.140704999999997</c:v>
                </c:pt>
                <c:pt idx="1850">
                  <c:v>60.140681999999998</c:v>
                </c:pt>
                <c:pt idx="1851">
                  <c:v>60.140663000000004</c:v>
                </c:pt>
                <c:pt idx="1852">
                  <c:v>60.140639999999998</c:v>
                </c:pt>
                <c:pt idx="1853">
                  <c:v>60.140616999999999</c:v>
                </c:pt>
                <c:pt idx="1854">
                  <c:v>60.140591000000001</c:v>
                </c:pt>
                <c:pt idx="1855">
                  <c:v>60.140568000000002</c:v>
                </c:pt>
                <c:pt idx="1856">
                  <c:v>60.140540999999999</c:v>
                </c:pt>
                <c:pt idx="1857">
                  <c:v>60.140518</c:v>
                </c:pt>
                <c:pt idx="1858">
                  <c:v>60.140490999999997</c:v>
                </c:pt>
                <c:pt idx="1859">
                  <c:v>60.140461000000002</c:v>
                </c:pt>
                <c:pt idx="1860">
                  <c:v>60.140442</c:v>
                </c:pt>
                <c:pt idx="1861">
                  <c:v>60.140411</c:v>
                </c:pt>
                <c:pt idx="1862">
                  <c:v>60.140385000000002</c:v>
                </c:pt>
                <c:pt idx="1863">
                  <c:v>60.140362000000003</c:v>
                </c:pt>
                <c:pt idx="1864">
                  <c:v>60.140335</c:v>
                </c:pt>
                <c:pt idx="1865">
                  <c:v>60.140304999999998</c:v>
                </c:pt>
                <c:pt idx="1866">
                  <c:v>60.140273999999998</c:v>
                </c:pt>
                <c:pt idx="1867">
                  <c:v>60.140247000000002</c:v>
                </c:pt>
                <c:pt idx="1868">
                  <c:v>60.140220999999997</c:v>
                </c:pt>
                <c:pt idx="1869">
                  <c:v>60.140197999999998</c:v>
                </c:pt>
                <c:pt idx="1870">
                  <c:v>60.140166999999998</c:v>
                </c:pt>
                <c:pt idx="1871">
                  <c:v>60.140141</c:v>
                </c:pt>
                <c:pt idx="1872">
                  <c:v>60.140118000000001</c:v>
                </c:pt>
                <c:pt idx="1873">
                  <c:v>60.140090999999998</c:v>
                </c:pt>
                <c:pt idx="1874">
                  <c:v>60.140059999999998</c:v>
                </c:pt>
                <c:pt idx="1875">
                  <c:v>60.140040999999997</c:v>
                </c:pt>
                <c:pt idx="1876">
                  <c:v>60.140011000000001</c:v>
                </c:pt>
                <c:pt idx="1877">
                  <c:v>60.139991999999999</c:v>
                </c:pt>
                <c:pt idx="1878">
                  <c:v>60.139969000000001</c:v>
                </c:pt>
                <c:pt idx="1879">
                  <c:v>60.139946000000002</c:v>
                </c:pt>
                <c:pt idx="1880">
                  <c:v>60.139918999999999</c:v>
                </c:pt>
                <c:pt idx="1881">
                  <c:v>60.139896</c:v>
                </c:pt>
                <c:pt idx="1882">
                  <c:v>60.139876999999998</c:v>
                </c:pt>
                <c:pt idx="1883">
                  <c:v>60.139854</c:v>
                </c:pt>
                <c:pt idx="1884">
                  <c:v>60.139831999999998</c:v>
                </c:pt>
                <c:pt idx="1885">
                  <c:v>60.139816000000003</c:v>
                </c:pt>
                <c:pt idx="1886">
                  <c:v>60.139797000000002</c:v>
                </c:pt>
                <c:pt idx="1887">
                  <c:v>60.139774000000003</c:v>
                </c:pt>
                <c:pt idx="1888">
                  <c:v>60.139755000000001</c:v>
                </c:pt>
                <c:pt idx="1889">
                  <c:v>60.139740000000003</c:v>
                </c:pt>
                <c:pt idx="1890">
                  <c:v>60.139716999999997</c:v>
                </c:pt>
                <c:pt idx="1891">
                  <c:v>60.139702</c:v>
                </c:pt>
                <c:pt idx="1892">
                  <c:v>60.139682999999998</c:v>
                </c:pt>
                <c:pt idx="1893">
                  <c:v>60.139668</c:v>
                </c:pt>
                <c:pt idx="1894">
                  <c:v>60.139648000000001</c:v>
                </c:pt>
                <c:pt idx="1895">
                  <c:v>60.139633000000003</c:v>
                </c:pt>
                <c:pt idx="1896">
                  <c:v>60.139617999999999</c:v>
                </c:pt>
                <c:pt idx="1897">
                  <c:v>60.139595</c:v>
                </c:pt>
                <c:pt idx="1898">
                  <c:v>60.139583999999999</c:v>
                </c:pt>
                <c:pt idx="1899">
                  <c:v>60.139561</c:v>
                </c:pt>
                <c:pt idx="1900">
                  <c:v>60.139544999999998</c:v>
                </c:pt>
                <c:pt idx="1901">
                  <c:v>60.139525999999996</c:v>
                </c:pt>
                <c:pt idx="1902">
                  <c:v>60.139510999999999</c:v>
                </c:pt>
                <c:pt idx="1903">
                  <c:v>60.139488</c:v>
                </c:pt>
                <c:pt idx="1904">
                  <c:v>60.139468999999998</c:v>
                </c:pt>
                <c:pt idx="1905">
                  <c:v>60.139454000000001</c:v>
                </c:pt>
                <c:pt idx="1906">
                  <c:v>60.139431000000002</c:v>
                </c:pt>
                <c:pt idx="1907">
                  <c:v>60.139412</c:v>
                </c:pt>
                <c:pt idx="1908">
                  <c:v>60.139397000000002</c:v>
                </c:pt>
                <c:pt idx="1909">
                  <c:v>60.139373999999997</c:v>
                </c:pt>
                <c:pt idx="1910">
                  <c:v>60.139355000000002</c:v>
                </c:pt>
                <c:pt idx="1911">
                  <c:v>60.139339</c:v>
                </c:pt>
                <c:pt idx="1912">
                  <c:v>60.139316999999998</c:v>
                </c:pt>
                <c:pt idx="1913">
                  <c:v>60.139296999999999</c:v>
                </c:pt>
                <c:pt idx="1914">
                  <c:v>60.139274999999998</c:v>
                </c:pt>
                <c:pt idx="1915">
                  <c:v>60.139259000000003</c:v>
                </c:pt>
                <c:pt idx="1916">
                  <c:v>60.139240000000001</c:v>
                </c:pt>
                <c:pt idx="1917">
                  <c:v>60.139217000000002</c:v>
                </c:pt>
                <c:pt idx="1918">
                  <c:v>60.139194000000003</c:v>
                </c:pt>
                <c:pt idx="1919">
                  <c:v>60.139183000000003</c:v>
                </c:pt>
                <c:pt idx="1920">
                  <c:v>60.139159999999997</c:v>
                </c:pt>
                <c:pt idx="1921">
                  <c:v>60.139144999999999</c:v>
                </c:pt>
                <c:pt idx="1922">
                  <c:v>60.139125999999997</c:v>
                </c:pt>
                <c:pt idx="1923">
                  <c:v>60.139111</c:v>
                </c:pt>
                <c:pt idx="1924">
                  <c:v>60.139088000000001</c:v>
                </c:pt>
                <c:pt idx="1925">
                  <c:v>60.139076000000003</c:v>
                </c:pt>
                <c:pt idx="1926">
                  <c:v>60.139060999999998</c:v>
                </c:pt>
                <c:pt idx="1927">
                  <c:v>60.139037999999999</c:v>
                </c:pt>
                <c:pt idx="1928">
                  <c:v>60.139023000000002</c:v>
                </c:pt>
                <c:pt idx="1929">
                  <c:v>60.139011000000004</c:v>
                </c:pt>
                <c:pt idx="1930">
                  <c:v>60.138995999999999</c:v>
                </c:pt>
                <c:pt idx="1931">
                  <c:v>60.138981000000001</c:v>
                </c:pt>
                <c:pt idx="1932">
                  <c:v>60.138966000000003</c:v>
                </c:pt>
                <c:pt idx="1933">
                  <c:v>60.138953999999998</c:v>
                </c:pt>
                <c:pt idx="1934">
                  <c:v>60.138947000000002</c:v>
                </c:pt>
                <c:pt idx="1935">
                  <c:v>60.138930999999999</c:v>
                </c:pt>
                <c:pt idx="1936">
                  <c:v>60.138916000000002</c:v>
                </c:pt>
                <c:pt idx="1937">
                  <c:v>60.138908000000001</c:v>
                </c:pt>
                <c:pt idx="1938">
                  <c:v>60.138897</c:v>
                </c:pt>
                <c:pt idx="1939">
                  <c:v>60.138882000000002</c:v>
                </c:pt>
                <c:pt idx="1940">
                  <c:v>60.138874000000001</c:v>
                </c:pt>
                <c:pt idx="1941">
                  <c:v>60.138858999999997</c:v>
                </c:pt>
                <c:pt idx="1942">
                  <c:v>60.138851000000003</c:v>
                </c:pt>
                <c:pt idx="1943">
                  <c:v>60.138840000000002</c:v>
                </c:pt>
                <c:pt idx="1944">
                  <c:v>60.138832000000001</c:v>
                </c:pt>
                <c:pt idx="1945">
                  <c:v>60.138817000000003</c:v>
                </c:pt>
                <c:pt idx="1946">
                  <c:v>60.138809000000002</c:v>
                </c:pt>
                <c:pt idx="1947">
                  <c:v>60.138793999999997</c:v>
                </c:pt>
                <c:pt idx="1948">
                  <c:v>60.138782999999997</c:v>
                </c:pt>
                <c:pt idx="1949">
                  <c:v>60.138775000000003</c:v>
                </c:pt>
                <c:pt idx="1950">
                  <c:v>60.138759999999998</c:v>
                </c:pt>
                <c:pt idx="1951">
                  <c:v>60.138744000000003</c:v>
                </c:pt>
                <c:pt idx="1952">
                  <c:v>60.138733000000002</c:v>
                </c:pt>
                <c:pt idx="1953">
                  <c:v>60.138717999999997</c:v>
                </c:pt>
                <c:pt idx="1954">
                  <c:v>60.138710000000003</c:v>
                </c:pt>
                <c:pt idx="1955">
                  <c:v>60.138694999999998</c:v>
                </c:pt>
                <c:pt idx="1956">
                  <c:v>60.138672</c:v>
                </c:pt>
                <c:pt idx="1957">
                  <c:v>60.138660000000002</c:v>
                </c:pt>
                <c:pt idx="1958">
                  <c:v>60.138644999999997</c:v>
                </c:pt>
                <c:pt idx="1959">
                  <c:v>60.138629999999999</c:v>
                </c:pt>
                <c:pt idx="1960">
                  <c:v>60.138618000000001</c:v>
                </c:pt>
                <c:pt idx="1961">
                  <c:v>60.138596</c:v>
                </c:pt>
                <c:pt idx="1962">
                  <c:v>60.138579999999997</c:v>
                </c:pt>
                <c:pt idx="1963">
                  <c:v>60.138556999999999</c:v>
                </c:pt>
                <c:pt idx="1964">
                  <c:v>60.138545999999998</c:v>
                </c:pt>
                <c:pt idx="1965">
                  <c:v>60.138522999999999</c:v>
                </c:pt>
                <c:pt idx="1966">
                  <c:v>60.138508000000002</c:v>
                </c:pt>
                <c:pt idx="1967">
                  <c:v>60.138489</c:v>
                </c:pt>
                <c:pt idx="1968">
                  <c:v>60.138474000000002</c:v>
                </c:pt>
                <c:pt idx="1969">
                  <c:v>60.138451000000003</c:v>
                </c:pt>
                <c:pt idx="1970">
                  <c:v>60.138438999999998</c:v>
                </c:pt>
                <c:pt idx="1971">
                  <c:v>60.138415999999999</c:v>
                </c:pt>
                <c:pt idx="1972">
                  <c:v>60.138401000000002</c:v>
                </c:pt>
                <c:pt idx="1973">
                  <c:v>60.138382</c:v>
                </c:pt>
                <c:pt idx="1974">
                  <c:v>60.138367000000002</c:v>
                </c:pt>
                <c:pt idx="1975">
                  <c:v>60.138343999999996</c:v>
                </c:pt>
                <c:pt idx="1976">
                  <c:v>60.138328999999999</c:v>
                </c:pt>
                <c:pt idx="1977">
                  <c:v>60.138309</c:v>
                </c:pt>
                <c:pt idx="1978">
                  <c:v>60.138294000000002</c:v>
                </c:pt>
                <c:pt idx="1979">
                  <c:v>60.138278999999997</c:v>
                </c:pt>
                <c:pt idx="1980">
                  <c:v>60.138267999999997</c:v>
                </c:pt>
                <c:pt idx="1981">
                  <c:v>60.138244999999998</c:v>
                </c:pt>
                <c:pt idx="1982">
                  <c:v>60.138229000000003</c:v>
                </c:pt>
                <c:pt idx="1983">
                  <c:v>60.138213999999998</c:v>
                </c:pt>
                <c:pt idx="1984">
                  <c:v>60.138202999999997</c:v>
                </c:pt>
                <c:pt idx="1985">
                  <c:v>60.138187000000002</c:v>
                </c:pt>
                <c:pt idx="1986">
                  <c:v>60.138171999999997</c:v>
                </c:pt>
                <c:pt idx="1987">
                  <c:v>60.138160999999997</c:v>
                </c:pt>
                <c:pt idx="1988">
                  <c:v>60.138145000000002</c:v>
                </c:pt>
                <c:pt idx="1989">
                  <c:v>60.138129999999997</c:v>
                </c:pt>
                <c:pt idx="1990">
                  <c:v>60.138114999999999</c:v>
                </c:pt>
                <c:pt idx="1991">
                  <c:v>60.138100000000001</c:v>
                </c:pt>
                <c:pt idx="1992">
                  <c:v>60.138088000000003</c:v>
                </c:pt>
                <c:pt idx="1993">
                  <c:v>60.138081</c:v>
                </c:pt>
                <c:pt idx="1994">
                  <c:v>60.138064999999997</c:v>
                </c:pt>
                <c:pt idx="1995">
                  <c:v>60.13805</c:v>
                </c:pt>
                <c:pt idx="1996">
                  <c:v>60.138038999999999</c:v>
                </c:pt>
                <c:pt idx="1997">
                  <c:v>60.138022999999997</c:v>
                </c:pt>
                <c:pt idx="1998">
                  <c:v>60.138007999999999</c:v>
                </c:pt>
                <c:pt idx="1999">
                  <c:v>60.137985</c:v>
                </c:pt>
                <c:pt idx="2000">
                  <c:v>60.137974</c:v>
                </c:pt>
                <c:pt idx="2001">
                  <c:v>60.137959000000002</c:v>
                </c:pt>
                <c:pt idx="2002">
                  <c:v>60.137943</c:v>
                </c:pt>
                <c:pt idx="2003">
                  <c:v>60.137931999999999</c:v>
                </c:pt>
                <c:pt idx="2004">
                  <c:v>60.137909000000001</c:v>
                </c:pt>
                <c:pt idx="2005">
                  <c:v>60.137894000000003</c:v>
                </c:pt>
                <c:pt idx="2006">
                  <c:v>60.137870999999997</c:v>
                </c:pt>
                <c:pt idx="2007">
                  <c:v>60.137858999999999</c:v>
                </c:pt>
                <c:pt idx="2008">
                  <c:v>60.137836</c:v>
                </c:pt>
                <c:pt idx="2009">
                  <c:v>60.137821000000002</c:v>
                </c:pt>
                <c:pt idx="2010">
                  <c:v>60.137802000000001</c:v>
                </c:pt>
                <c:pt idx="2011">
                  <c:v>60.137779000000002</c:v>
                </c:pt>
                <c:pt idx="2012">
                  <c:v>60.137763999999997</c:v>
                </c:pt>
                <c:pt idx="2013">
                  <c:v>60.137745000000002</c:v>
                </c:pt>
                <c:pt idx="2014">
                  <c:v>60.137721999999997</c:v>
                </c:pt>
                <c:pt idx="2015">
                  <c:v>60.137706999999999</c:v>
                </c:pt>
                <c:pt idx="2016">
                  <c:v>60.137687999999997</c:v>
                </c:pt>
                <c:pt idx="2017">
                  <c:v>60.137664999999998</c:v>
                </c:pt>
                <c:pt idx="2018">
                  <c:v>60.137642</c:v>
                </c:pt>
                <c:pt idx="2019">
                  <c:v>60.137630000000001</c:v>
                </c:pt>
                <c:pt idx="2020">
                  <c:v>60.137608</c:v>
                </c:pt>
                <c:pt idx="2021">
                  <c:v>60.137588999999998</c:v>
                </c:pt>
                <c:pt idx="2022">
                  <c:v>60.137573000000003</c:v>
                </c:pt>
                <c:pt idx="2023">
                  <c:v>60.137549999999997</c:v>
                </c:pt>
                <c:pt idx="2024">
                  <c:v>60.137526999999999</c:v>
                </c:pt>
                <c:pt idx="2025">
                  <c:v>60.137515999999998</c:v>
                </c:pt>
                <c:pt idx="2026">
                  <c:v>60.137501</c:v>
                </c:pt>
                <c:pt idx="2027">
                  <c:v>60.137478000000002</c:v>
                </c:pt>
                <c:pt idx="2028">
                  <c:v>60.137466000000003</c:v>
                </c:pt>
                <c:pt idx="2029">
                  <c:v>60.137450999999999</c:v>
                </c:pt>
                <c:pt idx="2030">
                  <c:v>60.137428</c:v>
                </c:pt>
                <c:pt idx="2031">
                  <c:v>60.137413000000002</c:v>
                </c:pt>
                <c:pt idx="2032">
                  <c:v>60.137402000000002</c:v>
                </c:pt>
                <c:pt idx="2033">
                  <c:v>60.137385999999999</c:v>
                </c:pt>
                <c:pt idx="2034">
                  <c:v>60.137371000000002</c:v>
                </c:pt>
                <c:pt idx="2035">
                  <c:v>60.137363000000001</c:v>
                </c:pt>
                <c:pt idx="2036">
                  <c:v>60.137352</c:v>
                </c:pt>
                <c:pt idx="2037">
                  <c:v>60.137337000000002</c:v>
                </c:pt>
                <c:pt idx="2038">
                  <c:v>60.137321</c:v>
                </c:pt>
                <c:pt idx="2039">
                  <c:v>60.137314000000003</c:v>
                </c:pt>
                <c:pt idx="2040">
                  <c:v>60.137298999999999</c:v>
                </c:pt>
                <c:pt idx="2041">
                  <c:v>60.137295000000002</c:v>
                </c:pt>
                <c:pt idx="2042">
                  <c:v>60.137279999999997</c:v>
                </c:pt>
                <c:pt idx="2043">
                  <c:v>60.137272000000003</c:v>
                </c:pt>
                <c:pt idx="2044">
                  <c:v>60.137256999999998</c:v>
                </c:pt>
                <c:pt idx="2045">
                  <c:v>60.137245</c:v>
                </c:pt>
                <c:pt idx="2046">
                  <c:v>60.137238000000004</c:v>
                </c:pt>
                <c:pt idx="2047">
                  <c:v>60.137222000000001</c:v>
                </c:pt>
                <c:pt idx="2048">
                  <c:v>60.137214999999998</c:v>
                </c:pt>
                <c:pt idx="2049">
                  <c:v>60.137199000000003</c:v>
                </c:pt>
                <c:pt idx="2050">
                  <c:v>60.137191999999999</c:v>
                </c:pt>
                <c:pt idx="2051">
                  <c:v>60.137180000000001</c:v>
                </c:pt>
                <c:pt idx="2052">
                  <c:v>60.137165000000003</c:v>
                </c:pt>
                <c:pt idx="2053">
                  <c:v>60.137157000000002</c:v>
                </c:pt>
                <c:pt idx="2054">
                  <c:v>60.137141999999997</c:v>
                </c:pt>
                <c:pt idx="2055">
                  <c:v>60.137130999999997</c:v>
                </c:pt>
                <c:pt idx="2056">
                  <c:v>60.137115000000001</c:v>
                </c:pt>
                <c:pt idx="2057">
                  <c:v>60.137099999999997</c:v>
                </c:pt>
                <c:pt idx="2058">
                  <c:v>60.137084999999999</c:v>
                </c:pt>
                <c:pt idx="2059">
                  <c:v>60.137070000000001</c:v>
                </c:pt>
                <c:pt idx="2060">
                  <c:v>60.137058000000003</c:v>
                </c:pt>
                <c:pt idx="2061">
                  <c:v>60.137042999999998</c:v>
                </c:pt>
                <c:pt idx="2062">
                  <c:v>60.137028000000001</c:v>
                </c:pt>
                <c:pt idx="2063">
                  <c:v>60.137016000000003</c:v>
                </c:pt>
                <c:pt idx="2064">
                  <c:v>60.137000999999998</c:v>
                </c:pt>
                <c:pt idx="2065">
                  <c:v>60.136986</c:v>
                </c:pt>
                <c:pt idx="2066">
                  <c:v>60.136971000000003</c:v>
                </c:pt>
                <c:pt idx="2067">
                  <c:v>60.136955</c:v>
                </c:pt>
                <c:pt idx="2068">
                  <c:v>60.136944</c:v>
                </c:pt>
                <c:pt idx="2069">
                  <c:v>60.136929000000002</c:v>
                </c:pt>
                <c:pt idx="2070">
                  <c:v>60.136913</c:v>
                </c:pt>
                <c:pt idx="2071">
                  <c:v>60.136901999999999</c:v>
                </c:pt>
                <c:pt idx="2072">
                  <c:v>60.136887000000002</c:v>
                </c:pt>
                <c:pt idx="2073">
                  <c:v>60.136870999999999</c:v>
                </c:pt>
                <c:pt idx="2074">
                  <c:v>60.136856000000002</c:v>
                </c:pt>
                <c:pt idx="2075">
                  <c:v>60.136840999999997</c:v>
                </c:pt>
                <c:pt idx="2076">
                  <c:v>60.136828999999999</c:v>
                </c:pt>
                <c:pt idx="2077">
                  <c:v>60.136814000000001</c:v>
                </c:pt>
                <c:pt idx="2078">
                  <c:v>60.136806</c:v>
                </c:pt>
                <c:pt idx="2079">
                  <c:v>60.136791000000002</c:v>
                </c:pt>
                <c:pt idx="2080">
                  <c:v>60.136780000000002</c:v>
                </c:pt>
                <c:pt idx="2081">
                  <c:v>60.136772000000001</c:v>
                </c:pt>
                <c:pt idx="2082">
                  <c:v>60.136757000000003</c:v>
                </c:pt>
                <c:pt idx="2083">
                  <c:v>60.136749000000002</c:v>
                </c:pt>
                <c:pt idx="2084">
                  <c:v>60.136733999999997</c:v>
                </c:pt>
                <c:pt idx="2085">
                  <c:v>60.136726000000003</c:v>
                </c:pt>
                <c:pt idx="2086">
                  <c:v>60.136723000000003</c:v>
                </c:pt>
                <c:pt idx="2087">
                  <c:v>60.136707000000001</c:v>
                </c:pt>
                <c:pt idx="2088">
                  <c:v>60.136699999999998</c:v>
                </c:pt>
                <c:pt idx="2089">
                  <c:v>60.136691999999996</c:v>
                </c:pt>
                <c:pt idx="2090">
                  <c:v>60.136676999999999</c:v>
                </c:pt>
                <c:pt idx="2091">
                  <c:v>60.136673000000002</c:v>
                </c:pt>
                <c:pt idx="2092">
                  <c:v>60.136665000000001</c:v>
                </c:pt>
                <c:pt idx="2093">
                  <c:v>60.136657999999997</c:v>
                </c:pt>
                <c:pt idx="2094">
                  <c:v>60.136650000000003</c:v>
                </c:pt>
                <c:pt idx="2095">
                  <c:v>60.136634999999998</c:v>
                </c:pt>
                <c:pt idx="2096">
                  <c:v>60.136626999999997</c:v>
                </c:pt>
                <c:pt idx="2097">
                  <c:v>60.136620000000001</c:v>
                </c:pt>
                <c:pt idx="2098">
                  <c:v>60.136608000000003</c:v>
                </c:pt>
                <c:pt idx="2099">
                  <c:v>60.136600000000001</c:v>
                </c:pt>
                <c:pt idx="2100">
                  <c:v>60.136584999999997</c:v>
                </c:pt>
                <c:pt idx="2101">
                  <c:v>60.136578</c:v>
                </c:pt>
                <c:pt idx="2102">
                  <c:v>60.136561999999998</c:v>
                </c:pt>
                <c:pt idx="2103">
                  <c:v>60.136558999999998</c:v>
                </c:pt>
                <c:pt idx="2104">
                  <c:v>60.136543000000003</c:v>
                </c:pt>
                <c:pt idx="2105">
                  <c:v>60.136527999999998</c:v>
                </c:pt>
                <c:pt idx="2106">
                  <c:v>60.136513000000001</c:v>
                </c:pt>
                <c:pt idx="2107">
                  <c:v>60.136496999999999</c:v>
                </c:pt>
                <c:pt idx="2108">
                  <c:v>60.136493999999999</c:v>
                </c:pt>
                <c:pt idx="2109">
                  <c:v>60.136477999999997</c:v>
                </c:pt>
                <c:pt idx="2110">
                  <c:v>60.136456000000003</c:v>
                </c:pt>
                <c:pt idx="2111">
                  <c:v>60.136443999999997</c:v>
                </c:pt>
                <c:pt idx="2112">
                  <c:v>60.136429</c:v>
                </c:pt>
                <c:pt idx="2113">
                  <c:v>60.136414000000002</c:v>
                </c:pt>
                <c:pt idx="2114">
                  <c:v>60.136398</c:v>
                </c:pt>
                <c:pt idx="2115">
                  <c:v>60.136378999999998</c:v>
                </c:pt>
                <c:pt idx="2116">
                  <c:v>60.136364</c:v>
                </c:pt>
                <c:pt idx="2117">
                  <c:v>60.136349000000003</c:v>
                </c:pt>
                <c:pt idx="2118">
                  <c:v>60.136330000000001</c:v>
                </c:pt>
                <c:pt idx="2119">
                  <c:v>60.136313999999999</c:v>
                </c:pt>
                <c:pt idx="2120">
                  <c:v>60.136299000000001</c:v>
                </c:pt>
                <c:pt idx="2121">
                  <c:v>60.136276000000002</c:v>
                </c:pt>
                <c:pt idx="2122">
                  <c:v>60.136265000000002</c:v>
                </c:pt>
                <c:pt idx="2123">
                  <c:v>60.136242000000003</c:v>
                </c:pt>
                <c:pt idx="2124">
                  <c:v>60.136226999999998</c:v>
                </c:pt>
                <c:pt idx="2125">
                  <c:v>60.136215</c:v>
                </c:pt>
                <c:pt idx="2126">
                  <c:v>60.136200000000002</c:v>
                </c:pt>
                <c:pt idx="2127">
                  <c:v>60.136177000000004</c:v>
                </c:pt>
                <c:pt idx="2128">
                  <c:v>60.136161999999999</c:v>
                </c:pt>
                <c:pt idx="2129">
                  <c:v>60.136150000000001</c:v>
                </c:pt>
                <c:pt idx="2130">
                  <c:v>60.136135000000003</c:v>
                </c:pt>
                <c:pt idx="2131">
                  <c:v>60.136119999999998</c:v>
                </c:pt>
                <c:pt idx="2132">
                  <c:v>60.136105000000001</c:v>
                </c:pt>
                <c:pt idx="2133">
                  <c:v>60.136093000000002</c:v>
                </c:pt>
                <c:pt idx="2134">
                  <c:v>60.136077999999998</c:v>
                </c:pt>
                <c:pt idx="2135">
                  <c:v>60.136063</c:v>
                </c:pt>
                <c:pt idx="2136">
                  <c:v>60.136046999999998</c:v>
                </c:pt>
                <c:pt idx="2137">
                  <c:v>60.136040000000001</c:v>
                </c:pt>
                <c:pt idx="2138">
                  <c:v>60.136028000000003</c:v>
                </c:pt>
                <c:pt idx="2139">
                  <c:v>60.136012999999998</c:v>
                </c:pt>
                <c:pt idx="2140">
                  <c:v>60.135998000000001</c:v>
                </c:pt>
                <c:pt idx="2141">
                  <c:v>60.13599</c:v>
                </c:pt>
                <c:pt idx="2142">
                  <c:v>60.135978999999999</c:v>
                </c:pt>
                <c:pt idx="2143">
                  <c:v>60.135962999999997</c:v>
                </c:pt>
                <c:pt idx="2144">
                  <c:v>60.135947999999999</c:v>
                </c:pt>
                <c:pt idx="2145">
                  <c:v>60.135941000000003</c:v>
                </c:pt>
                <c:pt idx="2146">
                  <c:v>60.135925</c:v>
                </c:pt>
                <c:pt idx="2147">
                  <c:v>60.135914</c:v>
                </c:pt>
                <c:pt idx="2148">
                  <c:v>60.135899000000002</c:v>
                </c:pt>
                <c:pt idx="2149">
                  <c:v>60.135883</c:v>
                </c:pt>
                <c:pt idx="2150">
                  <c:v>60.135876000000003</c:v>
                </c:pt>
                <c:pt idx="2151">
                  <c:v>60.135863999999998</c:v>
                </c:pt>
                <c:pt idx="2152">
                  <c:v>60.135849</c:v>
                </c:pt>
                <c:pt idx="2153">
                  <c:v>60.135834000000003</c:v>
                </c:pt>
                <c:pt idx="2154">
                  <c:v>60.135810999999997</c:v>
                </c:pt>
                <c:pt idx="2155">
                  <c:v>60.135798999999999</c:v>
                </c:pt>
                <c:pt idx="2156">
                  <c:v>60.135784000000001</c:v>
                </c:pt>
                <c:pt idx="2157">
                  <c:v>60.135769000000003</c:v>
                </c:pt>
                <c:pt idx="2158">
                  <c:v>60.135756999999998</c:v>
                </c:pt>
                <c:pt idx="2159">
                  <c:v>60.135734999999997</c:v>
                </c:pt>
                <c:pt idx="2160">
                  <c:v>60.135719000000002</c:v>
                </c:pt>
                <c:pt idx="2161">
                  <c:v>60.135703999999997</c:v>
                </c:pt>
                <c:pt idx="2162">
                  <c:v>60.135685000000002</c:v>
                </c:pt>
                <c:pt idx="2163">
                  <c:v>60.135669999999998</c:v>
                </c:pt>
                <c:pt idx="2164">
                  <c:v>60.135646999999999</c:v>
                </c:pt>
                <c:pt idx="2165">
                  <c:v>60.135635000000001</c:v>
                </c:pt>
                <c:pt idx="2166">
                  <c:v>60.135612000000002</c:v>
                </c:pt>
                <c:pt idx="2167">
                  <c:v>60.135596999999997</c:v>
                </c:pt>
                <c:pt idx="2168">
                  <c:v>60.135578000000002</c:v>
                </c:pt>
                <c:pt idx="2169">
                  <c:v>60.135562999999998</c:v>
                </c:pt>
                <c:pt idx="2170">
                  <c:v>60.135539999999999</c:v>
                </c:pt>
                <c:pt idx="2171">
                  <c:v>60.135528999999998</c:v>
                </c:pt>
                <c:pt idx="2172">
                  <c:v>60.135505999999999</c:v>
                </c:pt>
                <c:pt idx="2173">
                  <c:v>60.135489999999997</c:v>
                </c:pt>
                <c:pt idx="2174">
                  <c:v>60.135468000000003</c:v>
                </c:pt>
                <c:pt idx="2175">
                  <c:v>60.135455999999998</c:v>
                </c:pt>
                <c:pt idx="2176">
                  <c:v>60.135441</c:v>
                </c:pt>
                <c:pt idx="2177">
                  <c:v>60.135426000000002</c:v>
                </c:pt>
                <c:pt idx="2178">
                  <c:v>60.135413999999997</c:v>
                </c:pt>
                <c:pt idx="2179">
                  <c:v>60.135390999999998</c:v>
                </c:pt>
                <c:pt idx="2180">
                  <c:v>60.135384000000002</c:v>
                </c:pt>
                <c:pt idx="2181">
                  <c:v>60.135368</c:v>
                </c:pt>
                <c:pt idx="2182">
                  <c:v>60.135353000000002</c:v>
                </c:pt>
                <c:pt idx="2183">
                  <c:v>60.135342000000001</c:v>
                </c:pt>
                <c:pt idx="2184">
                  <c:v>60.135325999999999</c:v>
                </c:pt>
                <c:pt idx="2185">
                  <c:v>60.135311000000002</c:v>
                </c:pt>
                <c:pt idx="2186">
                  <c:v>60.135303</c:v>
                </c:pt>
                <c:pt idx="2187">
                  <c:v>60.135292</c:v>
                </c:pt>
                <c:pt idx="2188">
                  <c:v>60.135283999999999</c:v>
                </c:pt>
                <c:pt idx="2189">
                  <c:v>60.135269000000001</c:v>
                </c:pt>
                <c:pt idx="2190">
                  <c:v>60.135261999999997</c:v>
                </c:pt>
                <c:pt idx="2191">
                  <c:v>60.135246000000002</c:v>
                </c:pt>
                <c:pt idx="2192">
                  <c:v>60.135238999999999</c:v>
                </c:pt>
                <c:pt idx="2193">
                  <c:v>60.135227</c:v>
                </c:pt>
                <c:pt idx="2194">
                  <c:v>60.135219999999997</c:v>
                </c:pt>
                <c:pt idx="2195">
                  <c:v>60.135204000000002</c:v>
                </c:pt>
                <c:pt idx="2196">
                  <c:v>60.135196999999998</c:v>
                </c:pt>
                <c:pt idx="2197">
                  <c:v>60.135185</c:v>
                </c:pt>
                <c:pt idx="2198">
                  <c:v>60.135178000000003</c:v>
                </c:pt>
                <c:pt idx="2199">
                  <c:v>60.135162000000001</c:v>
                </c:pt>
                <c:pt idx="2200">
                  <c:v>60.135154999999997</c:v>
                </c:pt>
                <c:pt idx="2201">
                  <c:v>60.135139000000002</c:v>
                </c:pt>
                <c:pt idx="2202">
                  <c:v>60.135131999999999</c:v>
                </c:pt>
                <c:pt idx="2203">
                  <c:v>60.135120000000001</c:v>
                </c:pt>
                <c:pt idx="2204">
                  <c:v>60.135105000000003</c:v>
                </c:pt>
                <c:pt idx="2205">
                  <c:v>60.135097999999999</c:v>
                </c:pt>
                <c:pt idx="2206">
                  <c:v>60.135081999999997</c:v>
                </c:pt>
                <c:pt idx="2207">
                  <c:v>60.135071000000003</c:v>
                </c:pt>
                <c:pt idx="2208">
                  <c:v>60.135055999999999</c:v>
                </c:pt>
                <c:pt idx="2209">
                  <c:v>60.135039999999996</c:v>
                </c:pt>
                <c:pt idx="2210">
                  <c:v>60.135024999999999</c:v>
                </c:pt>
                <c:pt idx="2211">
                  <c:v>60.135010000000001</c:v>
                </c:pt>
                <c:pt idx="2212">
                  <c:v>60.134998000000003</c:v>
                </c:pt>
                <c:pt idx="2213">
                  <c:v>60.134982999999998</c:v>
                </c:pt>
                <c:pt idx="2214">
                  <c:v>60.134968000000001</c:v>
                </c:pt>
                <c:pt idx="2215">
                  <c:v>60.134956000000003</c:v>
                </c:pt>
                <c:pt idx="2216">
                  <c:v>60.134932999999997</c:v>
                </c:pt>
                <c:pt idx="2217">
                  <c:v>60.134917999999999</c:v>
                </c:pt>
                <c:pt idx="2218">
                  <c:v>60.134903000000001</c:v>
                </c:pt>
                <c:pt idx="2219">
                  <c:v>60.134892000000001</c:v>
                </c:pt>
                <c:pt idx="2220">
                  <c:v>60.134875999999998</c:v>
                </c:pt>
                <c:pt idx="2221">
                  <c:v>60.134853</c:v>
                </c:pt>
                <c:pt idx="2222">
                  <c:v>60.134841999999999</c:v>
                </c:pt>
                <c:pt idx="2223">
                  <c:v>60.134827000000001</c:v>
                </c:pt>
                <c:pt idx="2224">
                  <c:v>60.134810999999999</c:v>
                </c:pt>
                <c:pt idx="2225">
                  <c:v>60.134796000000001</c:v>
                </c:pt>
                <c:pt idx="2226">
                  <c:v>60.134780999999997</c:v>
                </c:pt>
                <c:pt idx="2227">
                  <c:v>60.134768999999999</c:v>
                </c:pt>
                <c:pt idx="2228">
                  <c:v>60.134754000000001</c:v>
                </c:pt>
                <c:pt idx="2229">
                  <c:v>60.134739000000003</c:v>
                </c:pt>
                <c:pt idx="2230">
                  <c:v>60.134726999999998</c:v>
                </c:pt>
                <c:pt idx="2231">
                  <c:v>60.134720000000002</c:v>
                </c:pt>
                <c:pt idx="2232">
                  <c:v>60.134704999999997</c:v>
                </c:pt>
                <c:pt idx="2233">
                  <c:v>60.134689000000002</c:v>
                </c:pt>
                <c:pt idx="2234">
                  <c:v>60.134673999999997</c:v>
                </c:pt>
                <c:pt idx="2235">
                  <c:v>60.134666000000003</c:v>
                </c:pt>
                <c:pt idx="2236">
                  <c:v>60.134655000000002</c:v>
                </c:pt>
                <c:pt idx="2237">
                  <c:v>60.134647000000001</c:v>
                </c:pt>
                <c:pt idx="2238">
                  <c:v>60.134632000000003</c:v>
                </c:pt>
                <c:pt idx="2239">
                  <c:v>60.134624000000002</c:v>
                </c:pt>
                <c:pt idx="2240">
                  <c:v>60.134613000000002</c:v>
                </c:pt>
                <c:pt idx="2241">
                  <c:v>60.134605000000001</c:v>
                </c:pt>
                <c:pt idx="2242">
                  <c:v>60.134590000000003</c:v>
                </c:pt>
                <c:pt idx="2243">
                  <c:v>60.134582999999999</c:v>
                </c:pt>
                <c:pt idx="2244">
                  <c:v>60.134566999999997</c:v>
                </c:pt>
                <c:pt idx="2245">
                  <c:v>60.13456</c:v>
                </c:pt>
                <c:pt idx="2246">
                  <c:v>60.134548000000002</c:v>
                </c:pt>
                <c:pt idx="2247">
                  <c:v>60.134540999999999</c:v>
                </c:pt>
                <c:pt idx="2248">
                  <c:v>60.134524999999996</c:v>
                </c:pt>
                <c:pt idx="2249">
                  <c:v>60.134518</c:v>
                </c:pt>
                <c:pt idx="2250">
                  <c:v>60.134501999999998</c:v>
                </c:pt>
                <c:pt idx="2251">
                  <c:v>60.134490999999997</c:v>
                </c:pt>
                <c:pt idx="2252">
                  <c:v>60.134475999999999</c:v>
                </c:pt>
                <c:pt idx="2253">
                  <c:v>60.134467999999998</c:v>
                </c:pt>
                <c:pt idx="2254">
                  <c:v>60.134453000000001</c:v>
                </c:pt>
                <c:pt idx="2255">
                  <c:v>60.134438000000003</c:v>
                </c:pt>
                <c:pt idx="2256">
                  <c:v>60.134425999999998</c:v>
                </c:pt>
                <c:pt idx="2257">
                  <c:v>60.134411</c:v>
                </c:pt>
                <c:pt idx="2258">
                  <c:v>60.134396000000002</c:v>
                </c:pt>
                <c:pt idx="2259">
                  <c:v>60.134377000000001</c:v>
                </c:pt>
                <c:pt idx="2260">
                  <c:v>60.134360999999998</c:v>
                </c:pt>
                <c:pt idx="2261">
                  <c:v>60.134346000000001</c:v>
                </c:pt>
                <c:pt idx="2262">
                  <c:v>60.134331000000003</c:v>
                </c:pt>
                <c:pt idx="2263">
                  <c:v>60.134312000000001</c:v>
                </c:pt>
                <c:pt idx="2264">
                  <c:v>60.134295999999999</c:v>
                </c:pt>
                <c:pt idx="2265">
                  <c:v>60.134273999999998</c:v>
                </c:pt>
                <c:pt idx="2266">
                  <c:v>60.134262</c:v>
                </c:pt>
                <c:pt idx="2267">
                  <c:v>60.134239000000001</c:v>
                </c:pt>
                <c:pt idx="2268">
                  <c:v>60.134224000000003</c:v>
                </c:pt>
                <c:pt idx="2269">
                  <c:v>60.134205000000001</c:v>
                </c:pt>
                <c:pt idx="2270">
                  <c:v>60.134189999999997</c:v>
                </c:pt>
                <c:pt idx="2271">
                  <c:v>60.134166999999998</c:v>
                </c:pt>
                <c:pt idx="2272">
                  <c:v>60.134155</c:v>
                </c:pt>
                <c:pt idx="2273">
                  <c:v>60.134132000000001</c:v>
                </c:pt>
                <c:pt idx="2274">
                  <c:v>60.134117000000003</c:v>
                </c:pt>
                <c:pt idx="2275">
                  <c:v>60.134101999999999</c:v>
                </c:pt>
                <c:pt idx="2276">
                  <c:v>60.134082999999997</c:v>
                </c:pt>
                <c:pt idx="2277">
                  <c:v>60.134067999999999</c:v>
                </c:pt>
                <c:pt idx="2278">
                  <c:v>60.134051999999997</c:v>
                </c:pt>
                <c:pt idx="2279">
                  <c:v>60.134033000000002</c:v>
                </c:pt>
                <c:pt idx="2280">
                  <c:v>60.134017999999998</c:v>
                </c:pt>
                <c:pt idx="2281">
                  <c:v>60.134003</c:v>
                </c:pt>
                <c:pt idx="2282">
                  <c:v>60.133986999999998</c:v>
                </c:pt>
                <c:pt idx="2283">
                  <c:v>60.133975999999997</c:v>
                </c:pt>
                <c:pt idx="2284">
                  <c:v>60.133960999999999</c:v>
                </c:pt>
                <c:pt idx="2285">
                  <c:v>60.133944999999997</c:v>
                </c:pt>
                <c:pt idx="2286">
                  <c:v>60.133929999999999</c:v>
                </c:pt>
                <c:pt idx="2287">
                  <c:v>60.133918999999999</c:v>
                </c:pt>
                <c:pt idx="2288">
                  <c:v>60.133910999999998</c:v>
                </c:pt>
                <c:pt idx="2289">
                  <c:v>60.133896</c:v>
                </c:pt>
                <c:pt idx="2290">
                  <c:v>60.133881000000002</c:v>
                </c:pt>
                <c:pt idx="2291">
                  <c:v>60.133865</c:v>
                </c:pt>
                <c:pt idx="2292">
                  <c:v>60.133862000000001</c:v>
                </c:pt>
                <c:pt idx="2293">
                  <c:v>60.133845999999998</c:v>
                </c:pt>
                <c:pt idx="2294">
                  <c:v>60.133831000000001</c:v>
                </c:pt>
                <c:pt idx="2295">
                  <c:v>60.133816000000003</c:v>
                </c:pt>
                <c:pt idx="2296">
                  <c:v>60.133811999999999</c:v>
                </c:pt>
                <c:pt idx="2297">
                  <c:v>60.133797000000001</c:v>
                </c:pt>
                <c:pt idx="2298">
                  <c:v>60.133780999999999</c:v>
                </c:pt>
                <c:pt idx="2299">
                  <c:v>60.133766000000001</c:v>
                </c:pt>
                <c:pt idx="2300">
                  <c:v>60.133758999999998</c:v>
                </c:pt>
                <c:pt idx="2301">
                  <c:v>60.133747</c:v>
                </c:pt>
                <c:pt idx="2302">
                  <c:v>60.133732000000002</c:v>
                </c:pt>
                <c:pt idx="2303">
                  <c:v>60.133716999999997</c:v>
                </c:pt>
                <c:pt idx="2304">
                  <c:v>60.133701000000002</c:v>
                </c:pt>
                <c:pt idx="2305">
                  <c:v>60.133690000000001</c:v>
                </c:pt>
                <c:pt idx="2306">
                  <c:v>60.133674999999997</c:v>
                </c:pt>
                <c:pt idx="2307">
                  <c:v>60.133659000000002</c:v>
                </c:pt>
                <c:pt idx="2308">
                  <c:v>60.133636000000003</c:v>
                </c:pt>
                <c:pt idx="2309">
                  <c:v>60.133625000000002</c:v>
                </c:pt>
                <c:pt idx="2310">
                  <c:v>60.133609999999997</c:v>
                </c:pt>
                <c:pt idx="2311">
                  <c:v>60.133595</c:v>
                </c:pt>
                <c:pt idx="2312">
                  <c:v>60.133575</c:v>
                </c:pt>
                <c:pt idx="2313">
                  <c:v>60.133560000000003</c:v>
                </c:pt>
                <c:pt idx="2314">
                  <c:v>60.133544999999998</c:v>
                </c:pt>
                <c:pt idx="2315">
                  <c:v>60.133521999999999</c:v>
                </c:pt>
                <c:pt idx="2316">
                  <c:v>60.133510999999999</c:v>
                </c:pt>
                <c:pt idx="2317">
                  <c:v>60.133488</c:v>
                </c:pt>
                <c:pt idx="2318">
                  <c:v>60.133471999999998</c:v>
                </c:pt>
                <c:pt idx="2319">
                  <c:v>60.133453000000003</c:v>
                </c:pt>
                <c:pt idx="2320">
                  <c:v>60.133437999999998</c:v>
                </c:pt>
                <c:pt idx="2321">
                  <c:v>60.133423000000001</c:v>
                </c:pt>
                <c:pt idx="2322">
                  <c:v>60.133403999999999</c:v>
                </c:pt>
                <c:pt idx="2323">
                  <c:v>60.133389000000001</c:v>
                </c:pt>
                <c:pt idx="2324">
                  <c:v>60.133372999999999</c:v>
                </c:pt>
                <c:pt idx="2325">
                  <c:v>60.133353999999997</c:v>
                </c:pt>
                <c:pt idx="2326">
                  <c:v>60.133338999999999</c:v>
                </c:pt>
                <c:pt idx="2327">
                  <c:v>60.133324000000002</c:v>
                </c:pt>
                <c:pt idx="2328">
                  <c:v>60.133308</c:v>
                </c:pt>
                <c:pt idx="2329">
                  <c:v>60.133293000000002</c:v>
                </c:pt>
                <c:pt idx="2330">
                  <c:v>60.133282000000001</c:v>
                </c:pt>
                <c:pt idx="2331">
                  <c:v>60.133265999999999</c:v>
                </c:pt>
                <c:pt idx="2332">
                  <c:v>60.133251000000001</c:v>
                </c:pt>
                <c:pt idx="2333">
                  <c:v>60.133243999999998</c:v>
                </c:pt>
                <c:pt idx="2334">
                  <c:v>60.133232</c:v>
                </c:pt>
                <c:pt idx="2335">
                  <c:v>60.133217000000002</c:v>
                </c:pt>
                <c:pt idx="2336">
                  <c:v>60.133201999999997</c:v>
                </c:pt>
                <c:pt idx="2337">
                  <c:v>60.133194000000003</c:v>
                </c:pt>
                <c:pt idx="2338">
                  <c:v>60.133178999999998</c:v>
                </c:pt>
                <c:pt idx="2339">
                  <c:v>60.133175000000001</c:v>
                </c:pt>
                <c:pt idx="2340">
                  <c:v>60.133159999999997</c:v>
                </c:pt>
                <c:pt idx="2341">
                  <c:v>60.133152000000003</c:v>
                </c:pt>
                <c:pt idx="2342">
                  <c:v>60.133144000000001</c:v>
                </c:pt>
                <c:pt idx="2343">
                  <c:v>60.133128999999997</c:v>
                </c:pt>
                <c:pt idx="2344">
                  <c:v>60.133125</c:v>
                </c:pt>
                <c:pt idx="2345">
                  <c:v>60.133110000000002</c:v>
                </c:pt>
                <c:pt idx="2346">
                  <c:v>60.133102000000001</c:v>
                </c:pt>
                <c:pt idx="2347">
                  <c:v>60.133087000000003</c:v>
                </c:pt>
                <c:pt idx="2348">
                  <c:v>60.13308</c:v>
                </c:pt>
                <c:pt idx="2349">
                  <c:v>60.133071999999999</c:v>
                </c:pt>
                <c:pt idx="2350">
                  <c:v>60.13306</c:v>
                </c:pt>
                <c:pt idx="2351">
                  <c:v>60.133045000000003</c:v>
                </c:pt>
                <c:pt idx="2352">
                  <c:v>60.133037999999999</c:v>
                </c:pt>
                <c:pt idx="2353">
                  <c:v>60.133021999999997</c:v>
                </c:pt>
                <c:pt idx="2354">
                  <c:v>60.133015</c:v>
                </c:pt>
                <c:pt idx="2355">
                  <c:v>60.133003000000002</c:v>
                </c:pt>
                <c:pt idx="2356">
                  <c:v>60.132987999999997</c:v>
                </c:pt>
                <c:pt idx="2357">
                  <c:v>60.132973</c:v>
                </c:pt>
                <c:pt idx="2358">
                  <c:v>60.132956999999998</c:v>
                </c:pt>
                <c:pt idx="2359">
                  <c:v>60.132945999999997</c:v>
                </c:pt>
                <c:pt idx="2360">
                  <c:v>60.132930999999999</c:v>
                </c:pt>
                <c:pt idx="2361">
                  <c:v>60.132914999999997</c:v>
                </c:pt>
                <c:pt idx="2362">
                  <c:v>60.132908</c:v>
                </c:pt>
                <c:pt idx="2363">
                  <c:v>60.132888999999999</c:v>
                </c:pt>
                <c:pt idx="2364">
                  <c:v>60.132874000000001</c:v>
                </c:pt>
                <c:pt idx="2365">
                  <c:v>60.132857999999999</c:v>
                </c:pt>
                <c:pt idx="2366">
                  <c:v>60.132843000000001</c:v>
                </c:pt>
                <c:pt idx="2367">
                  <c:v>60.132832000000001</c:v>
                </c:pt>
                <c:pt idx="2368">
                  <c:v>60.132809000000002</c:v>
                </c:pt>
                <c:pt idx="2369">
                  <c:v>60.132792999999999</c:v>
                </c:pt>
                <c:pt idx="2370">
                  <c:v>60.132781999999999</c:v>
                </c:pt>
                <c:pt idx="2371">
                  <c:v>60.132767000000001</c:v>
                </c:pt>
                <c:pt idx="2372">
                  <c:v>60.132750999999999</c:v>
                </c:pt>
                <c:pt idx="2373">
                  <c:v>60.132736000000001</c:v>
                </c:pt>
                <c:pt idx="2374">
                  <c:v>60.132717</c:v>
                </c:pt>
                <c:pt idx="2375">
                  <c:v>60.132702000000002</c:v>
                </c:pt>
                <c:pt idx="2376">
                  <c:v>60.132686999999997</c:v>
                </c:pt>
                <c:pt idx="2377">
                  <c:v>60.132671000000002</c:v>
                </c:pt>
                <c:pt idx="2378">
                  <c:v>60.132660000000001</c:v>
                </c:pt>
                <c:pt idx="2379">
                  <c:v>60.132644999999997</c:v>
                </c:pt>
                <c:pt idx="2380">
                  <c:v>60.132637000000003</c:v>
                </c:pt>
                <c:pt idx="2381">
                  <c:v>60.132621999999998</c:v>
                </c:pt>
                <c:pt idx="2382">
                  <c:v>60.132607</c:v>
                </c:pt>
                <c:pt idx="2383">
                  <c:v>60.132595000000002</c:v>
                </c:pt>
                <c:pt idx="2384">
                  <c:v>60.132579999999997</c:v>
                </c:pt>
                <c:pt idx="2385">
                  <c:v>60.132572000000003</c:v>
                </c:pt>
                <c:pt idx="2386">
                  <c:v>60.132556999999998</c:v>
                </c:pt>
                <c:pt idx="2387">
                  <c:v>60.132553000000001</c:v>
                </c:pt>
                <c:pt idx="2388">
                  <c:v>60.132537999999997</c:v>
                </c:pt>
                <c:pt idx="2389">
                  <c:v>60.132530000000003</c:v>
                </c:pt>
                <c:pt idx="2390">
                  <c:v>60.132514999999998</c:v>
                </c:pt>
                <c:pt idx="2391">
                  <c:v>60.132506999999997</c:v>
                </c:pt>
                <c:pt idx="2392">
                  <c:v>60.132491999999999</c:v>
                </c:pt>
                <c:pt idx="2393">
                  <c:v>60.132488000000002</c:v>
                </c:pt>
                <c:pt idx="2394">
                  <c:v>60.132472999999997</c:v>
                </c:pt>
                <c:pt idx="2395">
                  <c:v>60.132465000000003</c:v>
                </c:pt>
                <c:pt idx="2396">
                  <c:v>60.132449999999999</c:v>
                </c:pt>
                <c:pt idx="2397">
                  <c:v>60.132441999999998</c:v>
                </c:pt>
                <c:pt idx="2398">
                  <c:v>60.132430999999997</c:v>
                </c:pt>
                <c:pt idx="2399">
                  <c:v>60.132423000000003</c:v>
                </c:pt>
                <c:pt idx="2400">
                  <c:v>60.132407999999998</c:v>
                </c:pt>
                <c:pt idx="2401">
                  <c:v>60.132401000000002</c:v>
                </c:pt>
                <c:pt idx="2402">
                  <c:v>60.132384999999999</c:v>
                </c:pt>
                <c:pt idx="2403">
                  <c:v>60.132373999999999</c:v>
                </c:pt>
                <c:pt idx="2404">
                  <c:v>60.132359000000001</c:v>
                </c:pt>
                <c:pt idx="2405">
                  <c:v>60.132351</c:v>
                </c:pt>
                <c:pt idx="2406">
                  <c:v>60.132336000000002</c:v>
                </c:pt>
                <c:pt idx="2407">
                  <c:v>60.132323999999997</c:v>
                </c:pt>
                <c:pt idx="2408">
                  <c:v>60.132308999999999</c:v>
                </c:pt>
                <c:pt idx="2409">
                  <c:v>60.132294000000002</c:v>
                </c:pt>
                <c:pt idx="2410">
                  <c:v>60.132277999999999</c:v>
                </c:pt>
                <c:pt idx="2411">
                  <c:v>60.132258999999998</c:v>
                </c:pt>
                <c:pt idx="2412">
                  <c:v>60.132244</c:v>
                </c:pt>
                <c:pt idx="2413">
                  <c:v>60.132229000000002</c:v>
                </c:pt>
                <c:pt idx="2414">
                  <c:v>60.132213999999998</c:v>
                </c:pt>
                <c:pt idx="2415">
                  <c:v>60.132195000000003</c:v>
                </c:pt>
                <c:pt idx="2416">
                  <c:v>60.132179000000001</c:v>
                </c:pt>
                <c:pt idx="2417">
                  <c:v>60.132164000000003</c:v>
                </c:pt>
                <c:pt idx="2418">
                  <c:v>60.132145000000001</c:v>
                </c:pt>
                <c:pt idx="2419">
                  <c:v>60.132129999999997</c:v>
                </c:pt>
                <c:pt idx="2420">
                  <c:v>60.132114000000001</c:v>
                </c:pt>
                <c:pt idx="2421">
                  <c:v>60.132095</c:v>
                </c:pt>
                <c:pt idx="2422">
                  <c:v>60.132080000000002</c:v>
                </c:pt>
                <c:pt idx="2423">
                  <c:v>60.132064999999997</c:v>
                </c:pt>
                <c:pt idx="2424">
                  <c:v>60.132041999999998</c:v>
                </c:pt>
                <c:pt idx="2425">
                  <c:v>60.13203</c:v>
                </c:pt>
                <c:pt idx="2426">
                  <c:v>60.132015000000003</c:v>
                </c:pt>
                <c:pt idx="2427">
                  <c:v>60.131999999999998</c:v>
                </c:pt>
                <c:pt idx="2428">
                  <c:v>60.131985</c:v>
                </c:pt>
                <c:pt idx="2429">
                  <c:v>60.131973000000002</c:v>
                </c:pt>
                <c:pt idx="2430">
                  <c:v>60.131957999999997</c:v>
                </c:pt>
                <c:pt idx="2431">
                  <c:v>60.131943</c:v>
                </c:pt>
                <c:pt idx="2432">
                  <c:v>60.131926999999997</c:v>
                </c:pt>
                <c:pt idx="2433">
                  <c:v>60.131915999999997</c:v>
                </c:pt>
                <c:pt idx="2434">
                  <c:v>60.131900999999999</c:v>
                </c:pt>
                <c:pt idx="2435">
                  <c:v>60.131892999999998</c:v>
                </c:pt>
                <c:pt idx="2436">
                  <c:v>60.131878</c:v>
                </c:pt>
                <c:pt idx="2437">
                  <c:v>60.131866000000002</c:v>
                </c:pt>
                <c:pt idx="2438">
                  <c:v>60.131858999999999</c:v>
                </c:pt>
                <c:pt idx="2439">
                  <c:v>60.131844000000001</c:v>
                </c:pt>
                <c:pt idx="2440">
                  <c:v>60.131836</c:v>
                </c:pt>
                <c:pt idx="2441">
                  <c:v>60.131821000000002</c:v>
                </c:pt>
                <c:pt idx="2442">
                  <c:v>60.131813000000001</c:v>
                </c:pt>
                <c:pt idx="2443">
                  <c:v>60.131802</c:v>
                </c:pt>
                <c:pt idx="2444">
                  <c:v>60.131793999999999</c:v>
                </c:pt>
                <c:pt idx="2445">
                  <c:v>60.131779000000002</c:v>
                </c:pt>
                <c:pt idx="2446">
                  <c:v>60.131771000000001</c:v>
                </c:pt>
                <c:pt idx="2447">
                  <c:v>60.131756000000003</c:v>
                </c:pt>
                <c:pt idx="2448">
                  <c:v>60.131751999999999</c:v>
                </c:pt>
                <c:pt idx="2449">
                  <c:v>60.131737000000001</c:v>
                </c:pt>
                <c:pt idx="2450">
                  <c:v>60.131729</c:v>
                </c:pt>
                <c:pt idx="2451">
                  <c:v>60.131714000000002</c:v>
                </c:pt>
                <c:pt idx="2452">
                  <c:v>60.131706000000001</c:v>
                </c:pt>
                <c:pt idx="2453">
                  <c:v>60.131691000000004</c:v>
                </c:pt>
                <c:pt idx="2454">
                  <c:v>60.131680000000003</c:v>
                </c:pt>
                <c:pt idx="2455">
                  <c:v>60.131664000000001</c:v>
                </c:pt>
                <c:pt idx="2456">
                  <c:v>60.131656999999997</c:v>
                </c:pt>
                <c:pt idx="2457">
                  <c:v>60.131641000000002</c:v>
                </c:pt>
                <c:pt idx="2458">
                  <c:v>60.131630000000001</c:v>
                </c:pt>
                <c:pt idx="2459">
                  <c:v>60.131614999999996</c:v>
                </c:pt>
                <c:pt idx="2460">
                  <c:v>60.131599000000001</c:v>
                </c:pt>
                <c:pt idx="2461">
                  <c:v>60.131583999999997</c:v>
                </c:pt>
                <c:pt idx="2462">
                  <c:v>60.131573000000003</c:v>
                </c:pt>
                <c:pt idx="2463">
                  <c:v>60.131557000000001</c:v>
                </c:pt>
                <c:pt idx="2464">
                  <c:v>60.131542000000003</c:v>
                </c:pt>
                <c:pt idx="2465">
                  <c:v>60.131526999999998</c:v>
                </c:pt>
                <c:pt idx="2466">
                  <c:v>60.131515999999998</c:v>
                </c:pt>
                <c:pt idx="2467">
                  <c:v>60.131500000000003</c:v>
                </c:pt>
                <c:pt idx="2468">
                  <c:v>60.131484999999998</c:v>
                </c:pt>
                <c:pt idx="2469">
                  <c:v>60.131461999999999</c:v>
                </c:pt>
                <c:pt idx="2470">
                  <c:v>60.131450999999998</c:v>
                </c:pt>
                <c:pt idx="2471">
                  <c:v>60.131435000000003</c:v>
                </c:pt>
                <c:pt idx="2472">
                  <c:v>60.131419999999999</c:v>
                </c:pt>
                <c:pt idx="2473">
                  <c:v>60.131408999999998</c:v>
                </c:pt>
                <c:pt idx="2474">
                  <c:v>60.131393000000003</c:v>
                </c:pt>
                <c:pt idx="2475">
                  <c:v>60.131377999999998</c:v>
                </c:pt>
                <c:pt idx="2476">
                  <c:v>60.131363</c:v>
                </c:pt>
                <c:pt idx="2477">
                  <c:v>60.131348000000003</c:v>
                </c:pt>
                <c:pt idx="2478">
                  <c:v>60.131335999999997</c:v>
                </c:pt>
                <c:pt idx="2479">
                  <c:v>60.131329000000001</c:v>
                </c:pt>
                <c:pt idx="2480">
                  <c:v>60.131312999999999</c:v>
                </c:pt>
                <c:pt idx="2481">
                  <c:v>60.131298000000001</c:v>
                </c:pt>
                <c:pt idx="2482">
                  <c:v>60.131293999999997</c:v>
                </c:pt>
                <c:pt idx="2483">
                  <c:v>60.131278999999999</c:v>
                </c:pt>
                <c:pt idx="2484">
                  <c:v>60.131270999999998</c:v>
                </c:pt>
                <c:pt idx="2485">
                  <c:v>60.131256</c:v>
                </c:pt>
                <c:pt idx="2486">
                  <c:v>60.131247999999999</c:v>
                </c:pt>
                <c:pt idx="2487">
                  <c:v>60.131233000000002</c:v>
                </c:pt>
                <c:pt idx="2488">
                  <c:v>60.131228999999998</c:v>
                </c:pt>
                <c:pt idx="2489">
                  <c:v>60.131222000000001</c:v>
                </c:pt>
                <c:pt idx="2490">
                  <c:v>60.131207000000003</c:v>
                </c:pt>
                <c:pt idx="2491">
                  <c:v>60.131199000000002</c:v>
                </c:pt>
                <c:pt idx="2492">
                  <c:v>60.131191000000001</c:v>
                </c:pt>
                <c:pt idx="2493">
                  <c:v>60.131183999999998</c:v>
                </c:pt>
                <c:pt idx="2494">
                  <c:v>60.131180000000001</c:v>
                </c:pt>
                <c:pt idx="2495">
                  <c:v>60.131165000000003</c:v>
                </c:pt>
                <c:pt idx="2496">
                  <c:v>60.131157000000002</c:v>
                </c:pt>
                <c:pt idx="2497">
                  <c:v>60.131149000000001</c:v>
                </c:pt>
                <c:pt idx="2498">
                  <c:v>60.131141999999997</c:v>
                </c:pt>
                <c:pt idx="2499">
                  <c:v>60.131126000000002</c:v>
                </c:pt>
                <c:pt idx="2500">
                  <c:v>60.131118999999998</c:v>
                </c:pt>
                <c:pt idx="2501">
                  <c:v>60.131115000000001</c:v>
                </c:pt>
                <c:pt idx="2502">
                  <c:v>60.131107</c:v>
                </c:pt>
                <c:pt idx="2503">
                  <c:v>60.131092000000002</c:v>
                </c:pt>
                <c:pt idx="2504">
                  <c:v>60.131084000000001</c:v>
                </c:pt>
                <c:pt idx="2505">
                  <c:v>60.131068999999997</c:v>
                </c:pt>
                <c:pt idx="2506">
                  <c:v>60.131065</c:v>
                </c:pt>
                <c:pt idx="2507">
                  <c:v>60.131050000000002</c:v>
                </c:pt>
                <c:pt idx="2508">
                  <c:v>60.131042000000001</c:v>
                </c:pt>
                <c:pt idx="2509">
                  <c:v>60.131027000000003</c:v>
                </c:pt>
                <c:pt idx="2510">
                  <c:v>60.131011999999998</c:v>
                </c:pt>
                <c:pt idx="2511">
                  <c:v>60.131000999999998</c:v>
                </c:pt>
                <c:pt idx="2512">
                  <c:v>60.130992999999997</c:v>
                </c:pt>
                <c:pt idx="2513">
                  <c:v>60.130977999999999</c:v>
                </c:pt>
                <c:pt idx="2514">
                  <c:v>60.130961999999997</c:v>
                </c:pt>
                <c:pt idx="2515">
                  <c:v>60.130951000000003</c:v>
                </c:pt>
                <c:pt idx="2516">
                  <c:v>60.130935999999998</c:v>
                </c:pt>
                <c:pt idx="2517">
                  <c:v>60.130920000000003</c:v>
                </c:pt>
                <c:pt idx="2518">
                  <c:v>60.130904999999998</c:v>
                </c:pt>
                <c:pt idx="2519">
                  <c:v>60.130890000000001</c:v>
                </c:pt>
                <c:pt idx="2520">
                  <c:v>60.130878000000003</c:v>
                </c:pt>
                <c:pt idx="2521">
                  <c:v>60.130862999999998</c:v>
                </c:pt>
                <c:pt idx="2522">
                  <c:v>60.130848</c:v>
                </c:pt>
                <c:pt idx="2523">
                  <c:v>60.130836000000002</c:v>
                </c:pt>
                <c:pt idx="2524">
                  <c:v>60.130820999999997</c:v>
                </c:pt>
                <c:pt idx="2525">
                  <c:v>60.130806</c:v>
                </c:pt>
                <c:pt idx="2526">
                  <c:v>60.130791000000002</c:v>
                </c:pt>
                <c:pt idx="2527">
                  <c:v>60.130783000000001</c:v>
                </c:pt>
                <c:pt idx="2528">
                  <c:v>60.130772</c:v>
                </c:pt>
                <c:pt idx="2529">
                  <c:v>60.130755999999998</c:v>
                </c:pt>
                <c:pt idx="2530">
                  <c:v>60.130741</c:v>
                </c:pt>
                <c:pt idx="2531">
                  <c:v>60.130732999999999</c:v>
                </c:pt>
                <c:pt idx="2532">
                  <c:v>60.130721999999999</c:v>
                </c:pt>
                <c:pt idx="2533">
                  <c:v>60.130707000000001</c:v>
                </c:pt>
                <c:pt idx="2534">
                  <c:v>60.130699</c:v>
                </c:pt>
                <c:pt idx="2535">
                  <c:v>60.130692000000003</c:v>
                </c:pt>
                <c:pt idx="2536">
                  <c:v>60.130676000000001</c:v>
                </c:pt>
                <c:pt idx="2537">
                  <c:v>60.130668999999997</c:v>
                </c:pt>
                <c:pt idx="2538">
                  <c:v>60.130661000000003</c:v>
                </c:pt>
                <c:pt idx="2539">
                  <c:v>60.130650000000003</c:v>
                </c:pt>
                <c:pt idx="2540">
                  <c:v>60.130642000000002</c:v>
                </c:pt>
                <c:pt idx="2541">
                  <c:v>60.130634000000001</c:v>
                </c:pt>
                <c:pt idx="2542">
                  <c:v>60.130626999999997</c:v>
                </c:pt>
                <c:pt idx="2543">
                  <c:v>60.130611000000002</c:v>
                </c:pt>
                <c:pt idx="2544">
                  <c:v>60.130608000000002</c:v>
                </c:pt>
                <c:pt idx="2545">
                  <c:v>60.130600000000001</c:v>
                </c:pt>
                <c:pt idx="2546">
                  <c:v>60.130592</c:v>
                </c:pt>
                <c:pt idx="2547">
                  <c:v>60.130577000000002</c:v>
                </c:pt>
                <c:pt idx="2548">
                  <c:v>60.130569000000001</c:v>
                </c:pt>
                <c:pt idx="2549">
                  <c:v>60.130561999999998</c:v>
                </c:pt>
                <c:pt idx="2550">
                  <c:v>60.130553999999997</c:v>
                </c:pt>
                <c:pt idx="2551">
                  <c:v>60.130543000000003</c:v>
                </c:pt>
                <c:pt idx="2552">
                  <c:v>60.130535000000002</c:v>
                </c:pt>
                <c:pt idx="2553">
                  <c:v>60.130527000000001</c:v>
                </c:pt>
                <c:pt idx="2554">
                  <c:v>60.130512000000003</c:v>
                </c:pt>
                <c:pt idx="2555">
                  <c:v>60.130496999999998</c:v>
                </c:pt>
                <c:pt idx="2556">
                  <c:v>60.130493000000001</c:v>
                </c:pt>
                <c:pt idx="2557">
                  <c:v>60.130477999999997</c:v>
                </c:pt>
                <c:pt idx="2558">
                  <c:v>60.130470000000003</c:v>
                </c:pt>
                <c:pt idx="2559">
                  <c:v>60.130454999999998</c:v>
                </c:pt>
                <c:pt idx="2560">
                  <c:v>60.13044</c:v>
                </c:pt>
                <c:pt idx="2561">
                  <c:v>60.130428000000002</c:v>
                </c:pt>
                <c:pt idx="2562">
                  <c:v>60.130420999999998</c:v>
                </c:pt>
                <c:pt idx="2563">
                  <c:v>60.130405000000003</c:v>
                </c:pt>
                <c:pt idx="2564">
                  <c:v>60.130389999999998</c:v>
                </c:pt>
                <c:pt idx="2565">
                  <c:v>60.130378999999998</c:v>
                </c:pt>
                <c:pt idx="2566">
                  <c:v>60.130363000000003</c:v>
                </c:pt>
                <c:pt idx="2567">
                  <c:v>60.130347999999998</c:v>
                </c:pt>
                <c:pt idx="2568">
                  <c:v>60.130333</c:v>
                </c:pt>
                <c:pt idx="2569">
                  <c:v>60.130318000000003</c:v>
                </c:pt>
                <c:pt idx="2570">
                  <c:v>60.130305999999997</c:v>
                </c:pt>
                <c:pt idx="2571">
                  <c:v>60.130291</c:v>
                </c:pt>
                <c:pt idx="2572">
                  <c:v>60.130276000000002</c:v>
                </c:pt>
                <c:pt idx="2573">
                  <c:v>60.130263999999997</c:v>
                </c:pt>
                <c:pt idx="2574">
                  <c:v>60.130248999999999</c:v>
                </c:pt>
                <c:pt idx="2575">
                  <c:v>60.130234000000002</c:v>
                </c:pt>
                <c:pt idx="2576">
                  <c:v>60.130218999999997</c:v>
                </c:pt>
                <c:pt idx="2577">
                  <c:v>60.130203000000002</c:v>
                </c:pt>
                <c:pt idx="2578">
                  <c:v>60.130192000000001</c:v>
                </c:pt>
                <c:pt idx="2579">
                  <c:v>60.130184</c:v>
                </c:pt>
                <c:pt idx="2580">
                  <c:v>60.130169000000002</c:v>
                </c:pt>
                <c:pt idx="2581">
                  <c:v>60.130161000000001</c:v>
                </c:pt>
                <c:pt idx="2582">
                  <c:v>60.13015</c:v>
                </c:pt>
                <c:pt idx="2583">
                  <c:v>60.130135000000003</c:v>
                </c:pt>
                <c:pt idx="2584">
                  <c:v>60.130127000000002</c:v>
                </c:pt>
                <c:pt idx="2585">
                  <c:v>60.130119000000001</c:v>
                </c:pt>
                <c:pt idx="2586">
                  <c:v>60.130104000000003</c:v>
                </c:pt>
                <c:pt idx="2587">
                  <c:v>60.130096000000002</c:v>
                </c:pt>
                <c:pt idx="2588">
                  <c:v>60.130088999999998</c:v>
                </c:pt>
                <c:pt idx="2589">
                  <c:v>60.130077</c:v>
                </c:pt>
                <c:pt idx="2590">
                  <c:v>60.130070000000003</c:v>
                </c:pt>
                <c:pt idx="2591">
                  <c:v>60.130062000000002</c:v>
                </c:pt>
                <c:pt idx="2592">
                  <c:v>60.130054000000001</c:v>
                </c:pt>
                <c:pt idx="2593">
                  <c:v>60.130046999999998</c:v>
                </c:pt>
                <c:pt idx="2594">
                  <c:v>60.130038999999996</c:v>
                </c:pt>
                <c:pt idx="2595">
                  <c:v>60.130034999999999</c:v>
                </c:pt>
                <c:pt idx="2596">
                  <c:v>60.130028000000003</c:v>
                </c:pt>
                <c:pt idx="2597">
                  <c:v>60.130020000000002</c:v>
                </c:pt>
                <c:pt idx="2598">
                  <c:v>60.130012999999998</c:v>
                </c:pt>
                <c:pt idx="2599">
                  <c:v>60.129997000000003</c:v>
                </c:pt>
                <c:pt idx="2600">
                  <c:v>60.129989999999999</c:v>
                </c:pt>
                <c:pt idx="2601">
                  <c:v>60.129981999999998</c:v>
                </c:pt>
                <c:pt idx="2602">
                  <c:v>60.129973999999997</c:v>
                </c:pt>
                <c:pt idx="2603">
                  <c:v>60.129962999999996</c:v>
                </c:pt>
                <c:pt idx="2604">
                  <c:v>60.129955000000002</c:v>
                </c:pt>
                <c:pt idx="2605">
                  <c:v>60.129947999999999</c:v>
                </c:pt>
                <c:pt idx="2606">
                  <c:v>60.129931999999997</c:v>
                </c:pt>
                <c:pt idx="2607">
                  <c:v>60.129925</c:v>
                </c:pt>
                <c:pt idx="2608">
                  <c:v>60.129921000000003</c:v>
                </c:pt>
                <c:pt idx="2609">
                  <c:v>60.129905999999998</c:v>
                </c:pt>
                <c:pt idx="2610">
                  <c:v>60.129897999999997</c:v>
                </c:pt>
                <c:pt idx="2611">
                  <c:v>60.129883</c:v>
                </c:pt>
                <c:pt idx="2612">
                  <c:v>60.129868000000002</c:v>
                </c:pt>
                <c:pt idx="2613">
                  <c:v>60.129860000000001</c:v>
                </c:pt>
                <c:pt idx="2614">
                  <c:v>60.129848000000003</c:v>
                </c:pt>
                <c:pt idx="2615">
                  <c:v>60.129832999999998</c:v>
                </c:pt>
                <c:pt idx="2616">
                  <c:v>60.129826000000001</c:v>
                </c:pt>
                <c:pt idx="2617">
                  <c:v>60.129809999999999</c:v>
                </c:pt>
                <c:pt idx="2618">
                  <c:v>60.129798999999998</c:v>
                </c:pt>
                <c:pt idx="2619">
                  <c:v>60.129784000000001</c:v>
                </c:pt>
                <c:pt idx="2620">
                  <c:v>60.129767999999999</c:v>
                </c:pt>
                <c:pt idx="2621">
                  <c:v>60.129761000000002</c:v>
                </c:pt>
                <c:pt idx="2622">
                  <c:v>60.129745</c:v>
                </c:pt>
                <c:pt idx="2623">
                  <c:v>60.129733999999999</c:v>
                </c:pt>
                <c:pt idx="2624">
                  <c:v>60.129719000000001</c:v>
                </c:pt>
                <c:pt idx="2625">
                  <c:v>60.129711</c:v>
                </c:pt>
                <c:pt idx="2626">
                  <c:v>60.129696000000003</c:v>
                </c:pt>
                <c:pt idx="2627">
                  <c:v>60.129691999999999</c:v>
                </c:pt>
                <c:pt idx="2628">
                  <c:v>60.129677000000001</c:v>
                </c:pt>
                <c:pt idx="2629">
                  <c:v>60.129662000000003</c:v>
                </c:pt>
                <c:pt idx="2630">
                  <c:v>60.129654000000002</c:v>
                </c:pt>
                <c:pt idx="2631">
                  <c:v>60.129646000000001</c:v>
                </c:pt>
                <c:pt idx="2632">
                  <c:v>60.129631000000003</c:v>
                </c:pt>
                <c:pt idx="2633">
                  <c:v>60.129626999999999</c:v>
                </c:pt>
                <c:pt idx="2634">
                  <c:v>60.129620000000003</c:v>
                </c:pt>
                <c:pt idx="2635">
                  <c:v>60.129612000000002</c:v>
                </c:pt>
                <c:pt idx="2636">
                  <c:v>60.129596999999997</c:v>
                </c:pt>
                <c:pt idx="2637">
                  <c:v>60.129589000000003</c:v>
                </c:pt>
                <c:pt idx="2638">
                  <c:v>60.129581000000002</c:v>
                </c:pt>
                <c:pt idx="2639">
                  <c:v>60.129578000000002</c:v>
                </c:pt>
                <c:pt idx="2640">
                  <c:v>60.129570000000001</c:v>
                </c:pt>
                <c:pt idx="2641">
                  <c:v>60.129562</c:v>
                </c:pt>
                <c:pt idx="2642">
                  <c:v>60.129555000000003</c:v>
                </c:pt>
                <c:pt idx="2643">
                  <c:v>60.129555000000003</c:v>
                </c:pt>
                <c:pt idx="2644">
                  <c:v>60.129547000000002</c:v>
                </c:pt>
                <c:pt idx="2645">
                  <c:v>60.129539000000001</c:v>
                </c:pt>
                <c:pt idx="2646">
                  <c:v>60.129531999999998</c:v>
                </c:pt>
                <c:pt idx="2647">
                  <c:v>60.129524000000004</c:v>
                </c:pt>
                <c:pt idx="2648">
                  <c:v>60.129517</c:v>
                </c:pt>
                <c:pt idx="2649">
                  <c:v>60.129513000000003</c:v>
                </c:pt>
                <c:pt idx="2650">
                  <c:v>60.129505000000002</c:v>
                </c:pt>
                <c:pt idx="2651">
                  <c:v>60.129497999999998</c:v>
                </c:pt>
                <c:pt idx="2652">
                  <c:v>60.129489999999997</c:v>
                </c:pt>
                <c:pt idx="2653">
                  <c:v>60.129482000000003</c:v>
                </c:pt>
                <c:pt idx="2654">
                  <c:v>60.129474999999999</c:v>
                </c:pt>
                <c:pt idx="2655">
                  <c:v>60.129466999999998</c:v>
                </c:pt>
                <c:pt idx="2656">
                  <c:v>60.129455999999998</c:v>
                </c:pt>
                <c:pt idx="2657">
                  <c:v>60.129447999999996</c:v>
                </c:pt>
                <c:pt idx="2658">
                  <c:v>60.129440000000002</c:v>
                </c:pt>
                <c:pt idx="2659">
                  <c:v>60.129424999999998</c:v>
                </c:pt>
                <c:pt idx="2660">
                  <c:v>60.129416999999997</c:v>
                </c:pt>
                <c:pt idx="2661">
                  <c:v>60.129401999999999</c:v>
                </c:pt>
                <c:pt idx="2662">
                  <c:v>60.129398000000002</c:v>
                </c:pt>
                <c:pt idx="2663">
                  <c:v>60.129382999999997</c:v>
                </c:pt>
                <c:pt idx="2664">
                  <c:v>60.129375000000003</c:v>
                </c:pt>
                <c:pt idx="2665">
                  <c:v>60.129359999999998</c:v>
                </c:pt>
                <c:pt idx="2666">
                  <c:v>60.129353000000002</c:v>
                </c:pt>
                <c:pt idx="2667">
                  <c:v>60.129340999999997</c:v>
                </c:pt>
                <c:pt idx="2668">
                  <c:v>60.129325999999999</c:v>
                </c:pt>
                <c:pt idx="2669">
                  <c:v>60.129311000000001</c:v>
                </c:pt>
                <c:pt idx="2670">
                  <c:v>60.129303</c:v>
                </c:pt>
                <c:pt idx="2671">
                  <c:v>60.129288000000003</c:v>
                </c:pt>
                <c:pt idx="2672">
                  <c:v>60.129275999999997</c:v>
                </c:pt>
                <c:pt idx="2673">
                  <c:v>60.129269000000001</c:v>
                </c:pt>
                <c:pt idx="2674">
                  <c:v>60.129252999999999</c:v>
                </c:pt>
                <c:pt idx="2675">
                  <c:v>60.129238000000001</c:v>
                </c:pt>
                <c:pt idx="2676">
                  <c:v>60.129233999999997</c:v>
                </c:pt>
                <c:pt idx="2677">
                  <c:v>60.129218999999999</c:v>
                </c:pt>
                <c:pt idx="2678">
                  <c:v>60.129210999999998</c:v>
                </c:pt>
                <c:pt idx="2679">
                  <c:v>60.129196</c:v>
                </c:pt>
                <c:pt idx="2680">
                  <c:v>60.129188999999997</c:v>
                </c:pt>
                <c:pt idx="2681">
                  <c:v>60.129173000000002</c:v>
                </c:pt>
                <c:pt idx="2682">
                  <c:v>60.129168999999997</c:v>
                </c:pt>
                <c:pt idx="2683">
                  <c:v>60.129162000000001</c:v>
                </c:pt>
                <c:pt idx="2684">
                  <c:v>60.129154</c:v>
                </c:pt>
                <c:pt idx="2685">
                  <c:v>60.129139000000002</c:v>
                </c:pt>
                <c:pt idx="2686">
                  <c:v>60.129131000000001</c:v>
                </c:pt>
                <c:pt idx="2687">
                  <c:v>60.129123999999997</c:v>
                </c:pt>
                <c:pt idx="2688">
                  <c:v>60.12912</c:v>
                </c:pt>
                <c:pt idx="2689">
                  <c:v>60.129111999999999</c:v>
                </c:pt>
                <c:pt idx="2690">
                  <c:v>60.129105000000003</c:v>
                </c:pt>
                <c:pt idx="2691">
                  <c:v>60.129097000000002</c:v>
                </c:pt>
                <c:pt idx="2692">
                  <c:v>60.129089</c:v>
                </c:pt>
                <c:pt idx="2693">
                  <c:v>60.129081999999997</c:v>
                </c:pt>
                <c:pt idx="2694">
                  <c:v>60.129074000000003</c:v>
                </c:pt>
                <c:pt idx="2695">
                  <c:v>60.129074000000003</c:v>
                </c:pt>
                <c:pt idx="2696">
                  <c:v>60.129066000000002</c:v>
                </c:pt>
                <c:pt idx="2697">
                  <c:v>60.129058999999998</c:v>
                </c:pt>
                <c:pt idx="2698">
                  <c:v>60.129055000000001</c:v>
                </c:pt>
                <c:pt idx="2699">
                  <c:v>60.129047</c:v>
                </c:pt>
                <c:pt idx="2700">
                  <c:v>60.129040000000003</c:v>
                </c:pt>
                <c:pt idx="2701">
                  <c:v>60.129032000000002</c:v>
                </c:pt>
                <c:pt idx="2702">
                  <c:v>60.129024999999999</c:v>
                </c:pt>
                <c:pt idx="2703">
                  <c:v>60.129016999999997</c:v>
                </c:pt>
                <c:pt idx="2704">
                  <c:v>60.129009000000003</c:v>
                </c:pt>
                <c:pt idx="2705">
                  <c:v>60.129004999999999</c:v>
                </c:pt>
                <c:pt idx="2706">
                  <c:v>60.128990000000002</c:v>
                </c:pt>
                <c:pt idx="2707">
                  <c:v>60.128982999999998</c:v>
                </c:pt>
                <c:pt idx="2708">
                  <c:v>60.128974999999997</c:v>
                </c:pt>
                <c:pt idx="2709">
                  <c:v>60.128959999999999</c:v>
                </c:pt>
                <c:pt idx="2710">
                  <c:v>60.128951999999998</c:v>
                </c:pt>
                <c:pt idx="2711">
                  <c:v>60.128940999999998</c:v>
                </c:pt>
                <c:pt idx="2712">
                  <c:v>60.128933000000004</c:v>
                </c:pt>
                <c:pt idx="2713">
                  <c:v>60.128925000000002</c:v>
                </c:pt>
                <c:pt idx="2714">
                  <c:v>60.128909999999998</c:v>
                </c:pt>
                <c:pt idx="2715">
                  <c:v>60.128895</c:v>
                </c:pt>
                <c:pt idx="2716">
                  <c:v>60.128891000000003</c:v>
                </c:pt>
                <c:pt idx="2717">
                  <c:v>60.128875999999998</c:v>
                </c:pt>
                <c:pt idx="2718">
                  <c:v>60.128867999999997</c:v>
                </c:pt>
                <c:pt idx="2719">
                  <c:v>60.128852999999999</c:v>
                </c:pt>
                <c:pt idx="2720">
                  <c:v>60.128838000000002</c:v>
                </c:pt>
                <c:pt idx="2721">
                  <c:v>60.128825999999997</c:v>
                </c:pt>
                <c:pt idx="2722">
                  <c:v>60.128819</c:v>
                </c:pt>
                <c:pt idx="2723">
                  <c:v>60.128802999999998</c:v>
                </c:pt>
                <c:pt idx="2724">
                  <c:v>60.128796000000001</c:v>
                </c:pt>
                <c:pt idx="2725">
                  <c:v>60.128779999999999</c:v>
                </c:pt>
                <c:pt idx="2726">
                  <c:v>60.128776999999999</c:v>
                </c:pt>
                <c:pt idx="2727">
                  <c:v>60.128760999999997</c:v>
                </c:pt>
                <c:pt idx="2728">
                  <c:v>60.128754000000001</c:v>
                </c:pt>
                <c:pt idx="2729">
                  <c:v>60.128737999999998</c:v>
                </c:pt>
                <c:pt idx="2730">
                  <c:v>60.128731000000002</c:v>
                </c:pt>
                <c:pt idx="2731">
                  <c:v>60.128723000000001</c:v>
                </c:pt>
                <c:pt idx="2732">
                  <c:v>60.128712</c:v>
                </c:pt>
                <c:pt idx="2733">
                  <c:v>60.128703999999999</c:v>
                </c:pt>
                <c:pt idx="2734">
                  <c:v>60.128695999999998</c:v>
                </c:pt>
                <c:pt idx="2735">
                  <c:v>60.128689000000001</c:v>
                </c:pt>
                <c:pt idx="2736">
                  <c:v>60.128681</c:v>
                </c:pt>
                <c:pt idx="2737">
                  <c:v>60.128673999999997</c:v>
                </c:pt>
                <c:pt idx="2738">
                  <c:v>60.128666000000003</c:v>
                </c:pt>
                <c:pt idx="2739">
                  <c:v>60.128661999999998</c:v>
                </c:pt>
                <c:pt idx="2740">
                  <c:v>60.128653999999997</c:v>
                </c:pt>
                <c:pt idx="2741">
                  <c:v>60.128647000000001</c:v>
                </c:pt>
                <c:pt idx="2742">
                  <c:v>60.128639</c:v>
                </c:pt>
                <c:pt idx="2743">
                  <c:v>60.128639</c:v>
                </c:pt>
                <c:pt idx="2744">
                  <c:v>60.128632000000003</c:v>
                </c:pt>
                <c:pt idx="2745">
                  <c:v>60.128624000000002</c:v>
                </c:pt>
                <c:pt idx="2746">
                  <c:v>60.128616000000001</c:v>
                </c:pt>
                <c:pt idx="2747">
                  <c:v>60.128616000000001</c:v>
                </c:pt>
                <c:pt idx="2748">
                  <c:v>60.128608999999997</c:v>
                </c:pt>
                <c:pt idx="2749">
                  <c:v>60.128601000000003</c:v>
                </c:pt>
                <c:pt idx="2750">
                  <c:v>60.128596999999999</c:v>
                </c:pt>
                <c:pt idx="2751">
                  <c:v>60.128590000000003</c:v>
                </c:pt>
                <c:pt idx="2752">
                  <c:v>60.128582000000002</c:v>
                </c:pt>
                <c:pt idx="2753">
                  <c:v>60.128582000000002</c:v>
                </c:pt>
                <c:pt idx="2754">
                  <c:v>60.128574</c:v>
                </c:pt>
                <c:pt idx="2755">
                  <c:v>60.128566999999997</c:v>
                </c:pt>
                <c:pt idx="2756">
                  <c:v>60.128559000000003</c:v>
                </c:pt>
                <c:pt idx="2757">
                  <c:v>60.128548000000002</c:v>
                </c:pt>
                <c:pt idx="2758">
                  <c:v>60.128540000000001</c:v>
                </c:pt>
                <c:pt idx="2759">
                  <c:v>60.128532</c:v>
                </c:pt>
                <c:pt idx="2760">
                  <c:v>60.128525000000003</c:v>
                </c:pt>
                <c:pt idx="2761">
                  <c:v>60.128517000000002</c:v>
                </c:pt>
                <c:pt idx="2762">
                  <c:v>60.128501999999997</c:v>
                </c:pt>
                <c:pt idx="2763">
                  <c:v>60.128494000000003</c:v>
                </c:pt>
                <c:pt idx="2764">
                  <c:v>60.128487</c:v>
                </c:pt>
                <c:pt idx="2765">
                  <c:v>60.128475000000002</c:v>
                </c:pt>
                <c:pt idx="2766">
                  <c:v>60.128467999999998</c:v>
                </c:pt>
                <c:pt idx="2767">
                  <c:v>60.128452000000003</c:v>
                </c:pt>
                <c:pt idx="2768">
                  <c:v>60.128444999999999</c:v>
                </c:pt>
                <c:pt idx="2769">
                  <c:v>60.128433000000001</c:v>
                </c:pt>
                <c:pt idx="2770">
                  <c:v>60.128425999999997</c:v>
                </c:pt>
                <c:pt idx="2771">
                  <c:v>60.128410000000002</c:v>
                </c:pt>
                <c:pt idx="2772">
                  <c:v>60.128402999999999</c:v>
                </c:pt>
                <c:pt idx="2773">
                  <c:v>60.128386999999996</c:v>
                </c:pt>
                <c:pt idx="2774">
                  <c:v>60.12838</c:v>
                </c:pt>
                <c:pt idx="2775">
                  <c:v>60.128371999999999</c:v>
                </c:pt>
                <c:pt idx="2776">
                  <c:v>60.128360999999998</c:v>
                </c:pt>
                <c:pt idx="2777">
                  <c:v>60.128352999999997</c:v>
                </c:pt>
                <c:pt idx="2778">
                  <c:v>60.128345000000003</c:v>
                </c:pt>
                <c:pt idx="2779">
                  <c:v>60.128329999999998</c:v>
                </c:pt>
                <c:pt idx="2780">
                  <c:v>60.128323000000002</c:v>
                </c:pt>
                <c:pt idx="2781">
                  <c:v>60.128318999999998</c:v>
                </c:pt>
                <c:pt idx="2782">
                  <c:v>60.128310999999997</c:v>
                </c:pt>
                <c:pt idx="2783">
                  <c:v>60.128304</c:v>
                </c:pt>
                <c:pt idx="2784">
                  <c:v>60.128295999999999</c:v>
                </c:pt>
                <c:pt idx="2785">
                  <c:v>60.128287999999998</c:v>
                </c:pt>
                <c:pt idx="2786">
                  <c:v>60.128281000000001</c:v>
                </c:pt>
                <c:pt idx="2787">
                  <c:v>60.128273</c:v>
                </c:pt>
                <c:pt idx="2788">
                  <c:v>60.128264999999999</c:v>
                </c:pt>
                <c:pt idx="2789">
                  <c:v>60.128264999999999</c:v>
                </c:pt>
                <c:pt idx="2790">
                  <c:v>60.128258000000002</c:v>
                </c:pt>
                <c:pt idx="2791">
                  <c:v>60.128253999999998</c:v>
                </c:pt>
                <c:pt idx="2792">
                  <c:v>60.128253999999998</c:v>
                </c:pt>
                <c:pt idx="2793">
                  <c:v>60.128245999999997</c:v>
                </c:pt>
                <c:pt idx="2794">
                  <c:v>60.128239000000001</c:v>
                </c:pt>
                <c:pt idx="2795">
                  <c:v>60.128239000000001</c:v>
                </c:pt>
                <c:pt idx="2796">
                  <c:v>60.128231</c:v>
                </c:pt>
                <c:pt idx="2797">
                  <c:v>60.128222999999998</c:v>
                </c:pt>
                <c:pt idx="2798">
                  <c:v>60.128222999999998</c:v>
                </c:pt>
                <c:pt idx="2799">
                  <c:v>60.128216000000002</c:v>
                </c:pt>
                <c:pt idx="2800">
                  <c:v>60.128208000000001</c:v>
                </c:pt>
                <c:pt idx="2801">
                  <c:v>60.128203999999997</c:v>
                </c:pt>
                <c:pt idx="2802">
                  <c:v>60.128203999999997</c:v>
                </c:pt>
                <c:pt idx="2803">
                  <c:v>60.128197</c:v>
                </c:pt>
                <c:pt idx="2804">
                  <c:v>60.128188999999999</c:v>
                </c:pt>
                <c:pt idx="2805">
                  <c:v>60.128180999999998</c:v>
                </c:pt>
                <c:pt idx="2806">
                  <c:v>60.128174000000001</c:v>
                </c:pt>
                <c:pt idx="2807">
                  <c:v>60.128166</c:v>
                </c:pt>
                <c:pt idx="2808">
                  <c:v>60.128158999999997</c:v>
                </c:pt>
                <c:pt idx="2809">
                  <c:v>60.128151000000003</c:v>
                </c:pt>
                <c:pt idx="2810">
                  <c:v>60.128143000000001</c:v>
                </c:pt>
                <c:pt idx="2811">
                  <c:v>60.128138999999997</c:v>
                </c:pt>
                <c:pt idx="2812">
                  <c:v>60.128124</c:v>
                </c:pt>
                <c:pt idx="2813">
                  <c:v>60.128117000000003</c:v>
                </c:pt>
                <c:pt idx="2814">
                  <c:v>60.128109000000002</c:v>
                </c:pt>
                <c:pt idx="2815">
                  <c:v>60.128093999999997</c:v>
                </c:pt>
                <c:pt idx="2816">
                  <c:v>60.12809</c:v>
                </c:pt>
                <c:pt idx="2817">
                  <c:v>60.128081999999999</c:v>
                </c:pt>
                <c:pt idx="2818">
                  <c:v>60.128067000000001</c:v>
                </c:pt>
                <c:pt idx="2819">
                  <c:v>60.128059</c:v>
                </c:pt>
                <c:pt idx="2820">
                  <c:v>60.128044000000003</c:v>
                </c:pt>
                <c:pt idx="2821">
                  <c:v>60.128036000000002</c:v>
                </c:pt>
                <c:pt idx="2822">
                  <c:v>60.128025000000001</c:v>
                </c:pt>
                <c:pt idx="2823">
                  <c:v>60.128017</c:v>
                </c:pt>
                <c:pt idx="2824">
                  <c:v>60.128010000000003</c:v>
                </c:pt>
                <c:pt idx="2825">
                  <c:v>60.127994999999999</c:v>
                </c:pt>
                <c:pt idx="2826">
                  <c:v>60.127986999999997</c:v>
                </c:pt>
                <c:pt idx="2827">
                  <c:v>60.127979000000003</c:v>
                </c:pt>
                <c:pt idx="2828">
                  <c:v>60.127968000000003</c:v>
                </c:pt>
                <c:pt idx="2829">
                  <c:v>60.127960000000002</c:v>
                </c:pt>
                <c:pt idx="2830">
                  <c:v>60.127952999999998</c:v>
                </c:pt>
                <c:pt idx="2831">
                  <c:v>60.127944999999997</c:v>
                </c:pt>
                <c:pt idx="2832">
                  <c:v>60.127929999999999</c:v>
                </c:pt>
                <c:pt idx="2833">
                  <c:v>60.127929999999999</c:v>
                </c:pt>
                <c:pt idx="2834">
                  <c:v>60.127913999999997</c:v>
                </c:pt>
                <c:pt idx="2835">
                  <c:v>60.127913999999997</c:v>
                </c:pt>
                <c:pt idx="2836">
                  <c:v>60.127910999999997</c:v>
                </c:pt>
                <c:pt idx="2837">
                  <c:v>60.127903000000003</c:v>
                </c:pt>
                <c:pt idx="2838">
                  <c:v>60.127895000000002</c:v>
                </c:pt>
                <c:pt idx="2839">
                  <c:v>60.127887999999999</c:v>
                </c:pt>
                <c:pt idx="2840">
                  <c:v>60.127879999999998</c:v>
                </c:pt>
                <c:pt idx="2841">
                  <c:v>60.127879999999998</c:v>
                </c:pt>
                <c:pt idx="2842">
                  <c:v>60.127872000000004</c:v>
                </c:pt>
                <c:pt idx="2843">
                  <c:v>60.127865</c:v>
                </c:pt>
                <c:pt idx="2844">
                  <c:v>60.127865</c:v>
                </c:pt>
                <c:pt idx="2845">
                  <c:v>60.127861000000003</c:v>
                </c:pt>
                <c:pt idx="2846">
                  <c:v>60.127853000000002</c:v>
                </c:pt>
                <c:pt idx="2847">
                  <c:v>60.127853000000002</c:v>
                </c:pt>
                <c:pt idx="2848">
                  <c:v>60.127845999999998</c:v>
                </c:pt>
                <c:pt idx="2849">
                  <c:v>60.127837999999997</c:v>
                </c:pt>
                <c:pt idx="2850">
                  <c:v>60.127837999999997</c:v>
                </c:pt>
                <c:pt idx="2851">
                  <c:v>60.127831</c:v>
                </c:pt>
                <c:pt idx="2852">
                  <c:v>60.127822999999999</c:v>
                </c:pt>
                <c:pt idx="2853">
                  <c:v>60.127814999999998</c:v>
                </c:pt>
                <c:pt idx="2854">
                  <c:v>60.127808000000002</c:v>
                </c:pt>
                <c:pt idx="2855">
                  <c:v>60.127808000000002</c:v>
                </c:pt>
                <c:pt idx="2856">
                  <c:v>60.127800000000001</c:v>
                </c:pt>
                <c:pt idx="2857">
                  <c:v>60.127795999999996</c:v>
                </c:pt>
                <c:pt idx="2858">
                  <c:v>60.127789</c:v>
                </c:pt>
                <c:pt idx="2859">
                  <c:v>60.127780999999999</c:v>
                </c:pt>
                <c:pt idx="2860">
                  <c:v>60.127772999999998</c:v>
                </c:pt>
                <c:pt idx="2861">
                  <c:v>60.127758</c:v>
                </c:pt>
                <c:pt idx="2862">
                  <c:v>60.127749999999999</c:v>
                </c:pt>
                <c:pt idx="2863">
                  <c:v>60.127746999999999</c:v>
                </c:pt>
                <c:pt idx="2864">
                  <c:v>60.127738999999998</c:v>
                </c:pt>
                <c:pt idx="2865">
                  <c:v>60.127724000000001</c:v>
                </c:pt>
                <c:pt idx="2866">
                  <c:v>60.127715999999999</c:v>
                </c:pt>
                <c:pt idx="2867">
                  <c:v>60.127707999999998</c:v>
                </c:pt>
                <c:pt idx="2868">
                  <c:v>60.127693000000001</c:v>
                </c:pt>
                <c:pt idx="2869">
                  <c:v>60.127685999999997</c:v>
                </c:pt>
                <c:pt idx="2870">
                  <c:v>60.127682</c:v>
                </c:pt>
                <c:pt idx="2871">
                  <c:v>60.127665999999998</c:v>
                </c:pt>
                <c:pt idx="2872">
                  <c:v>60.127659000000001</c:v>
                </c:pt>
                <c:pt idx="2873">
                  <c:v>60.127643999999997</c:v>
                </c:pt>
                <c:pt idx="2874">
                  <c:v>60.127636000000003</c:v>
                </c:pt>
                <c:pt idx="2875">
                  <c:v>60.127631999999998</c:v>
                </c:pt>
                <c:pt idx="2876">
                  <c:v>60.127617000000001</c:v>
                </c:pt>
                <c:pt idx="2877">
                  <c:v>60.127609</c:v>
                </c:pt>
                <c:pt idx="2878">
                  <c:v>60.127602000000003</c:v>
                </c:pt>
                <c:pt idx="2879">
                  <c:v>60.127594000000002</c:v>
                </c:pt>
                <c:pt idx="2880">
                  <c:v>60.127586000000001</c:v>
                </c:pt>
                <c:pt idx="2881">
                  <c:v>60.127578999999997</c:v>
                </c:pt>
                <c:pt idx="2882">
                  <c:v>60.127571000000003</c:v>
                </c:pt>
                <c:pt idx="2883">
                  <c:v>60.127566999999999</c:v>
                </c:pt>
                <c:pt idx="2884">
                  <c:v>60.127560000000003</c:v>
                </c:pt>
                <c:pt idx="2885">
                  <c:v>60.127552000000001</c:v>
                </c:pt>
                <c:pt idx="2886">
                  <c:v>60.127544</c:v>
                </c:pt>
                <c:pt idx="2887">
                  <c:v>60.127536999999997</c:v>
                </c:pt>
                <c:pt idx="2888">
                  <c:v>60.127536999999997</c:v>
                </c:pt>
                <c:pt idx="2889">
                  <c:v>60.127529000000003</c:v>
                </c:pt>
                <c:pt idx="2890">
                  <c:v>60.127521999999999</c:v>
                </c:pt>
                <c:pt idx="2891">
                  <c:v>60.127521999999999</c:v>
                </c:pt>
                <c:pt idx="2892">
                  <c:v>60.127518000000002</c:v>
                </c:pt>
                <c:pt idx="2893">
                  <c:v>60.127518000000002</c:v>
                </c:pt>
                <c:pt idx="2894">
                  <c:v>60.127510000000001</c:v>
                </c:pt>
                <c:pt idx="2895">
                  <c:v>60.127502</c:v>
                </c:pt>
                <c:pt idx="2896">
                  <c:v>60.127502</c:v>
                </c:pt>
                <c:pt idx="2897">
                  <c:v>60.127495000000003</c:v>
                </c:pt>
                <c:pt idx="2898">
                  <c:v>60.127495000000003</c:v>
                </c:pt>
                <c:pt idx="2899">
                  <c:v>60.127487000000002</c:v>
                </c:pt>
                <c:pt idx="2900">
                  <c:v>60.127487000000002</c:v>
                </c:pt>
                <c:pt idx="2901">
                  <c:v>60.127479999999998</c:v>
                </c:pt>
                <c:pt idx="2902">
                  <c:v>60.127479999999998</c:v>
                </c:pt>
                <c:pt idx="2903">
                  <c:v>60.127471999999997</c:v>
                </c:pt>
                <c:pt idx="2904">
                  <c:v>60.127464000000003</c:v>
                </c:pt>
                <c:pt idx="2905">
                  <c:v>60.127457</c:v>
                </c:pt>
                <c:pt idx="2906">
                  <c:v>60.127457</c:v>
                </c:pt>
                <c:pt idx="2907">
                  <c:v>60.127453000000003</c:v>
                </c:pt>
                <c:pt idx="2908">
                  <c:v>60.127445000000002</c:v>
                </c:pt>
                <c:pt idx="2909">
                  <c:v>60.127437999999998</c:v>
                </c:pt>
                <c:pt idx="2910">
                  <c:v>60.127429999999997</c:v>
                </c:pt>
                <c:pt idx="2911">
                  <c:v>60.127422000000003</c:v>
                </c:pt>
                <c:pt idx="2912">
                  <c:v>60.127414999999999</c:v>
                </c:pt>
                <c:pt idx="2913">
                  <c:v>60.127406999999998</c:v>
                </c:pt>
                <c:pt idx="2914">
                  <c:v>60.127403000000001</c:v>
                </c:pt>
                <c:pt idx="2915">
                  <c:v>60.127395999999997</c:v>
                </c:pt>
                <c:pt idx="2916">
                  <c:v>60.127380000000002</c:v>
                </c:pt>
                <c:pt idx="2917">
                  <c:v>60.127372999999999</c:v>
                </c:pt>
                <c:pt idx="2918">
                  <c:v>60.127364999999998</c:v>
                </c:pt>
                <c:pt idx="2919">
                  <c:v>60.127357000000003</c:v>
                </c:pt>
                <c:pt idx="2920">
                  <c:v>60.127341999999999</c:v>
                </c:pt>
                <c:pt idx="2921">
                  <c:v>60.127338000000002</c:v>
                </c:pt>
                <c:pt idx="2922">
                  <c:v>60.127330999999998</c:v>
                </c:pt>
                <c:pt idx="2923">
                  <c:v>60.127316</c:v>
                </c:pt>
                <c:pt idx="2924">
                  <c:v>60.127307999999999</c:v>
                </c:pt>
                <c:pt idx="2925">
                  <c:v>60.127299999999998</c:v>
                </c:pt>
                <c:pt idx="2926">
                  <c:v>60.127293000000002</c:v>
                </c:pt>
                <c:pt idx="2927">
                  <c:v>60.127288999999998</c:v>
                </c:pt>
                <c:pt idx="2928">
                  <c:v>60.127281000000004</c:v>
                </c:pt>
                <c:pt idx="2929">
                  <c:v>60.127265999999999</c:v>
                </c:pt>
                <c:pt idx="2930">
                  <c:v>60.127257999999998</c:v>
                </c:pt>
                <c:pt idx="2931">
                  <c:v>60.127251000000001</c:v>
                </c:pt>
                <c:pt idx="2932">
                  <c:v>60.127251000000001</c:v>
                </c:pt>
                <c:pt idx="2933">
                  <c:v>60.127243</c:v>
                </c:pt>
                <c:pt idx="2934">
                  <c:v>60.127234999999999</c:v>
                </c:pt>
                <c:pt idx="2935">
                  <c:v>60.127228000000002</c:v>
                </c:pt>
                <c:pt idx="2936">
                  <c:v>60.127223999999998</c:v>
                </c:pt>
                <c:pt idx="2937">
                  <c:v>60.127223999999998</c:v>
                </c:pt>
                <c:pt idx="2938">
                  <c:v>60.127215999999997</c:v>
                </c:pt>
                <c:pt idx="2939">
                  <c:v>60.127209000000001</c:v>
                </c:pt>
                <c:pt idx="2940">
                  <c:v>60.127209000000001</c:v>
                </c:pt>
                <c:pt idx="2941">
                  <c:v>60.127200999999999</c:v>
                </c:pt>
                <c:pt idx="2942">
                  <c:v>60.127200999999999</c:v>
                </c:pt>
                <c:pt idx="2943">
                  <c:v>60.127192999999998</c:v>
                </c:pt>
                <c:pt idx="2944">
                  <c:v>60.127192999999998</c:v>
                </c:pt>
                <c:pt idx="2945">
                  <c:v>60.127186000000002</c:v>
                </c:pt>
                <c:pt idx="2946">
                  <c:v>60.127186000000002</c:v>
                </c:pt>
                <c:pt idx="2947">
                  <c:v>60.127178000000001</c:v>
                </c:pt>
                <c:pt idx="2948">
                  <c:v>60.127178000000001</c:v>
                </c:pt>
                <c:pt idx="2949">
                  <c:v>60.127173999999997</c:v>
                </c:pt>
                <c:pt idx="2950">
                  <c:v>60.127173999999997</c:v>
                </c:pt>
                <c:pt idx="2951">
                  <c:v>60.127167</c:v>
                </c:pt>
                <c:pt idx="2952">
                  <c:v>60.127158999999999</c:v>
                </c:pt>
                <c:pt idx="2953">
                  <c:v>60.127158999999999</c:v>
                </c:pt>
                <c:pt idx="2954">
                  <c:v>60.127150999999998</c:v>
                </c:pt>
                <c:pt idx="2955">
                  <c:v>60.127144000000001</c:v>
                </c:pt>
                <c:pt idx="2956">
                  <c:v>60.127144000000001</c:v>
                </c:pt>
                <c:pt idx="2957">
                  <c:v>60.127136</c:v>
                </c:pt>
                <c:pt idx="2958">
                  <c:v>60.127128999999996</c:v>
                </c:pt>
                <c:pt idx="2959">
                  <c:v>60.127121000000002</c:v>
                </c:pt>
                <c:pt idx="2960">
                  <c:v>60.127113000000001</c:v>
                </c:pt>
                <c:pt idx="2961">
                  <c:v>60.127110000000002</c:v>
                </c:pt>
                <c:pt idx="2962">
                  <c:v>60.127102000000001</c:v>
                </c:pt>
                <c:pt idx="2963">
                  <c:v>60.127094</c:v>
                </c:pt>
                <c:pt idx="2964">
                  <c:v>60.127087000000003</c:v>
                </c:pt>
                <c:pt idx="2965">
                  <c:v>60.127079000000002</c:v>
                </c:pt>
                <c:pt idx="2966">
                  <c:v>60.127071000000001</c:v>
                </c:pt>
                <c:pt idx="2967">
                  <c:v>60.12706</c:v>
                </c:pt>
                <c:pt idx="2968">
                  <c:v>60.127051999999999</c:v>
                </c:pt>
                <c:pt idx="2969">
                  <c:v>60.127045000000003</c:v>
                </c:pt>
                <c:pt idx="2970">
                  <c:v>60.127037000000001</c:v>
                </c:pt>
                <c:pt idx="2971">
                  <c:v>60.127021999999997</c:v>
                </c:pt>
                <c:pt idx="2972">
                  <c:v>60.127014000000003</c:v>
                </c:pt>
                <c:pt idx="2973">
                  <c:v>60.127006999999999</c:v>
                </c:pt>
                <c:pt idx="2974">
                  <c:v>60.126998999999998</c:v>
                </c:pt>
                <c:pt idx="2975">
                  <c:v>60.126995000000001</c:v>
                </c:pt>
                <c:pt idx="2976">
                  <c:v>60.126980000000003</c:v>
                </c:pt>
                <c:pt idx="2977">
                  <c:v>60.126972000000002</c:v>
                </c:pt>
                <c:pt idx="2978">
                  <c:v>60.126964999999998</c:v>
                </c:pt>
                <c:pt idx="2979">
                  <c:v>60.126956999999997</c:v>
                </c:pt>
                <c:pt idx="2980">
                  <c:v>60.126949000000003</c:v>
                </c:pt>
                <c:pt idx="2981">
                  <c:v>60.126944999999999</c:v>
                </c:pt>
                <c:pt idx="2982">
                  <c:v>60.126938000000003</c:v>
                </c:pt>
                <c:pt idx="2983">
                  <c:v>60.126930000000002</c:v>
                </c:pt>
                <c:pt idx="2984">
                  <c:v>60.126922999999998</c:v>
                </c:pt>
                <c:pt idx="2985">
                  <c:v>60.126914999999997</c:v>
                </c:pt>
                <c:pt idx="2986">
                  <c:v>60.126914999999997</c:v>
                </c:pt>
                <c:pt idx="2987">
                  <c:v>60.126907000000003</c:v>
                </c:pt>
                <c:pt idx="2988">
                  <c:v>60.126899999999999</c:v>
                </c:pt>
                <c:pt idx="2989">
                  <c:v>60.126899999999999</c:v>
                </c:pt>
                <c:pt idx="2990">
                  <c:v>60.126891999999998</c:v>
                </c:pt>
                <c:pt idx="2991">
                  <c:v>60.126891999999998</c:v>
                </c:pt>
                <c:pt idx="2992">
                  <c:v>60.126883999999997</c:v>
                </c:pt>
                <c:pt idx="2993">
                  <c:v>60.126883999999997</c:v>
                </c:pt>
                <c:pt idx="2994">
                  <c:v>60.126880999999997</c:v>
                </c:pt>
                <c:pt idx="2995">
                  <c:v>60.126880999999997</c:v>
                </c:pt>
                <c:pt idx="2996">
                  <c:v>60.126873000000003</c:v>
                </c:pt>
                <c:pt idx="2997">
                  <c:v>60.126873000000003</c:v>
                </c:pt>
                <c:pt idx="2998">
                  <c:v>60.126865000000002</c:v>
                </c:pt>
                <c:pt idx="2999">
                  <c:v>60.126865000000002</c:v>
                </c:pt>
                <c:pt idx="3000">
                  <c:v>60.126857999999999</c:v>
                </c:pt>
                <c:pt idx="3001">
                  <c:v>60.126857999999999</c:v>
                </c:pt>
                <c:pt idx="3002">
                  <c:v>60.126849999999997</c:v>
                </c:pt>
                <c:pt idx="3003">
                  <c:v>60.126849999999997</c:v>
                </c:pt>
                <c:pt idx="3004">
                  <c:v>60.126842000000003</c:v>
                </c:pt>
                <c:pt idx="3005">
                  <c:v>60.126835</c:v>
                </c:pt>
                <c:pt idx="3006">
                  <c:v>60.126835</c:v>
                </c:pt>
                <c:pt idx="3007">
                  <c:v>60.126831000000003</c:v>
                </c:pt>
                <c:pt idx="3008">
                  <c:v>60.126823000000002</c:v>
                </c:pt>
                <c:pt idx="3009">
                  <c:v>60.126815999999998</c:v>
                </c:pt>
                <c:pt idx="3010">
                  <c:v>60.126815999999998</c:v>
                </c:pt>
                <c:pt idx="3011">
                  <c:v>60.126807999999997</c:v>
                </c:pt>
                <c:pt idx="3012">
                  <c:v>60.126801</c:v>
                </c:pt>
                <c:pt idx="3013">
                  <c:v>60.126792999999999</c:v>
                </c:pt>
                <c:pt idx="3014">
                  <c:v>60.126784999999998</c:v>
                </c:pt>
                <c:pt idx="3015">
                  <c:v>60.12677</c:v>
                </c:pt>
                <c:pt idx="3016">
                  <c:v>60.126766000000003</c:v>
                </c:pt>
                <c:pt idx="3017">
                  <c:v>60.126759</c:v>
                </c:pt>
                <c:pt idx="3018">
                  <c:v>60.126750999999999</c:v>
                </c:pt>
                <c:pt idx="3019">
                  <c:v>60.126742999999998</c:v>
                </c:pt>
                <c:pt idx="3020">
                  <c:v>60.126736000000001</c:v>
                </c:pt>
                <c:pt idx="3021">
                  <c:v>60.126719999999999</c:v>
                </c:pt>
                <c:pt idx="3022">
                  <c:v>60.126716999999999</c:v>
                </c:pt>
                <c:pt idx="3023">
                  <c:v>60.126708999999998</c:v>
                </c:pt>
                <c:pt idx="3024">
                  <c:v>60.126700999999997</c:v>
                </c:pt>
                <c:pt idx="3025">
                  <c:v>60.126694000000001</c:v>
                </c:pt>
                <c:pt idx="3026">
                  <c:v>60.126685999999999</c:v>
                </c:pt>
                <c:pt idx="3027">
                  <c:v>60.126671000000002</c:v>
                </c:pt>
                <c:pt idx="3028">
                  <c:v>60.126663000000001</c:v>
                </c:pt>
                <c:pt idx="3029">
                  <c:v>60.126655999999997</c:v>
                </c:pt>
                <c:pt idx="3030">
                  <c:v>60.126652</c:v>
                </c:pt>
                <c:pt idx="3031">
                  <c:v>60.126643999999999</c:v>
                </c:pt>
                <c:pt idx="3032">
                  <c:v>60.126643999999999</c:v>
                </c:pt>
                <c:pt idx="3033">
                  <c:v>60.126637000000002</c:v>
                </c:pt>
                <c:pt idx="3034">
                  <c:v>60.126629000000001</c:v>
                </c:pt>
                <c:pt idx="3035">
                  <c:v>60.126621</c:v>
                </c:pt>
                <c:pt idx="3036">
                  <c:v>60.126621</c:v>
                </c:pt>
                <c:pt idx="3037">
                  <c:v>60.126613999999996</c:v>
                </c:pt>
                <c:pt idx="3038">
                  <c:v>60.126606000000002</c:v>
                </c:pt>
                <c:pt idx="3039">
                  <c:v>60.126606000000002</c:v>
                </c:pt>
                <c:pt idx="3040">
                  <c:v>60.126601999999998</c:v>
                </c:pt>
                <c:pt idx="3041">
                  <c:v>60.126601999999998</c:v>
                </c:pt>
                <c:pt idx="3042">
                  <c:v>60.126595000000002</c:v>
                </c:pt>
                <c:pt idx="3043">
                  <c:v>60.126595000000002</c:v>
                </c:pt>
                <c:pt idx="3044">
                  <c:v>60.126595000000002</c:v>
                </c:pt>
                <c:pt idx="3045">
                  <c:v>60.126587000000001</c:v>
                </c:pt>
                <c:pt idx="3046">
                  <c:v>60.126587000000001</c:v>
                </c:pt>
                <c:pt idx="3047">
                  <c:v>60.126579</c:v>
                </c:pt>
                <c:pt idx="3048">
                  <c:v>60.126579</c:v>
                </c:pt>
                <c:pt idx="3049">
                  <c:v>60.126579</c:v>
                </c:pt>
                <c:pt idx="3050">
                  <c:v>60.126572000000003</c:v>
                </c:pt>
                <c:pt idx="3051">
                  <c:v>60.126572000000003</c:v>
                </c:pt>
                <c:pt idx="3052">
                  <c:v>60.126564000000002</c:v>
                </c:pt>
                <c:pt idx="3053">
                  <c:v>60.126564000000002</c:v>
                </c:pt>
                <c:pt idx="3054">
                  <c:v>60.126556000000001</c:v>
                </c:pt>
                <c:pt idx="3055">
                  <c:v>60.126556000000001</c:v>
                </c:pt>
                <c:pt idx="3056">
                  <c:v>60.126548999999997</c:v>
                </c:pt>
                <c:pt idx="3057">
                  <c:v>60.126548999999997</c:v>
                </c:pt>
                <c:pt idx="3058">
                  <c:v>60.126541000000003</c:v>
                </c:pt>
                <c:pt idx="3059">
                  <c:v>60.126536999999999</c:v>
                </c:pt>
                <c:pt idx="3060">
                  <c:v>60.126530000000002</c:v>
                </c:pt>
                <c:pt idx="3061">
                  <c:v>60.126522000000001</c:v>
                </c:pt>
                <c:pt idx="3062">
                  <c:v>60.126514</c:v>
                </c:pt>
                <c:pt idx="3063">
                  <c:v>60.126514</c:v>
                </c:pt>
                <c:pt idx="3064">
                  <c:v>60.126506999999997</c:v>
                </c:pt>
                <c:pt idx="3065">
                  <c:v>60.126499000000003</c:v>
                </c:pt>
                <c:pt idx="3066">
                  <c:v>60.126491999999999</c:v>
                </c:pt>
                <c:pt idx="3067">
                  <c:v>60.126488000000002</c:v>
                </c:pt>
                <c:pt idx="3068">
                  <c:v>60.126472</c:v>
                </c:pt>
                <c:pt idx="3069">
                  <c:v>60.126465000000003</c:v>
                </c:pt>
                <c:pt idx="3070">
                  <c:v>60.126457000000002</c:v>
                </c:pt>
                <c:pt idx="3071">
                  <c:v>60.126449999999998</c:v>
                </c:pt>
                <c:pt idx="3072">
                  <c:v>60.126441999999997</c:v>
                </c:pt>
                <c:pt idx="3073">
                  <c:v>60.126434000000003</c:v>
                </c:pt>
                <c:pt idx="3074">
                  <c:v>60.126427</c:v>
                </c:pt>
                <c:pt idx="3075">
                  <c:v>60.126423000000003</c:v>
                </c:pt>
                <c:pt idx="3076">
                  <c:v>60.126415000000001</c:v>
                </c:pt>
                <c:pt idx="3077">
                  <c:v>60.126407999999998</c:v>
                </c:pt>
                <c:pt idx="3078">
                  <c:v>60.126392000000003</c:v>
                </c:pt>
                <c:pt idx="3079">
                  <c:v>60.126384999999999</c:v>
                </c:pt>
                <c:pt idx="3080">
                  <c:v>60.126384999999999</c:v>
                </c:pt>
                <c:pt idx="3081">
                  <c:v>60.126376999999998</c:v>
                </c:pt>
                <c:pt idx="3082">
                  <c:v>60.126373000000001</c:v>
                </c:pt>
                <c:pt idx="3083">
                  <c:v>60.126365999999997</c:v>
                </c:pt>
                <c:pt idx="3084">
                  <c:v>60.126358000000003</c:v>
                </c:pt>
                <c:pt idx="3085">
                  <c:v>60.126358000000003</c:v>
                </c:pt>
                <c:pt idx="3086">
                  <c:v>60.126350000000002</c:v>
                </c:pt>
                <c:pt idx="3087">
                  <c:v>60.126342999999999</c:v>
                </c:pt>
                <c:pt idx="3088">
                  <c:v>60.126342999999999</c:v>
                </c:pt>
                <c:pt idx="3089">
                  <c:v>60.126334999999997</c:v>
                </c:pt>
                <c:pt idx="3090">
                  <c:v>60.126334999999997</c:v>
                </c:pt>
                <c:pt idx="3091">
                  <c:v>60.126328000000001</c:v>
                </c:pt>
                <c:pt idx="3092">
                  <c:v>60.126328000000001</c:v>
                </c:pt>
                <c:pt idx="3093">
                  <c:v>60.12632</c:v>
                </c:pt>
                <c:pt idx="3094">
                  <c:v>60.12632</c:v>
                </c:pt>
                <c:pt idx="3095">
                  <c:v>60.12632</c:v>
                </c:pt>
                <c:pt idx="3096">
                  <c:v>60.126311999999999</c:v>
                </c:pt>
                <c:pt idx="3097">
                  <c:v>60.126311999999999</c:v>
                </c:pt>
                <c:pt idx="3098">
                  <c:v>60.126311999999999</c:v>
                </c:pt>
                <c:pt idx="3099">
                  <c:v>60.126308000000002</c:v>
                </c:pt>
                <c:pt idx="3100">
                  <c:v>60.126308000000002</c:v>
                </c:pt>
                <c:pt idx="3101">
                  <c:v>60.126300999999998</c:v>
                </c:pt>
                <c:pt idx="3102">
                  <c:v>60.126300999999998</c:v>
                </c:pt>
                <c:pt idx="3103">
                  <c:v>60.126292999999997</c:v>
                </c:pt>
                <c:pt idx="3104">
                  <c:v>60.126292999999997</c:v>
                </c:pt>
                <c:pt idx="3105">
                  <c:v>60.126286</c:v>
                </c:pt>
                <c:pt idx="3106">
                  <c:v>60.126286</c:v>
                </c:pt>
                <c:pt idx="3107">
                  <c:v>60.126277999999999</c:v>
                </c:pt>
                <c:pt idx="3108">
                  <c:v>60.126269999999998</c:v>
                </c:pt>
                <c:pt idx="3109">
                  <c:v>60.126269999999998</c:v>
                </c:pt>
                <c:pt idx="3110">
                  <c:v>60.126263000000002</c:v>
                </c:pt>
                <c:pt idx="3111">
                  <c:v>60.126258999999997</c:v>
                </c:pt>
                <c:pt idx="3112">
                  <c:v>60.126251000000003</c:v>
                </c:pt>
                <c:pt idx="3113">
                  <c:v>60.126244</c:v>
                </c:pt>
                <c:pt idx="3114">
                  <c:v>60.126235999999999</c:v>
                </c:pt>
                <c:pt idx="3115">
                  <c:v>60.126227999999998</c:v>
                </c:pt>
                <c:pt idx="3116">
                  <c:v>60.126221000000001</c:v>
                </c:pt>
                <c:pt idx="3117">
                  <c:v>60.126213</c:v>
                </c:pt>
                <c:pt idx="3118">
                  <c:v>60.126204999999999</c:v>
                </c:pt>
                <c:pt idx="3119">
                  <c:v>60.126198000000002</c:v>
                </c:pt>
                <c:pt idx="3120">
                  <c:v>60.126193999999998</c:v>
                </c:pt>
                <c:pt idx="3121">
                  <c:v>60.126185999999997</c:v>
                </c:pt>
                <c:pt idx="3122">
                  <c:v>60.126179</c:v>
                </c:pt>
                <c:pt idx="3123">
                  <c:v>60.126170999999999</c:v>
                </c:pt>
                <c:pt idx="3124">
                  <c:v>60.126156000000002</c:v>
                </c:pt>
                <c:pt idx="3125">
                  <c:v>60.126148000000001</c:v>
                </c:pt>
                <c:pt idx="3126">
                  <c:v>60.126143999999996</c:v>
                </c:pt>
                <c:pt idx="3127">
                  <c:v>60.126137</c:v>
                </c:pt>
                <c:pt idx="3128">
                  <c:v>60.126128999999999</c:v>
                </c:pt>
                <c:pt idx="3129">
                  <c:v>60.126122000000002</c:v>
                </c:pt>
                <c:pt idx="3130">
                  <c:v>60.126114000000001</c:v>
                </c:pt>
                <c:pt idx="3131">
                  <c:v>60.126106</c:v>
                </c:pt>
                <c:pt idx="3132">
                  <c:v>60.126106</c:v>
                </c:pt>
                <c:pt idx="3133">
                  <c:v>60.126099000000004</c:v>
                </c:pt>
                <c:pt idx="3134">
                  <c:v>60.126091000000002</c:v>
                </c:pt>
                <c:pt idx="3135">
                  <c:v>60.126083000000001</c:v>
                </c:pt>
                <c:pt idx="3136">
                  <c:v>60.126083000000001</c:v>
                </c:pt>
                <c:pt idx="3137">
                  <c:v>60.126080000000002</c:v>
                </c:pt>
                <c:pt idx="3138">
                  <c:v>60.126072000000001</c:v>
                </c:pt>
                <c:pt idx="3139">
                  <c:v>60.126072000000001</c:v>
                </c:pt>
                <c:pt idx="3140">
                  <c:v>60.126072000000001</c:v>
                </c:pt>
                <c:pt idx="3141">
                  <c:v>60.126064</c:v>
                </c:pt>
                <c:pt idx="3142">
                  <c:v>60.126064</c:v>
                </c:pt>
                <c:pt idx="3143">
                  <c:v>60.126057000000003</c:v>
                </c:pt>
                <c:pt idx="3144">
                  <c:v>60.126057000000003</c:v>
                </c:pt>
                <c:pt idx="3145">
                  <c:v>60.126049000000002</c:v>
                </c:pt>
                <c:pt idx="3146">
                  <c:v>60.126049000000002</c:v>
                </c:pt>
                <c:pt idx="3147">
                  <c:v>60.126049000000002</c:v>
                </c:pt>
                <c:pt idx="3148">
                  <c:v>60.126041000000001</c:v>
                </c:pt>
                <c:pt idx="3149">
                  <c:v>60.126041000000001</c:v>
                </c:pt>
                <c:pt idx="3150">
                  <c:v>60.126041000000001</c:v>
                </c:pt>
                <c:pt idx="3151">
                  <c:v>60.126033999999997</c:v>
                </c:pt>
                <c:pt idx="3152">
                  <c:v>60.126033999999997</c:v>
                </c:pt>
                <c:pt idx="3153">
                  <c:v>60.126033999999997</c:v>
                </c:pt>
                <c:pt idx="3154">
                  <c:v>60.12603</c:v>
                </c:pt>
                <c:pt idx="3155">
                  <c:v>60.126021999999999</c:v>
                </c:pt>
                <c:pt idx="3156">
                  <c:v>60.126021999999999</c:v>
                </c:pt>
                <c:pt idx="3157">
                  <c:v>60.126015000000002</c:v>
                </c:pt>
                <c:pt idx="3158">
                  <c:v>60.126015000000002</c:v>
                </c:pt>
                <c:pt idx="3159">
                  <c:v>60.126007000000001</c:v>
                </c:pt>
                <c:pt idx="3160">
                  <c:v>60.125999</c:v>
                </c:pt>
                <c:pt idx="3161">
                  <c:v>60.125999</c:v>
                </c:pt>
                <c:pt idx="3162">
                  <c:v>60.125991999999997</c:v>
                </c:pt>
                <c:pt idx="3163">
                  <c:v>60.125984000000003</c:v>
                </c:pt>
                <c:pt idx="3164">
                  <c:v>60.125976999999999</c:v>
                </c:pt>
                <c:pt idx="3165">
                  <c:v>60.125968999999998</c:v>
                </c:pt>
                <c:pt idx="3166">
                  <c:v>60.125965000000001</c:v>
                </c:pt>
                <c:pt idx="3167">
                  <c:v>60.125957</c:v>
                </c:pt>
                <c:pt idx="3168">
                  <c:v>60.125950000000003</c:v>
                </c:pt>
                <c:pt idx="3169">
                  <c:v>60.125942000000002</c:v>
                </c:pt>
                <c:pt idx="3170">
                  <c:v>60.125934999999998</c:v>
                </c:pt>
                <c:pt idx="3171">
                  <c:v>60.125926999999997</c:v>
                </c:pt>
                <c:pt idx="3172">
                  <c:v>60.125919000000003</c:v>
                </c:pt>
                <c:pt idx="3173">
                  <c:v>60.125908000000003</c:v>
                </c:pt>
                <c:pt idx="3174">
                  <c:v>60.125900000000001</c:v>
                </c:pt>
                <c:pt idx="3175">
                  <c:v>60.125892999999998</c:v>
                </c:pt>
                <c:pt idx="3176">
                  <c:v>60.125884999999997</c:v>
                </c:pt>
                <c:pt idx="3177">
                  <c:v>60.125877000000003</c:v>
                </c:pt>
                <c:pt idx="3178">
                  <c:v>60.125869999999999</c:v>
                </c:pt>
                <c:pt idx="3179">
                  <c:v>60.125861999999998</c:v>
                </c:pt>
                <c:pt idx="3180">
                  <c:v>60.125861999999998</c:v>
                </c:pt>
                <c:pt idx="3181">
                  <c:v>60.125853999999997</c:v>
                </c:pt>
                <c:pt idx="3182">
                  <c:v>60.125850999999997</c:v>
                </c:pt>
                <c:pt idx="3183">
                  <c:v>60.125843000000003</c:v>
                </c:pt>
                <c:pt idx="3184">
                  <c:v>60.125835000000002</c:v>
                </c:pt>
                <c:pt idx="3185">
                  <c:v>60.125835000000002</c:v>
                </c:pt>
                <c:pt idx="3186">
                  <c:v>60.125827999999998</c:v>
                </c:pt>
                <c:pt idx="3187">
                  <c:v>60.125827999999998</c:v>
                </c:pt>
                <c:pt idx="3188">
                  <c:v>60.125819999999997</c:v>
                </c:pt>
                <c:pt idx="3189">
                  <c:v>60.125819999999997</c:v>
                </c:pt>
                <c:pt idx="3190">
                  <c:v>60.125813000000001</c:v>
                </c:pt>
                <c:pt idx="3191">
                  <c:v>60.125813000000001</c:v>
                </c:pt>
                <c:pt idx="3192">
                  <c:v>60.125805</c:v>
                </c:pt>
                <c:pt idx="3193">
                  <c:v>60.125805</c:v>
                </c:pt>
                <c:pt idx="3194">
                  <c:v>60.125805</c:v>
                </c:pt>
                <c:pt idx="3195">
                  <c:v>60.125801000000003</c:v>
                </c:pt>
                <c:pt idx="3196">
                  <c:v>60.125801000000003</c:v>
                </c:pt>
                <c:pt idx="3197">
                  <c:v>60.125801000000003</c:v>
                </c:pt>
                <c:pt idx="3198">
                  <c:v>60.125793000000002</c:v>
                </c:pt>
                <c:pt idx="3199">
                  <c:v>60.125793000000002</c:v>
                </c:pt>
                <c:pt idx="3200">
                  <c:v>60.125793000000002</c:v>
                </c:pt>
                <c:pt idx="3201">
                  <c:v>60.125793000000002</c:v>
                </c:pt>
                <c:pt idx="3202">
                  <c:v>60.125785999999998</c:v>
                </c:pt>
                <c:pt idx="3203">
                  <c:v>60.125785999999998</c:v>
                </c:pt>
                <c:pt idx="3204">
                  <c:v>60.125777999999997</c:v>
                </c:pt>
                <c:pt idx="3205">
                  <c:v>60.125777999999997</c:v>
                </c:pt>
                <c:pt idx="3206">
                  <c:v>60.125771</c:v>
                </c:pt>
                <c:pt idx="3207">
                  <c:v>60.125771</c:v>
                </c:pt>
                <c:pt idx="3208">
                  <c:v>60.125762999999999</c:v>
                </c:pt>
                <c:pt idx="3209">
                  <c:v>60.125762999999999</c:v>
                </c:pt>
                <c:pt idx="3210">
                  <c:v>60.125754999999998</c:v>
                </c:pt>
                <c:pt idx="3211">
                  <c:v>60.125748000000002</c:v>
                </c:pt>
                <c:pt idx="3212">
                  <c:v>60.12574</c:v>
                </c:pt>
                <c:pt idx="3213">
                  <c:v>60.12574</c:v>
                </c:pt>
                <c:pt idx="3214">
                  <c:v>60.125736000000003</c:v>
                </c:pt>
                <c:pt idx="3215">
                  <c:v>60.125729</c:v>
                </c:pt>
                <c:pt idx="3216">
                  <c:v>60.125720999999999</c:v>
                </c:pt>
                <c:pt idx="3217">
                  <c:v>60.125712999999998</c:v>
                </c:pt>
                <c:pt idx="3218">
                  <c:v>60.125706000000001</c:v>
                </c:pt>
                <c:pt idx="3219">
                  <c:v>60.125698</c:v>
                </c:pt>
                <c:pt idx="3220">
                  <c:v>60.125689999999999</c:v>
                </c:pt>
                <c:pt idx="3221">
                  <c:v>60.125686999999999</c:v>
                </c:pt>
                <c:pt idx="3222">
                  <c:v>60.125678999999998</c:v>
                </c:pt>
                <c:pt idx="3223">
                  <c:v>60.125670999999997</c:v>
                </c:pt>
                <c:pt idx="3224">
                  <c:v>60.125664</c:v>
                </c:pt>
                <c:pt idx="3225">
                  <c:v>60.125655999999999</c:v>
                </c:pt>
                <c:pt idx="3226">
                  <c:v>60.125647999999998</c:v>
                </c:pt>
                <c:pt idx="3227">
                  <c:v>60.125641000000002</c:v>
                </c:pt>
                <c:pt idx="3228">
                  <c:v>60.125633000000001</c:v>
                </c:pt>
                <c:pt idx="3229">
                  <c:v>60.125625999999997</c:v>
                </c:pt>
                <c:pt idx="3230">
                  <c:v>60.125622</c:v>
                </c:pt>
                <c:pt idx="3231">
                  <c:v>60.125613999999999</c:v>
                </c:pt>
                <c:pt idx="3232">
                  <c:v>60.125607000000002</c:v>
                </c:pt>
                <c:pt idx="3233">
                  <c:v>60.125599000000001</c:v>
                </c:pt>
                <c:pt idx="3234">
                  <c:v>60.125599000000001</c:v>
                </c:pt>
                <c:pt idx="3235">
                  <c:v>60.125591</c:v>
                </c:pt>
                <c:pt idx="3236">
                  <c:v>60.125591</c:v>
                </c:pt>
                <c:pt idx="3237">
                  <c:v>60.125584000000003</c:v>
                </c:pt>
                <c:pt idx="3238">
                  <c:v>60.125576000000002</c:v>
                </c:pt>
                <c:pt idx="3239">
                  <c:v>60.125576000000002</c:v>
                </c:pt>
                <c:pt idx="3240">
                  <c:v>60.125576000000002</c:v>
                </c:pt>
                <c:pt idx="3241">
                  <c:v>60.125571999999998</c:v>
                </c:pt>
                <c:pt idx="3242">
                  <c:v>60.125571999999998</c:v>
                </c:pt>
                <c:pt idx="3243">
                  <c:v>60.125571999999998</c:v>
                </c:pt>
                <c:pt idx="3244">
                  <c:v>60.125565000000002</c:v>
                </c:pt>
                <c:pt idx="3245">
                  <c:v>60.125565000000002</c:v>
                </c:pt>
                <c:pt idx="3246">
                  <c:v>60.125565000000002</c:v>
                </c:pt>
                <c:pt idx="3247">
                  <c:v>60.125557000000001</c:v>
                </c:pt>
                <c:pt idx="3248">
                  <c:v>60.125557000000001</c:v>
                </c:pt>
                <c:pt idx="3249">
                  <c:v>60.125557000000001</c:v>
                </c:pt>
                <c:pt idx="3250">
                  <c:v>60.125548999999999</c:v>
                </c:pt>
                <c:pt idx="3251">
                  <c:v>60.125548999999999</c:v>
                </c:pt>
                <c:pt idx="3252">
                  <c:v>60.125548999999999</c:v>
                </c:pt>
                <c:pt idx="3253">
                  <c:v>60.125542000000003</c:v>
                </c:pt>
                <c:pt idx="3254">
                  <c:v>60.125542000000003</c:v>
                </c:pt>
                <c:pt idx="3255">
                  <c:v>60.125534000000002</c:v>
                </c:pt>
                <c:pt idx="3256">
                  <c:v>60.125534000000002</c:v>
                </c:pt>
                <c:pt idx="3257">
                  <c:v>60.125526000000001</c:v>
                </c:pt>
                <c:pt idx="3258">
                  <c:v>60.125526000000001</c:v>
                </c:pt>
                <c:pt idx="3259">
                  <c:v>60.125518999999997</c:v>
                </c:pt>
                <c:pt idx="3260">
                  <c:v>60.125511000000003</c:v>
                </c:pt>
                <c:pt idx="3261">
                  <c:v>60.125511000000003</c:v>
                </c:pt>
                <c:pt idx="3262">
                  <c:v>60.125506999999999</c:v>
                </c:pt>
                <c:pt idx="3263">
                  <c:v>60.125500000000002</c:v>
                </c:pt>
                <c:pt idx="3264">
                  <c:v>60.125492000000001</c:v>
                </c:pt>
                <c:pt idx="3265">
                  <c:v>60.125484</c:v>
                </c:pt>
                <c:pt idx="3266">
                  <c:v>60.125476999999997</c:v>
                </c:pt>
                <c:pt idx="3267">
                  <c:v>60.125469000000002</c:v>
                </c:pt>
                <c:pt idx="3268">
                  <c:v>60.125469000000002</c:v>
                </c:pt>
                <c:pt idx="3269">
                  <c:v>60.125458000000002</c:v>
                </c:pt>
                <c:pt idx="3270">
                  <c:v>60.125458000000002</c:v>
                </c:pt>
                <c:pt idx="3271">
                  <c:v>60.125450000000001</c:v>
                </c:pt>
                <c:pt idx="3272">
                  <c:v>60.125435000000003</c:v>
                </c:pt>
                <c:pt idx="3273">
                  <c:v>60.125427000000002</c:v>
                </c:pt>
                <c:pt idx="3274">
                  <c:v>60.125419999999998</c:v>
                </c:pt>
                <c:pt idx="3275">
                  <c:v>60.125411999999997</c:v>
                </c:pt>
                <c:pt idx="3276">
                  <c:v>60.125404000000003</c:v>
                </c:pt>
                <c:pt idx="3277">
                  <c:v>60.125397</c:v>
                </c:pt>
                <c:pt idx="3278">
                  <c:v>60.125393000000003</c:v>
                </c:pt>
                <c:pt idx="3279">
                  <c:v>60.125393000000003</c:v>
                </c:pt>
                <c:pt idx="3280">
                  <c:v>60.125385000000001</c:v>
                </c:pt>
                <c:pt idx="3281">
                  <c:v>60.125377999999998</c:v>
                </c:pt>
                <c:pt idx="3282">
                  <c:v>60.125369999999997</c:v>
                </c:pt>
                <c:pt idx="3283">
                  <c:v>60.125362000000003</c:v>
                </c:pt>
                <c:pt idx="3284">
                  <c:v>60.125354999999999</c:v>
                </c:pt>
                <c:pt idx="3285">
                  <c:v>60.125354999999999</c:v>
                </c:pt>
                <c:pt idx="3286">
                  <c:v>60.125346999999998</c:v>
                </c:pt>
                <c:pt idx="3287">
                  <c:v>60.125346999999998</c:v>
                </c:pt>
                <c:pt idx="3288">
                  <c:v>60.125343000000001</c:v>
                </c:pt>
                <c:pt idx="3289">
                  <c:v>60.125343000000001</c:v>
                </c:pt>
                <c:pt idx="3290">
                  <c:v>60.125335999999997</c:v>
                </c:pt>
                <c:pt idx="3291">
                  <c:v>60.125335999999997</c:v>
                </c:pt>
                <c:pt idx="3292">
                  <c:v>60.125335999999997</c:v>
                </c:pt>
                <c:pt idx="3293">
                  <c:v>60.125328000000003</c:v>
                </c:pt>
                <c:pt idx="3294">
                  <c:v>60.125328000000003</c:v>
                </c:pt>
                <c:pt idx="3295">
                  <c:v>60.125328000000003</c:v>
                </c:pt>
                <c:pt idx="3296">
                  <c:v>60.125320000000002</c:v>
                </c:pt>
                <c:pt idx="3297">
                  <c:v>60.125320000000002</c:v>
                </c:pt>
                <c:pt idx="3298">
                  <c:v>60.125320000000002</c:v>
                </c:pt>
                <c:pt idx="3299">
                  <c:v>60.125320000000002</c:v>
                </c:pt>
                <c:pt idx="3300">
                  <c:v>60.125312999999998</c:v>
                </c:pt>
                <c:pt idx="3301">
                  <c:v>60.125312999999998</c:v>
                </c:pt>
                <c:pt idx="3302">
                  <c:v>60.125312999999998</c:v>
                </c:pt>
                <c:pt idx="3303">
                  <c:v>60.125304999999997</c:v>
                </c:pt>
                <c:pt idx="3304">
                  <c:v>60.125304999999997</c:v>
                </c:pt>
                <c:pt idx="3305">
                  <c:v>60.125304999999997</c:v>
                </c:pt>
                <c:pt idx="3306">
                  <c:v>60.125298000000001</c:v>
                </c:pt>
                <c:pt idx="3307">
                  <c:v>60.125298000000001</c:v>
                </c:pt>
                <c:pt idx="3308">
                  <c:v>60.12529</c:v>
                </c:pt>
                <c:pt idx="3309">
                  <c:v>60.12529</c:v>
                </c:pt>
                <c:pt idx="3310">
                  <c:v>60.125281999999999</c:v>
                </c:pt>
                <c:pt idx="3311">
                  <c:v>60.125278000000002</c:v>
                </c:pt>
                <c:pt idx="3312">
                  <c:v>60.125278000000002</c:v>
                </c:pt>
                <c:pt idx="3313">
                  <c:v>60.125270999999998</c:v>
                </c:pt>
                <c:pt idx="3314">
                  <c:v>60.125262999999997</c:v>
                </c:pt>
                <c:pt idx="3315">
                  <c:v>60.125256</c:v>
                </c:pt>
                <c:pt idx="3316">
                  <c:v>60.125247999999999</c:v>
                </c:pt>
                <c:pt idx="3317">
                  <c:v>60.125239999999998</c:v>
                </c:pt>
                <c:pt idx="3318">
                  <c:v>60.125233000000001</c:v>
                </c:pt>
                <c:pt idx="3319">
                  <c:v>60.125228999999997</c:v>
                </c:pt>
                <c:pt idx="3320">
                  <c:v>60.125228999999997</c:v>
                </c:pt>
                <c:pt idx="3321">
                  <c:v>60.125214</c:v>
                </c:pt>
                <c:pt idx="3322">
                  <c:v>60.125205999999999</c:v>
                </c:pt>
                <c:pt idx="3323">
                  <c:v>60.125197999999997</c:v>
                </c:pt>
                <c:pt idx="3324">
                  <c:v>60.125197999999997</c:v>
                </c:pt>
                <c:pt idx="3325">
                  <c:v>60.125183</c:v>
                </c:pt>
                <c:pt idx="3326">
                  <c:v>60.125183</c:v>
                </c:pt>
                <c:pt idx="3327">
                  <c:v>60.125174999999999</c:v>
                </c:pt>
                <c:pt idx="3328">
                  <c:v>60.125168000000002</c:v>
                </c:pt>
                <c:pt idx="3329">
                  <c:v>60.125163999999998</c:v>
                </c:pt>
                <c:pt idx="3330">
                  <c:v>60.125155999999997</c:v>
                </c:pt>
                <c:pt idx="3331">
                  <c:v>60.125149</c:v>
                </c:pt>
                <c:pt idx="3332">
                  <c:v>60.125140999999999</c:v>
                </c:pt>
                <c:pt idx="3333">
                  <c:v>60.125140999999999</c:v>
                </c:pt>
                <c:pt idx="3334">
                  <c:v>60.125134000000003</c:v>
                </c:pt>
                <c:pt idx="3335">
                  <c:v>60.125126000000002</c:v>
                </c:pt>
                <c:pt idx="3336">
                  <c:v>60.125126000000002</c:v>
                </c:pt>
                <c:pt idx="3337">
                  <c:v>60.125118000000001</c:v>
                </c:pt>
                <c:pt idx="3338">
                  <c:v>60.125118000000001</c:v>
                </c:pt>
                <c:pt idx="3339">
                  <c:v>60.125114000000004</c:v>
                </c:pt>
                <c:pt idx="3340">
                  <c:v>60.125114000000004</c:v>
                </c:pt>
                <c:pt idx="3341">
                  <c:v>60.125114000000004</c:v>
                </c:pt>
                <c:pt idx="3342">
                  <c:v>60.125107</c:v>
                </c:pt>
                <c:pt idx="3343">
                  <c:v>60.125107</c:v>
                </c:pt>
                <c:pt idx="3344">
                  <c:v>60.125107</c:v>
                </c:pt>
                <c:pt idx="3345">
                  <c:v>60.125098999999999</c:v>
                </c:pt>
                <c:pt idx="3346">
                  <c:v>60.125098999999999</c:v>
                </c:pt>
                <c:pt idx="3347">
                  <c:v>60.125098999999999</c:v>
                </c:pt>
                <c:pt idx="3348">
                  <c:v>60.125098999999999</c:v>
                </c:pt>
                <c:pt idx="3349">
                  <c:v>60.125098999999999</c:v>
                </c:pt>
                <c:pt idx="3350">
                  <c:v>60.125092000000002</c:v>
                </c:pt>
                <c:pt idx="3351">
                  <c:v>60.125092000000002</c:v>
                </c:pt>
                <c:pt idx="3352">
                  <c:v>60.125092000000002</c:v>
                </c:pt>
                <c:pt idx="3353">
                  <c:v>60.125092000000002</c:v>
                </c:pt>
                <c:pt idx="3354">
                  <c:v>60.125084000000001</c:v>
                </c:pt>
                <c:pt idx="3355">
                  <c:v>60.125084000000001</c:v>
                </c:pt>
                <c:pt idx="3356">
                  <c:v>60.125076</c:v>
                </c:pt>
                <c:pt idx="3357">
                  <c:v>60.125076</c:v>
                </c:pt>
                <c:pt idx="3358">
                  <c:v>60.125069000000003</c:v>
                </c:pt>
                <c:pt idx="3359">
                  <c:v>60.125069000000003</c:v>
                </c:pt>
                <c:pt idx="3360">
                  <c:v>60.125061000000002</c:v>
                </c:pt>
                <c:pt idx="3361">
                  <c:v>60.125061000000002</c:v>
                </c:pt>
                <c:pt idx="3362">
                  <c:v>60.125053000000001</c:v>
                </c:pt>
                <c:pt idx="3363">
                  <c:v>60.125050000000002</c:v>
                </c:pt>
                <c:pt idx="3364">
                  <c:v>60.125050000000002</c:v>
                </c:pt>
                <c:pt idx="3365">
                  <c:v>60.125042000000001</c:v>
                </c:pt>
                <c:pt idx="3366">
                  <c:v>60.125033999999999</c:v>
                </c:pt>
                <c:pt idx="3367">
                  <c:v>60.125027000000003</c:v>
                </c:pt>
                <c:pt idx="3368">
                  <c:v>60.125019000000002</c:v>
                </c:pt>
                <c:pt idx="3369">
                  <c:v>60.125011000000001</c:v>
                </c:pt>
                <c:pt idx="3370">
                  <c:v>60.125003999999997</c:v>
                </c:pt>
                <c:pt idx="3371">
                  <c:v>60.125</c:v>
                </c:pt>
                <c:pt idx="3372">
                  <c:v>60.124991999999999</c:v>
                </c:pt>
                <c:pt idx="3373">
                  <c:v>60.124985000000002</c:v>
                </c:pt>
                <c:pt idx="3374">
                  <c:v>60.124977000000001</c:v>
                </c:pt>
                <c:pt idx="3375">
                  <c:v>60.124969</c:v>
                </c:pt>
                <c:pt idx="3376">
                  <c:v>60.124961999999996</c:v>
                </c:pt>
                <c:pt idx="3377">
                  <c:v>60.124954000000002</c:v>
                </c:pt>
                <c:pt idx="3378">
                  <c:v>60.124954000000002</c:v>
                </c:pt>
                <c:pt idx="3379">
                  <c:v>60.124946999999999</c:v>
                </c:pt>
                <c:pt idx="3380">
                  <c:v>60.124938999999998</c:v>
                </c:pt>
                <c:pt idx="3381">
                  <c:v>60.124935000000001</c:v>
                </c:pt>
                <c:pt idx="3382">
                  <c:v>60.124927999999997</c:v>
                </c:pt>
                <c:pt idx="3383">
                  <c:v>60.124927999999997</c:v>
                </c:pt>
                <c:pt idx="3384">
                  <c:v>60.124920000000003</c:v>
                </c:pt>
                <c:pt idx="3385">
                  <c:v>60.124912000000002</c:v>
                </c:pt>
                <c:pt idx="3386">
                  <c:v>60.124912000000002</c:v>
                </c:pt>
                <c:pt idx="3387">
                  <c:v>60.124904999999998</c:v>
                </c:pt>
                <c:pt idx="3388">
                  <c:v>60.124904999999998</c:v>
                </c:pt>
                <c:pt idx="3389">
                  <c:v>60.124896999999997</c:v>
                </c:pt>
                <c:pt idx="3390">
                  <c:v>60.124896999999997</c:v>
                </c:pt>
                <c:pt idx="3391">
                  <c:v>60.124896999999997</c:v>
                </c:pt>
                <c:pt idx="3392">
                  <c:v>60.124889000000003</c:v>
                </c:pt>
                <c:pt idx="3393">
                  <c:v>60.124889000000003</c:v>
                </c:pt>
                <c:pt idx="3394">
                  <c:v>60.124889000000003</c:v>
                </c:pt>
                <c:pt idx="3395">
                  <c:v>60.124889000000003</c:v>
                </c:pt>
                <c:pt idx="3396">
                  <c:v>60.124885999999996</c:v>
                </c:pt>
                <c:pt idx="3397">
                  <c:v>60.124885999999996</c:v>
                </c:pt>
                <c:pt idx="3398">
                  <c:v>60.124885999999996</c:v>
                </c:pt>
                <c:pt idx="3399">
                  <c:v>60.124885999999996</c:v>
                </c:pt>
                <c:pt idx="3400">
                  <c:v>60.124878000000002</c:v>
                </c:pt>
                <c:pt idx="3401">
                  <c:v>60.124878000000002</c:v>
                </c:pt>
                <c:pt idx="3402">
                  <c:v>60.124878000000002</c:v>
                </c:pt>
                <c:pt idx="3403">
                  <c:v>60.124878000000002</c:v>
                </c:pt>
                <c:pt idx="3404">
                  <c:v>60.124870000000001</c:v>
                </c:pt>
                <c:pt idx="3405">
                  <c:v>60.124870000000001</c:v>
                </c:pt>
                <c:pt idx="3406">
                  <c:v>60.124870000000001</c:v>
                </c:pt>
                <c:pt idx="3407">
                  <c:v>60.124862999999998</c:v>
                </c:pt>
                <c:pt idx="3408">
                  <c:v>60.124862999999998</c:v>
                </c:pt>
                <c:pt idx="3409">
                  <c:v>60.124854999999997</c:v>
                </c:pt>
                <c:pt idx="3410">
                  <c:v>60.124854999999997</c:v>
                </c:pt>
                <c:pt idx="3411">
                  <c:v>60.124847000000003</c:v>
                </c:pt>
                <c:pt idx="3412">
                  <c:v>60.124839999999999</c:v>
                </c:pt>
                <c:pt idx="3413">
                  <c:v>60.124839999999999</c:v>
                </c:pt>
                <c:pt idx="3414">
                  <c:v>60.124831999999998</c:v>
                </c:pt>
                <c:pt idx="3415">
                  <c:v>60.124825000000001</c:v>
                </c:pt>
                <c:pt idx="3416">
                  <c:v>60.124820999999997</c:v>
                </c:pt>
                <c:pt idx="3417">
                  <c:v>60.124813000000003</c:v>
                </c:pt>
                <c:pt idx="3418">
                  <c:v>60.124805000000002</c:v>
                </c:pt>
                <c:pt idx="3419">
                  <c:v>60.124805000000002</c:v>
                </c:pt>
                <c:pt idx="3420">
                  <c:v>60.124797999999998</c:v>
                </c:pt>
                <c:pt idx="3421">
                  <c:v>60.124789999999997</c:v>
                </c:pt>
                <c:pt idx="3422">
                  <c:v>60.124783000000001</c:v>
                </c:pt>
                <c:pt idx="3423">
                  <c:v>60.124775</c:v>
                </c:pt>
                <c:pt idx="3424">
                  <c:v>60.124771000000003</c:v>
                </c:pt>
                <c:pt idx="3425">
                  <c:v>60.124763000000002</c:v>
                </c:pt>
                <c:pt idx="3426">
                  <c:v>60.124755999999998</c:v>
                </c:pt>
                <c:pt idx="3427">
                  <c:v>60.124747999999997</c:v>
                </c:pt>
                <c:pt idx="3428">
                  <c:v>60.124741</c:v>
                </c:pt>
                <c:pt idx="3429">
                  <c:v>60.124732999999999</c:v>
                </c:pt>
                <c:pt idx="3430">
                  <c:v>60.124724999999998</c:v>
                </c:pt>
                <c:pt idx="3431">
                  <c:v>60.124724999999998</c:v>
                </c:pt>
                <c:pt idx="3432">
                  <c:v>60.124718000000001</c:v>
                </c:pt>
                <c:pt idx="3433">
                  <c:v>60.12471</c:v>
                </c:pt>
                <c:pt idx="3434">
                  <c:v>60.12471</c:v>
                </c:pt>
                <c:pt idx="3435">
                  <c:v>60.124706000000003</c:v>
                </c:pt>
                <c:pt idx="3436">
                  <c:v>60.124706000000003</c:v>
                </c:pt>
                <c:pt idx="3437">
                  <c:v>60.124699</c:v>
                </c:pt>
                <c:pt idx="3438">
                  <c:v>60.124699</c:v>
                </c:pt>
                <c:pt idx="3439">
                  <c:v>60.124690999999999</c:v>
                </c:pt>
                <c:pt idx="3440">
                  <c:v>60.124690999999999</c:v>
                </c:pt>
                <c:pt idx="3441">
                  <c:v>60.124682999999997</c:v>
                </c:pt>
                <c:pt idx="3442">
                  <c:v>60.124682999999997</c:v>
                </c:pt>
                <c:pt idx="3443">
                  <c:v>60.124682999999997</c:v>
                </c:pt>
                <c:pt idx="3444">
                  <c:v>60.124682999999997</c:v>
                </c:pt>
                <c:pt idx="3445">
                  <c:v>60.124676000000001</c:v>
                </c:pt>
                <c:pt idx="3446">
                  <c:v>60.124676000000001</c:v>
                </c:pt>
                <c:pt idx="3447">
                  <c:v>60.124676000000001</c:v>
                </c:pt>
                <c:pt idx="3448">
                  <c:v>60.124676000000001</c:v>
                </c:pt>
                <c:pt idx="3449">
                  <c:v>60.124676000000001</c:v>
                </c:pt>
                <c:pt idx="3450">
                  <c:v>60.124668</c:v>
                </c:pt>
                <c:pt idx="3451">
                  <c:v>60.124668</c:v>
                </c:pt>
                <c:pt idx="3452">
                  <c:v>60.124668</c:v>
                </c:pt>
                <c:pt idx="3453">
                  <c:v>60.124668</c:v>
                </c:pt>
                <c:pt idx="3454">
                  <c:v>60.124659999999999</c:v>
                </c:pt>
                <c:pt idx="3455">
                  <c:v>60.124659999999999</c:v>
                </c:pt>
                <c:pt idx="3456">
                  <c:v>60.124659999999999</c:v>
                </c:pt>
                <c:pt idx="3457">
                  <c:v>60.124656999999999</c:v>
                </c:pt>
                <c:pt idx="3458">
                  <c:v>60.124656999999999</c:v>
                </c:pt>
                <c:pt idx="3459">
                  <c:v>60.124648999999998</c:v>
                </c:pt>
                <c:pt idx="3460">
                  <c:v>60.124648999999998</c:v>
                </c:pt>
                <c:pt idx="3461">
                  <c:v>60.124640999999997</c:v>
                </c:pt>
                <c:pt idx="3462">
                  <c:v>60.124640999999997</c:v>
                </c:pt>
                <c:pt idx="3463">
                  <c:v>60.124634</c:v>
                </c:pt>
                <c:pt idx="3464">
                  <c:v>60.124625999999999</c:v>
                </c:pt>
                <c:pt idx="3465">
                  <c:v>60.124625999999999</c:v>
                </c:pt>
                <c:pt idx="3466">
                  <c:v>60.124619000000003</c:v>
                </c:pt>
                <c:pt idx="3467">
                  <c:v>60.124611000000002</c:v>
                </c:pt>
                <c:pt idx="3468">
                  <c:v>60.124603</c:v>
                </c:pt>
                <c:pt idx="3469">
                  <c:v>60.124595999999997</c:v>
                </c:pt>
                <c:pt idx="3470">
                  <c:v>60.124592</c:v>
                </c:pt>
                <c:pt idx="3471">
                  <c:v>60.124592</c:v>
                </c:pt>
                <c:pt idx="3472">
                  <c:v>60.124583999999999</c:v>
                </c:pt>
                <c:pt idx="3473">
                  <c:v>60.124577000000002</c:v>
                </c:pt>
                <c:pt idx="3474">
                  <c:v>60.124569000000001</c:v>
                </c:pt>
                <c:pt idx="3475">
                  <c:v>60.124561</c:v>
                </c:pt>
                <c:pt idx="3476">
                  <c:v>60.124554000000003</c:v>
                </c:pt>
                <c:pt idx="3477">
                  <c:v>60.124546000000002</c:v>
                </c:pt>
                <c:pt idx="3478">
                  <c:v>60.124541999999998</c:v>
                </c:pt>
                <c:pt idx="3479">
                  <c:v>60.124535000000002</c:v>
                </c:pt>
                <c:pt idx="3480">
                  <c:v>60.124535000000002</c:v>
                </c:pt>
                <c:pt idx="3481">
                  <c:v>60.124527</c:v>
                </c:pt>
                <c:pt idx="3482">
                  <c:v>60.124518999999999</c:v>
                </c:pt>
                <c:pt idx="3483">
                  <c:v>60.124518999999999</c:v>
                </c:pt>
                <c:pt idx="3484">
                  <c:v>60.124512000000003</c:v>
                </c:pt>
                <c:pt idx="3485">
                  <c:v>60.124504000000002</c:v>
                </c:pt>
                <c:pt idx="3486">
                  <c:v>60.124504000000002</c:v>
                </c:pt>
                <c:pt idx="3487">
                  <c:v>60.124496000000001</c:v>
                </c:pt>
                <c:pt idx="3488">
                  <c:v>60.124496000000001</c:v>
                </c:pt>
                <c:pt idx="3489">
                  <c:v>60.124496000000001</c:v>
                </c:pt>
                <c:pt idx="3490">
                  <c:v>60.124488999999997</c:v>
                </c:pt>
                <c:pt idx="3491">
                  <c:v>60.124488999999997</c:v>
                </c:pt>
                <c:pt idx="3492">
                  <c:v>60.124488999999997</c:v>
                </c:pt>
                <c:pt idx="3493">
                  <c:v>60.124481000000003</c:v>
                </c:pt>
                <c:pt idx="3494">
                  <c:v>60.124481000000003</c:v>
                </c:pt>
                <c:pt idx="3495">
                  <c:v>60.124481000000003</c:v>
                </c:pt>
                <c:pt idx="3496">
                  <c:v>60.124481000000003</c:v>
                </c:pt>
                <c:pt idx="3497">
                  <c:v>60.124481000000003</c:v>
                </c:pt>
                <c:pt idx="3498">
                  <c:v>60.124476999999999</c:v>
                </c:pt>
                <c:pt idx="3499">
                  <c:v>60.124476999999999</c:v>
                </c:pt>
                <c:pt idx="3500">
                  <c:v>60.124476999999999</c:v>
                </c:pt>
                <c:pt idx="3501">
                  <c:v>60.124476999999999</c:v>
                </c:pt>
                <c:pt idx="3502">
                  <c:v>60.124476999999999</c:v>
                </c:pt>
                <c:pt idx="3503">
                  <c:v>60.124470000000002</c:v>
                </c:pt>
                <c:pt idx="3504">
                  <c:v>60.124470000000002</c:v>
                </c:pt>
                <c:pt idx="3505">
                  <c:v>60.124470000000002</c:v>
                </c:pt>
                <c:pt idx="3506">
                  <c:v>60.124470000000002</c:v>
                </c:pt>
                <c:pt idx="3507">
                  <c:v>60.124462000000001</c:v>
                </c:pt>
                <c:pt idx="3508">
                  <c:v>60.124462000000001</c:v>
                </c:pt>
                <c:pt idx="3509">
                  <c:v>60.124454</c:v>
                </c:pt>
                <c:pt idx="3510">
                  <c:v>60.124454</c:v>
                </c:pt>
                <c:pt idx="3511">
                  <c:v>60.124447000000004</c:v>
                </c:pt>
                <c:pt idx="3512">
                  <c:v>60.124447000000004</c:v>
                </c:pt>
                <c:pt idx="3513">
                  <c:v>60.124439000000002</c:v>
                </c:pt>
                <c:pt idx="3514">
                  <c:v>60.124431999999999</c:v>
                </c:pt>
                <c:pt idx="3515">
                  <c:v>60.124431999999999</c:v>
                </c:pt>
                <c:pt idx="3516">
                  <c:v>60.124428000000002</c:v>
                </c:pt>
                <c:pt idx="3517">
                  <c:v>60.124420000000001</c:v>
                </c:pt>
                <c:pt idx="3518">
                  <c:v>60.124412999999997</c:v>
                </c:pt>
                <c:pt idx="3519">
                  <c:v>60.124405000000003</c:v>
                </c:pt>
                <c:pt idx="3520">
                  <c:v>60.124397000000002</c:v>
                </c:pt>
                <c:pt idx="3521">
                  <c:v>60.124397000000002</c:v>
                </c:pt>
                <c:pt idx="3522">
                  <c:v>60.124389999999998</c:v>
                </c:pt>
                <c:pt idx="3523">
                  <c:v>60.124381999999997</c:v>
                </c:pt>
                <c:pt idx="3524">
                  <c:v>60.124374000000003</c:v>
                </c:pt>
                <c:pt idx="3525">
                  <c:v>60.124366999999999</c:v>
                </c:pt>
                <c:pt idx="3526">
                  <c:v>60.124363000000002</c:v>
                </c:pt>
                <c:pt idx="3527">
                  <c:v>60.124355000000001</c:v>
                </c:pt>
                <c:pt idx="3528">
                  <c:v>60.124355000000001</c:v>
                </c:pt>
                <c:pt idx="3529">
                  <c:v>60.124347999999998</c:v>
                </c:pt>
                <c:pt idx="3530">
                  <c:v>60.124339999999997</c:v>
                </c:pt>
                <c:pt idx="3531">
                  <c:v>60.124332000000003</c:v>
                </c:pt>
                <c:pt idx="3532">
                  <c:v>60.124332000000003</c:v>
                </c:pt>
                <c:pt idx="3533">
                  <c:v>60.124324999999999</c:v>
                </c:pt>
                <c:pt idx="3534">
                  <c:v>60.124316999999998</c:v>
                </c:pt>
                <c:pt idx="3535">
                  <c:v>60.124316999999998</c:v>
                </c:pt>
                <c:pt idx="3536">
                  <c:v>60.124313000000001</c:v>
                </c:pt>
                <c:pt idx="3537">
                  <c:v>60.124313000000001</c:v>
                </c:pt>
                <c:pt idx="3538">
                  <c:v>60.124305999999997</c:v>
                </c:pt>
                <c:pt idx="3539">
                  <c:v>60.124305999999997</c:v>
                </c:pt>
                <c:pt idx="3540">
                  <c:v>60.124298000000003</c:v>
                </c:pt>
                <c:pt idx="3541">
                  <c:v>60.124298000000003</c:v>
                </c:pt>
                <c:pt idx="3542">
                  <c:v>60.124298000000003</c:v>
                </c:pt>
                <c:pt idx="3543">
                  <c:v>60.124298000000003</c:v>
                </c:pt>
                <c:pt idx="3544">
                  <c:v>60.124290000000002</c:v>
                </c:pt>
                <c:pt idx="3545">
                  <c:v>60.124290000000002</c:v>
                </c:pt>
                <c:pt idx="3546">
                  <c:v>60.124290000000002</c:v>
                </c:pt>
                <c:pt idx="3547">
                  <c:v>60.124290000000002</c:v>
                </c:pt>
                <c:pt idx="3548">
                  <c:v>60.124290000000002</c:v>
                </c:pt>
                <c:pt idx="3549">
                  <c:v>60.124290000000002</c:v>
                </c:pt>
                <c:pt idx="3550">
                  <c:v>60.124282999999998</c:v>
                </c:pt>
                <c:pt idx="3551">
                  <c:v>60.124282999999998</c:v>
                </c:pt>
                <c:pt idx="3552">
                  <c:v>60.124282999999998</c:v>
                </c:pt>
                <c:pt idx="3553">
                  <c:v>60.124282999999998</c:v>
                </c:pt>
                <c:pt idx="3554">
                  <c:v>60.124274999999997</c:v>
                </c:pt>
                <c:pt idx="3555">
                  <c:v>60.124274999999997</c:v>
                </c:pt>
                <c:pt idx="3556">
                  <c:v>60.124274999999997</c:v>
                </c:pt>
                <c:pt idx="3557">
                  <c:v>60.124268000000001</c:v>
                </c:pt>
                <c:pt idx="3558">
                  <c:v>60.124268000000001</c:v>
                </c:pt>
                <c:pt idx="3559">
                  <c:v>60.124268000000001</c:v>
                </c:pt>
                <c:pt idx="3560">
                  <c:v>60.12426</c:v>
                </c:pt>
                <c:pt idx="3561">
                  <c:v>60.12426</c:v>
                </c:pt>
                <c:pt idx="3562">
                  <c:v>60.124251999999998</c:v>
                </c:pt>
                <c:pt idx="3563">
                  <c:v>60.124251999999998</c:v>
                </c:pt>
                <c:pt idx="3564">
                  <c:v>60.124248999999999</c:v>
                </c:pt>
                <c:pt idx="3565">
                  <c:v>60.124240999999998</c:v>
                </c:pt>
                <c:pt idx="3566">
                  <c:v>60.124240999999998</c:v>
                </c:pt>
                <c:pt idx="3567">
                  <c:v>60.124232999999997</c:v>
                </c:pt>
                <c:pt idx="3568">
                  <c:v>60.124226</c:v>
                </c:pt>
                <c:pt idx="3569">
                  <c:v>60.124217999999999</c:v>
                </c:pt>
                <c:pt idx="3570">
                  <c:v>60.124209999999998</c:v>
                </c:pt>
                <c:pt idx="3571">
                  <c:v>60.124209999999998</c:v>
                </c:pt>
                <c:pt idx="3572">
                  <c:v>60.124203000000001</c:v>
                </c:pt>
                <c:pt idx="3573">
                  <c:v>60.124198999999997</c:v>
                </c:pt>
                <c:pt idx="3574">
                  <c:v>60.124191000000003</c:v>
                </c:pt>
                <c:pt idx="3575">
                  <c:v>60.124184</c:v>
                </c:pt>
                <c:pt idx="3576">
                  <c:v>60.124175999999999</c:v>
                </c:pt>
                <c:pt idx="3577">
                  <c:v>60.124167999999997</c:v>
                </c:pt>
                <c:pt idx="3578">
                  <c:v>60.124161000000001</c:v>
                </c:pt>
                <c:pt idx="3579">
                  <c:v>60.124161000000001</c:v>
                </c:pt>
                <c:pt idx="3580">
                  <c:v>60.124153</c:v>
                </c:pt>
                <c:pt idx="3581">
                  <c:v>60.124146000000003</c:v>
                </c:pt>
                <c:pt idx="3582">
                  <c:v>60.124138000000002</c:v>
                </c:pt>
                <c:pt idx="3583">
                  <c:v>60.124138000000002</c:v>
                </c:pt>
                <c:pt idx="3584">
                  <c:v>60.124133999999998</c:v>
                </c:pt>
                <c:pt idx="3585">
                  <c:v>60.124133999999998</c:v>
                </c:pt>
                <c:pt idx="3586">
                  <c:v>60.124125999999997</c:v>
                </c:pt>
                <c:pt idx="3587">
                  <c:v>60.124125999999997</c:v>
                </c:pt>
                <c:pt idx="3588">
                  <c:v>60.124119</c:v>
                </c:pt>
                <c:pt idx="3589">
                  <c:v>60.124119</c:v>
                </c:pt>
                <c:pt idx="3590">
                  <c:v>60.124110999999999</c:v>
                </c:pt>
                <c:pt idx="3591">
                  <c:v>60.124110999999999</c:v>
                </c:pt>
                <c:pt idx="3592">
                  <c:v>60.124110999999999</c:v>
                </c:pt>
                <c:pt idx="3593">
                  <c:v>60.124110999999999</c:v>
                </c:pt>
                <c:pt idx="3594">
                  <c:v>60.124104000000003</c:v>
                </c:pt>
                <c:pt idx="3595">
                  <c:v>60.124104000000003</c:v>
                </c:pt>
                <c:pt idx="3596">
                  <c:v>60.124104000000003</c:v>
                </c:pt>
                <c:pt idx="3597">
                  <c:v>60.124104000000003</c:v>
                </c:pt>
                <c:pt idx="3598">
                  <c:v>60.124104000000003</c:v>
                </c:pt>
                <c:pt idx="3599">
                  <c:v>60.124104000000003</c:v>
                </c:pt>
                <c:pt idx="3600">
                  <c:v>60.124104000000003</c:v>
                </c:pt>
                <c:pt idx="3601">
                  <c:v>60.124096000000002</c:v>
                </c:pt>
              </c:numCache>
            </c:numRef>
          </c:yVal>
          <c:smooth val="0"/>
        </c:ser>
        <c:ser>
          <c:idx val="1"/>
          <c:order val="1"/>
          <c:tx>
            <c:strRef>
              <c:f>'597'!$C$1</c:f>
              <c:strCache>
                <c:ptCount val="1"/>
                <c:pt idx="0">
                  <c:v>w/ Wind</c:v>
                </c:pt>
              </c:strCache>
            </c:strRef>
          </c:tx>
          <c:spPr>
            <a:ln w="19050" cap="rnd">
              <a:solidFill>
                <a:schemeClr val="accent2"/>
              </a:solidFill>
              <a:round/>
            </a:ln>
            <a:effectLst/>
          </c:spPr>
          <c:marker>
            <c:symbol val="none"/>
          </c:marker>
          <c:xVal>
            <c:numRef>
              <c:f>'597'!$A$2:$A$3604</c:f>
              <c:numCache>
                <c:formatCode>General</c:formatCode>
                <c:ptCount val="3603"/>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2.108333</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2.233333</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2.358333</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2.483333</c:v>
                </c:pt>
                <c:pt idx="300">
                  <c:v>2.4916670000000001</c:v>
                </c:pt>
                <c:pt idx="301">
                  <c:v>2.5</c:v>
                </c:pt>
                <c:pt idx="302">
                  <c:v>2.5083329999999999</c:v>
                </c:pt>
                <c:pt idx="303">
                  <c:v>2.516667</c:v>
                </c:pt>
                <c:pt idx="304">
                  <c:v>2.5249999999999999</c:v>
                </c:pt>
                <c:pt idx="305">
                  <c:v>2.5333329999999998</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2.6833339999999999</c:v>
                </c:pt>
                <c:pt idx="324">
                  <c:v>2.6916669999999998</c:v>
                </c:pt>
                <c:pt idx="325">
                  <c:v>2.7000009999999999</c:v>
                </c:pt>
                <c:pt idx="326">
                  <c:v>2.7083339999999998</c:v>
                </c:pt>
                <c:pt idx="327">
                  <c:v>2.7166679999999999</c:v>
                </c:pt>
                <c:pt idx="328">
                  <c:v>2.7250009999999998</c:v>
                </c:pt>
                <c:pt idx="329">
                  <c:v>2.7333340000000002</c:v>
                </c:pt>
                <c:pt idx="330">
                  <c:v>2.7416680000000002</c:v>
                </c:pt>
                <c:pt idx="331">
                  <c:v>2.7500010000000001</c:v>
                </c:pt>
                <c:pt idx="332">
                  <c:v>2.7583340000000001</c:v>
                </c:pt>
                <c:pt idx="333">
                  <c:v>2.7666680000000001</c:v>
                </c:pt>
                <c:pt idx="334">
                  <c:v>2.7750010000000001</c:v>
                </c:pt>
                <c:pt idx="335">
                  <c:v>2.783334</c:v>
                </c:pt>
                <c:pt idx="336">
                  <c:v>2.791668</c:v>
                </c:pt>
                <c:pt idx="337">
                  <c:v>2.800001</c:v>
                </c:pt>
                <c:pt idx="338">
                  <c:v>2.8083339999999999</c:v>
                </c:pt>
                <c:pt idx="339">
                  <c:v>2.8166679999999999</c:v>
                </c:pt>
                <c:pt idx="340">
                  <c:v>2.8250009999999999</c:v>
                </c:pt>
                <c:pt idx="341">
                  <c:v>2.8333339999999998</c:v>
                </c:pt>
                <c:pt idx="342">
                  <c:v>2.8416679999999999</c:v>
                </c:pt>
                <c:pt idx="343">
                  <c:v>2.8500009999999998</c:v>
                </c:pt>
                <c:pt idx="344">
                  <c:v>2.8583340000000002</c:v>
                </c:pt>
                <c:pt idx="345">
                  <c:v>2.8666680000000002</c:v>
                </c:pt>
                <c:pt idx="346">
                  <c:v>2.8750010000000001</c:v>
                </c:pt>
                <c:pt idx="347">
                  <c:v>2.8833340000000001</c:v>
                </c:pt>
                <c:pt idx="348">
                  <c:v>2.8916680000000001</c:v>
                </c:pt>
                <c:pt idx="349">
                  <c:v>2.9000010000000001</c:v>
                </c:pt>
                <c:pt idx="350">
                  <c:v>2.908334</c:v>
                </c:pt>
                <c:pt idx="351">
                  <c:v>2.916668</c:v>
                </c:pt>
                <c:pt idx="352">
                  <c:v>2.925001</c:v>
                </c:pt>
                <c:pt idx="353">
                  <c:v>2.9333339999999999</c:v>
                </c:pt>
                <c:pt idx="354">
                  <c:v>2.9416679999999999</c:v>
                </c:pt>
                <c:pt idx="355">
                  <c:v>2.9500009999999999</c:v>
                </c:pt>
                <c:pt idx="356">
                  <c:v>2.9583339999999998</c:v>
                </c:pt>
                <c:pt idx="357">
                  <c:v>2.9666679999999999</c:v>
                </c:pt>
                <c:pt idx="358">
                  <c:v>2.9750009999999998</c:v>
                </c:pt>
                <c:pt idx="359">
                  <c:v>2.9833340000000002</c:v>
                </c:pt>
                <c:pt idx="360">
                  <c:v>2.9916680000000002</c:v>
                </c:pt>
                <c:pt idx="361">
                  <c:v>3.0000010000000001</c:v>
                </c:pt>
                <c:pt idx="362">
                  <c:v>3.0083340000000001</c:v>
                </c:pt>
                <c:pt idx="363">
                  <c:v>3.0166680000000001</c:v>
                </c:pt>
                <c:pt idx="364">
                  <c:v>3.0250010000000001</c:v>
                </c:pt>
                <c:pt idx="365">
                  <c:v>3.033334</c:v>
                </c:pt>
                <c:pt idx="366">
                  <c:v>3.041668</c:v>
                </c:pt>
                <c:pt idx="367">
                  <c:v>3.050001</c:v>
                </c:pt>
                <c:pt idx="368">
                  <c:v>3.0583339999999999</c:v>
                </c:pt>
                <c:pt idx="369">
                  <c:v>3.0666679999999999</c:v>
                </c:pt>
                <c:pt idx="370">
                  <c:v>3.0750009999999999</c:v>
                </c:pt>
                <c:pt idx="371">
                  <c:v>3.0833339999999998</c:v>
                </c:pt>
                <c:pt idx="372">
                  <c:v>3.0916679999999999</c:v>
                </c:pt>
                <c:pt idx="373">
                  <c:v>3.1000009999999998</c:v>
                </c:pt>
                <c:pt idx="374">
                  <c:v>3.1083340000000002</c:v>
                </c:pt>
                <c:pt idx="375">
                  <c:v>3.1166680000000002</c:v>
                </c:pt>
                <c:pt idx="376">
                  <c:v>3.1250010000000001</c:v>
                </c:pt>
                <c:pt idx="377">
                  <c:v>3.1333340000000001</c:v>
                </c:pt>
                <c:pt idx="378">
                  <c:v>3.1416680000000001</c:v>
                </c:pt>
                <c:pt idx="379">
                  <c:v>3.1500010000000001</c:v>
                </c:pt>
                <c:pt idx="380">
                  <c:v>3.158334</c:v>
                </c:pt>
                <c:pt idx="381">
                  <c:v>3.166668</c:v>
                </c:pt>
                <c:pt idx="382">
                  <c:v>3.175001</c:v>
                </c:pt>
                <c:pt idx="383">
                  <c:v>3.1833339999999999</c:v>
                </c:pt>
                <c:pt idx="384">
                  <c:v>3.1916679999999999</c:v>
                </c:pt>
                <c:pt idx="385">
                  <c:v>3.2000009999999999</c:v>
                </c:pt>
                <c:pt idx="386">
                  <c:v>3.2083339999999998</c:v>
                </c:pt>
                <c:pt idx="387">
                  <c:v>3.2166679999999999</c:v>
                </c:pt>
                <c:pt idx="388">
                  <c:v>3.2250009999999998</c:v>
                </c:pt>
                <c:pt idx="389">
                  <c:v>3.2333340000000002</c:v>
                </c:pt>
                <c:pt idx="390">
                  <c:v>3.2416680000000002</c:v>
                </c:pt>
                <c:pt idx="391">
                  <c:v>3.2500010000000001</c:v>
                </c:pt>
                <c:pt idx="392">
                  <c:v>3.2583340000000001</c:v>
                </c:pt>
                <c:pt idx="393">
                  <c:v>3.2666680000000001</c:v>
                </c:pt>
                <c:pt idx="394">
                  <c:v>3.2750010000000001</c:v>
                </c:pt>
                <c:pt idx="395">
                  <c:v>3.283334</c:v>
                </c:pt>
                <c:pt idx="396">
                  <c:v>3.2916669999999999</c:v>
                </c:pt>
                <c:pt idx="397">
                  <c:v>3.300001</c:v>
                </c:pt>
                <c:pt idx="398">
                  <c:v>3.3083339999999999</c:v>
                </c:pt>
                <c:pt idx="399">
                  <c:v>3.3166679999999999</c:v>
                </c:pt>
                <c:pt idx="400">
                  <c:v>3.3250009999999999</c:v>
                </c:pt>
                <c:pt idx="401">
                  <c:v>3.3333339999999998</c:v>
                </c:pt>
                <c:pt idx="402">
                  <c:v>3.3416679999999999</c:v>
                </c:pt>
                <c:pt idx="403">
                  <c:v>3.3500009999999998</c:v>
                </c:pt>
                <c:pt idx="404">
                  <c:v>3.3583340000000002</c:v>
                </c:pt>
                <c:pt idx="405">
                  <c:v>3.3666680000000002</c:v>
                </c:pt>
                <c:pt idx="406">
                  <c:v>3.3750010000000001</c:v>
                </c:pt>
                <c:pt idx="407">
                  <c:v>3.3833340000000001</c:v>
                </c:pt>
                <c:pt idx="408">
                  <c:v>3.3916680000000001</c:v>
                </c:pt>
                <c:pt idx="409">
                  <c:v>3.4000010000000001</c:v>
                </c:pt>
                <c:pt idx="410">
                  <c:v>3.408334</c:v>
                </c:pt>
                <c:pt idx="411">
                  <c:v>3.4166669999999999</c:v>
                </c:pt>
                <c:pt idx="412">
                  <c:v>3.425001</c:v>
                </c:pt>
                <c:pt idx="413">
                  <c:v>3.4333339999999999</c:v>
                </c:pt>
                <c:pt idx="414">
                  <c:v>3.4416679999999999</c:v>
                </c:pt>
                <c:pt idx="415">
                  <c:v>3.4500009999999999</c:v>
                </c:pt>
                <c:pt idx="416">
                  <c:v>3.4583339999999998</c:v>
                </c:pt>
                <c:pt idx="417">
                  <c:v>3.4666679999999999</c:v>
                </c:pt>
                <c:pt idx="418">
                  <c:v>3.4750009999999998</c:v>
                </c:pt>
                <c:pt idx="419">
                  <c:v>3.4833340000000002</c:v>
                </c:pt>
                <c:pt idx="420">
                  <c:v>3.4916680000000002</c:v>
                </c:pt>
                <c:pt idx="421">
                  <c:v>3.5000010000000001</c:v>
                </c:pt>
                <c:pt idx="422">
                  <c:v>3.5083340000000001</c:v>
                </c:pt>
                <c:pt idx="423">
                  <c:v>3.5166680000000001</c:v>
                </c:pt>
                <c:pt idx="424">
                  <c:v>3.5250010000000001</c:v>
                </c:pt>
                <c:pt idx="425">
                  <c:v>3.533334</c:v>
                </c:pt>
                <c:pt idx="426">
                  <c:v>3.5416669999999999</c:v>
                </c:pt>
                <c:pt idx="427">
                  <c:v>3.550001</c:v>
                </c:pt>
                <c:pt idx="428">
                  <c:v>3.5583339999999999</c:v>
                </c:pt>
                <c:pt idx="429">
                  <c:v>3.5666679999999999</c:v>
                </c:pt>
                <c:pt idx="430">
                  <c:v>3.5750009999999999</c:v>
                </c:pt>
                <c:pt idx="431">
                  <c:v>3.5833339999999998</c:v>
                </c:pt>
                <c:pt idx="432">
                  <c:v>3.5916679999999999</c:v>
                </c:pt>
                <c:pt idx="433">
                  <c:v>3.6000009999999998</c:v>
                </c:pt>
                <c:pt idx="434">
                  <c:v>3.6083340000000002</c:v>
                </c:pt>
                <c:pt idx="435">
                  <c:v>3.6166680000000002</c:v>
                </c:pt>
                <c:pt idx="436">
                  <c:v>3.6250010000000001</c:v>
                </c:pt>
                <c:pt idx="437">
                  <c:v>3.6333340000000001</c:v>
                </c:pt>
                <c:pt idx="438">
                  <c:v>3.6416680000000001</c:v>
                </c:pt>
                <c:pt idx="439">
                  <c:v>3.6500010000000001</c:v>
                </c:pt>
                <c:pt idx="440">
                  <c:v>3.658334</c:v>
                </c:pt>
                <c:pt idx="441">
                  <c:v>3.6666669999999999</c:v>
                </c:pt>
                <c:pt idx="442">
                  <c:v>3.675001</c:v>
                </c:pt>
                <c:pt idx="443">
                  <c:v>3.6833339999999999</c:v>
                </c:pt>
                <c:pt idx="444">
                  <c:v>3.6916679999999999</c:v>
                </c:pt>
                <c:pt idx="445">
                  <c:v>3.7000009999999999</c:v>
                </c:pt>
                <c:pt idx="446">
                  <c:v>3.7083339999999998</c:v>
                </c:pt>
                <c:pt idx="447">
                  <c:v>3.7166679999999999</c:v>
                </c:pt>
                <c:pt idx="448">
                  <c:v>3.7250009999999998</c:v>
                </c:pt>
                <c:pt idx="449">
                  <c:v>3.7333340000000002</c:v>
                </c:pt>
                <c:pt idx="450">
                  <c:v>3.7416680000000002</c:v>
                </c:pt>
                <c:pt idx="451">
                  <c:v>3.7500010000000001</c:v>
                </c:pt>
                <c:pt idx="452">
                  <c:v>3.7583340000000001</c:v>
                </c:pt>
                <c:pt idx="453">
                  <c:v>3.7666680000000001</c:v>
                </c:pt>
                <c:pt idx="454">
                  <c:v>3.7750010000000001</c:v>
                </c:pt>
                <c:pt idx="455">
                  <c:v>3.783334</c:v>
                </c:pt>
                <c:pt idx="456">
                  <c:v>3.7916669999999999</c:v>
                </c:pt>
                <c:pt idx="457">
                  <c:v>3.800001</c:v>
                </c:pt>
                <c:pt idx="458">
                  <c:v>3.8083339999999999</c:v>
                </c:pt>
                <c:pt idx="459">
                  <c:v>3.8166679999999999</c:v>
                </c:pt>
                <c:pt idx="460">
                  <c:v>3.8250009999999999</c:v>
                </c:pt>
                <c:pt idx="461">
                  <c:v>3.8333339999999998</c:v>
                </c:pt>
                <c:pt idx="462">
                  <c:v>3.8416679999999999</c:v>
                </c:pt>
                <c:pt idx="463">
                  <c:v>3.8500009999999998</c:v>
                </c:pt>
                <c:pt idx="464">
                  <c:v>3.8583340000000002</c:v>
                </c:pt>
                <c:pt idx="465">
                  <c:v>3.8666680000000002</c:v>
                </c:pt>
                <c:pt idx="466">
                  <c:v>3.8750010000000001</c:v>
                </c:pt>
                <c:pt idx="467">
                  <c:v>3.8833340000000001</c:v>
                </c:pt>
                <c:pt idx="468">
                  <c:v>3.8916680000000001</c:v>
                </c:pt>
                <c:pt idx="469">
                  <c:v>3.9000010000000001</c:v>
                </c:pt>
                <c:pt idx="470">
                  <c:v>3.908334</c:v>
                </c:pt>
                <c:pt idx="471">
                  <c:v>3.9166669999999999</c:v>
                </c:pt>
                <c:pt idx="472">
                  <c:v>3.925001</c:v>
                </c:pt>
                <c:pt idx="473">
                  <c:v>3.9333339999999999</c:v>
                </c:pt>
                <c:pt idx="474">
                  <c:v>3.9416679999999999</c:v>
                </c:pt>
                <c:pt idx="475">
                  <c:v>3.9500009999999999</c:v>
                </c:pt>
                <c:pt idx="476">
                  <c:v>3.9583339999999998</c:v>
                </c:pt>
                <c:pt idx="477">
                  <c:v>3.9666679999999999</c:v>
                </c:pt>
                <c:pt idx="478">
                  <c:v>3.9750009999999998</c:v>
                </c:pt>
                <c:pt idx="479">
                  <c:v>3.9833340000000002</c:v>
                </c:pt>
                <c:pt idx="480">
                  <c:v>3.9916680000000002</c:v>
                </c:pt>
                <c:pt idx="481">
                  <c:v>4.0000010000000001</c:v>
                </c:pt>
                <c:pt idx="482">
                  <c:v>4.0083339999999996</c:v>
                </c:pt>
                <c:pt idx="483">
                  <c:v>4.016667</c:v>
                </c:pt>
                <c:pt idx="484">
                  <c:v>4.0250009999999996</c:v>
                </c:pt>
                <c:pt idx="485">
                  <c:v>4.033334</c:v>
                </c:pt>
                <c:pt idx="486">
                  <c:v>4.0416670000000003</c:v>
                </c:pt>
                <c:pt idx="487">
                  <c:v>4.050001</c:v>
                </c:pt>
                <c:pt idx="488">
                  <c:v>4.0583340000000003</c:v>
                </c:pt>
                <c:pt idx="489">
                  <c:v>4.0666679999999999</c:v>
                </c:pt>
                <c:pt idx="490">
                  <c:v>4.0750010000000003</c:v>
                </c:pt>
                <c:pt idx="491">
                  <c:v>4.0833339999999998</c:v>
                </c:pt>
                <c:pt idx="492">
                  <c:v>4.0916680000000003</c:v>
                </c:pt>
                <c:pt idx="493">
                  <c:v>4.1000009999999998</c:v>
                </c:pt>
                <c:pt idx="494">
                  <c:v>4.1083340000000002</c:v>
                </c:pt>
                <c:pt idx="495">
                  <c:v>4.1166679999999998</c:v>
                </c:pt>
                <c:pt idx="496">
                  <c:v>4.1250010000000001</c:v>
                </c:pt>
                <c:pt idx="497">
                  <c:v>4.1333339999999996</c:v>
                </c:pt>
                <c:pt idx="498">
                  <c:v>4.141667</c:v>
                </c:pt>
                <c:pt idx="499">
                  <c:v>4.1500009999999996</c:v>
                </c:pt>
                <c:pt idx="500">
                  <c:v>4.158334</c:v>
                </c:pt>
                <c:pt idx="501">
                  <c:v>4.1666670000000003</c:v>
                </c:pt>
                <c:pt idx="502">
                  <c:v>4.175001</c:v>
                </c:pt>
                <c:pt idx="503">
                  <c:v>4.1833340000000003</c:v>
                </c:pt>
                <c:pt idx="504">
                  <c:v>4.1916679999999999</c:v>
                </c:pt>
                <c:pt idx="505">
                  <c:v>4.2000010000000003</c:v>
                </c:pt>
                <c:pt idx="506">
                  <c:v>4.2083339999999998</c:v>
                </c:pt>
                <c:pt idx="507">
                  <c:v>4.2166680000000003</c:v>
                </c:pt>
                <c:pt idx="508">
                  <c:v>4.2250009999999998</c:v>
                </c:pt>
                <c:pt idx="509">
                  <c:v>4.2333340000000002</c:v>
                </c:pt>
                <c:pt idx="510">
                  <c:v>4.2416679999999998</c:v>
                </c:pt>
                <c:pt idx="511">
                  <c:v>4.2500010000000001</c:v>
                </c:pt>
                <c:pt idx="512">
                  <c:v>4.2583339999999996</c:v>
                </c:pt>
                <c:pt idx="513">
                  <c:v>4.266667</c:v>
                </c:pt>
                <c:pt idx="514">
                  <c:v>4.2750009999999996</c:v>
                </c:pt>
                <c:pt idx="515">
                  <c:v>4.283334</c:v>
                </c:pt>
                <c:pt idx="516">
                  <c:v>4.2916670000000003</c:v>
                </c:pt>
                <c:pt idx="517">
                  <c:v>4.300001</c:v>
                </c:pt>
                <c:pt idx="518">
                  <c:v>4.3083340000000003</c:v>
                </c:pt>
                <c:pt idx="519">
                  <c:v>4.3166679999999999</c:v>
                </c:pt>
                <c:pt idx="520">
                  <c:v>4.3250010000000003</c:v>
                </c:pt>
                <c:pt idx="521">
                  <c:v>4.3333339999999998</c:v>
                </c:pt>
                <c:pt idx="522">
                  <c:v>4.3416680000000003</c:v>
                </c:pt>
                <c:pt idx="523">
                  <c:v>4.3500009999999998</c:v>
                </c:pt>
                <c:pt idx="524">
                  <c:v>4.3583340000000002</c:v>
                </c:pt>
                <c:pt idx="525">
                  <c:v>4.3666679999999998</c:v>
                </c:pt>
                <c:pt idx="526">
                  <c:v>4.3750010000000001</c:v>
                </c:pt>
                <c:pt idx="527">
                  <c:v>4.3833339999999996</c:v>
                </c:pt>
                <c:pt idx="528">
                  <c:v>4.391667</c:v>
                </c:pt>
                <c:pt idx="529">
                  <c:v>4.4000009999999996</c:v>
                </c:pt>
                <c:pt idx="530">
                  <c:v>4.408334</c:v>
                </c:pt>
                <c:pt idx="531">
                  <c:v>4.4166670000000003</c:v>
                </c:pt>
                <c:pt idx="532">
                  <c:v>4.425001</c:v>
                </c:pt>
                <c:pt idx="533">
                  <c:v>4.4333340000000003</c:v>
                </c:pt>
                <c:pt idx="534">
                  <c:v>4.4416679999999999</c:v>
                </c:pt>
                <c:pt idx="535">
                  <c:v>4.4500010000000003</c:v>
                </c:pt>
                <c:pt idx="536">
                  <c:v>4.4583339999999998</c:v>
                </c:pt>
                <c:pt idx="537">
                  <c:v>4.4666680000000003</c:v>
                </c:pt>
                <c:pt idx="538">
                  <c:v>4.4750009999999998</c:v>
                </c:pt>
                <c:pt idx="539">
                  <c:v>4.4833340000000002</c:v>
                </c:pt>
                <c:pt idx="540">
                  <c:v>4.4916679999999998</c:v>
                </c:pt>
                <c:pt idx="541">
                  <c:v>4.5000010000000001</c:v>
                </c:pt>
                <c:pt idx="542">
                  <c:v>4.5083339999999996</c:v>
                </c:pt>
                <c:pt idx="543">
                  <c:v>4.516667</c:v>
                </c:pt>
                <c:pt idx="544">
                  <c:v>4.5250009999999996</c:v>
                </c:pt>
                <c:pt idx="545">
                  <c:v>4.533334</c:v>
                </c:pt>
                <c:pt idx="546">
                  <c:v>4.5416670000000003</c:v>
                </c:pt>
                <c:pt idx="547">
                  <c:v>4.550001</c:v>
                </c:pt>
                <c:pt idx="548">
                  <c:v>4.5583340000000003</c:v>
                </c:pt>
                <c:pt idx="549">
                  <c:v>4.5666679999999999</c:v>
                </c:pt>
                <c:pt idx="550">
                  <c:v>4.5750010000000003</c:v>
                </c:pt>
                <c:pt idx="551">
                  <c:v>4.5833339999999998</c:v>
                </c:pt>
                <c:pt idx="552">
                  <c:v>4.5916680000000003</c:v>
                </c:pt>
                <c:pt idx="553">
                  <c:v>4.6000009999999998</c:v>
                </c:pt>
                <c:pt idx="554">
                  <c:v>4.6083340000000002</c:v>
                </c:pt>
                <c:pt idx="555">
                  <c:v>4.6166679999999998</c:v>
                </c:pt>
                <c:pt idx="556">
                  <c:v>4.6250010000000001</c:v>
                </c:pt>
                <c:pt idx="557">
                  <c:v>4.6333339999999996</c:v>
                </c:pt>
                <c:pt idx="558">
                  <c:v>4.641667</c:v>
                </c:pt>
                <c:pt idx="559">
                  <c:v>4.6500009999999996</c:v>
                </c:pt>
                <c:pt idx="560">
                  <c:v>4.658334</c:v>
                </c:pt>
                <c:pt idx="561">
                  <c:v>4.6666670000000003</c:v>
                </c:pt>
                <c:pt idx="562">
                  <c:v>4.675001</c:v>
                </c:pt>
                <c:pt idx="563">
                  <c:v>4.6833340000000003</c:v>
                </c:pt>
                <c:pt idx="564">
                  <c:v>4.6916679999999999</c:v>
                </c:pt>
                <c:pt idx="565">
                  <c:v>4.7000010000000003</c:v>
                </c:pt>
                <c:pt idx="566">
                  <c:v>4.7083339999999998</c:v>
                </c:pt>
                <c:pt idx="567">
                  <c:v>4.7166680000000003</c:v>
                </c:pt>
                <c:pt idx="568">
                  <c:v>4.7250009999999998</c:v>
                </c:pt>
                <c:pt idx="569">
                  <c:v>4.7333340000000002</c:v>
                </c:pt>
                <c:pt idx="570">
                  <c:v>4.7416679999999998</c:v>
                </c:pt>
                <c:pt idx="571">
                  <c:v>4.7500010000000001</c:v>
                </c:pt>
                <c:pt idx="572">
                  <c:v>4.7583339999999996</c:v>
                </c:pt>
                <c:pt idx="573">
                  <c:v>4.766667</c:v>
                </c:pt>
                <c:pt idx="574">
                  <c:v>4.7750009999999996</c:v>
                </c:pt>
                <c:pt idx="575">
                  <c:v>4.783334</c:v>
                </c:pt>
                <c:pt idx="576">
                  <c:v>4.7916670000000003</c:v>
                </c:pt>
                <c:pt idx="577">
                  <c:v>4.800001</c:v>
                </c:pt>
                <c:pt idx="578">
                  <c:v>4.8083340000000003</c:v>
                </c:pt>
                <c:pt idx="579">
                  <c:v>4.8166679999999999</c:v>
                </c:pt>
                <c:pt idx="580">
                  <c:v>4.8250010000000003</c:v>
                </c:pt>
                <c:pt idx="581">
                  <c:v>4.8333339999999998</c:v>
                </c:pt>
                <c:pt idx="582">
                  <c:v>4.8416670000000002</c:v>
                </c:pt>
                <c:pt idx="583">
                  <c:v>4.8500009999999998</c:v>
                </c:pt>
                <c:pt idx="584">
                  <c:v>4.8583340000000002</c:v>
                </c:pt>
                <c:pt idx="585">
                  <c:v>4.8666679999999998</c:v>
                </c:pt>
                <c:pt idx="586">
                  <c:v>4.8750010000000001</c:v>
                </c:pt>
                <c:pt idx="587">
                  <c:v>4.8833339999999996</c:v>
                </c:pt>
                <c:pt idx="588">
                  <c:v>4.891667</c:v>
                </c:pt>
                <c:pt idx="589">
                  <c:v>4.9000009999999996</c:v>
                </c:pt>
                <c:pt idx="590">
                  <c:v>4.908334</c:v>
                </c:pt>
                <c:pt idx="591">
                  <c:v>4.9166670000000003</c:v>
                </c:pt>
                <c:pt idx="592">
                  <c:v>4.925001</c:v>
                </c:pt>
                <c:pt idx="593">
                  <c:v>4.9333340000000003</c:v>
                </c:pt>
                <c:pt idx="594">
                  <c:v>4.9416679999999999</c:v>
                </c:pt>
                <c:pt idx="595">
                  <c:v>4.9500010000000003</c:v>
                </c:pt>
                <c:pt idx="596">
                  <c:v>4.9583339999999998</c:v>
                </c:pt>
                <c:pt idx="597">
                  <c:v>4.9666670000000002</c:v>
                </c:pt>
                <c:pt idx="598">
                  <c:v>4.9750009999999998</c:v>
                </c:pt>
                <c:pt idx="599">
                  <c:v>4.9833340000000002</c:v>
                </c:pt>
                <c:pt idx="600">
                  <c:v>4.9916679999999998</c:v>
                </c:pt>
                <c:pt idx="601">
                  <c:v>5.0000010000000001</c:v>
                </c:pt>
                <c:pt idx="602">
                  <c:v>5.0083339999999996</c:v>
                </c:pt>
                <c:pt idx="603">
                  <c:v>5.016667</c:v>
                </c:pt>
                <c:pt idx="604">
                  <c:v>5.0250009999999996</c:v>
                </c:pt>
                <c:pt idx="605">
                  <c:v>5.033334</c:v>
                </c:pt>
                <c:pt idx="606">
                  <c:v>5.0416670000000003</c:v>
                </c:pt>
                <c:pt idx="607">
                  <c:v>5.050001</c:v>
                </c:pt>
                <c:pt idx="608">
                  <c:v>5.0583340000000003</c:v>
                </c:pt>
                <c:pt idx="609">
                  <c:v>5.0666679999999999</c:v>
                </c:pt>
                <c:pt idx="610">
                  <c:v>5.0750010000000003</c:v>
                </c:pt>
                <c:pt idx="611">
                  <c:v>5.0833339999999998</c:v>
                </c:pt>
                <c:pt idx="612">
                  <c:v>5.0916670000000002</c:v>
                </c:pt>
                <c:pt idx="613">
                  <c:v>5.1000009999999998</c:v>
                </c:pt>
                <c:pt idx="614">
                  <c:v>5.1083340000000002</c:v>
                </c:pt>
                <c:pt idx="615">
                  <c:v>5.1166679999999998</c:v>
                </c:pt>
                <c:pt idx="616">
                  <c:v>5.1250010000000001</c:v>
                </c:pt>
                <c:pt idx="617">
                  <c:v>5.1333339999999996</c:v>
                </c:pt>
                <c:pt idx="618">
                  <c:v>5.141667</c:v>
                </c:pt>
                <c:pt idx="619">
                  <c:v>5.1500009999999996</c:v>
                </c:pt>
                <c:pt idx="620">
                  <c:v>5.158334</c:v>
                </c:pt>
                <c:pt idx="621">
                  <c:v>5.1666670000000003</c:v>
                </c:pt>
                <c:pt idx="622">
                  <c:v>5.175001</c:v>
                </c:pt>
                <c:pt idx="623">
                  <c:v>5.1833340000000003</c:v>
                </c:pt>
                <c:pt idx="624">
                  <c:v>5.1916679999999999</c:v>
                </c:pt>
                <c:pt idx="625">
                  <c:v>5.2000010000000003</c:v>
                </c:pt>
                <c:pt idx="626">
                  <c:v>5.2083339999999998</c:v>
                </c:pt>
                <c:pt idx="627">
                  <c:v>5.2166670000000002</c:v>
                </c:pt>
                <c:pt idx="628">
                  <c:v>5.2250009999999998</c:v>
                </c:pt>
                <c:pt idx="629">
                  <c:v>5.2333340000000002</c:v>
                </c:pt>
                <c:pt idx="630">
                  <c:v>5.2416679999999998</c:v>
                </c:pt>
                <c:pt idx="631">
                  <c:v>5.2500010000000001</c:v>
                </c:pt>
                <c:pt idx="632">
                  <c:v>5.2583339999999996</c:v>
                </c:pt>
                <c:pt idx="633">
                  <c:v>5.266667</c:v>
                </c:pt>
                <c:pt idx="634">
                  <c:v>5.2750009999999996</c:v>
                </c:pt>
                <c:pt idx="635">
                  <c:v>5.283334</c:v>
                </c:pt>
                <c:pt idx="636">
                  <c:v>5.2916670000000003</c:v>
                </c:pt>
                <c:pt idx="637">
                  <c:v>5.300001</c:v>
                </c:pt>
                <c:pt idx="638">
                  <c:v>5.3083340000000003</c:v>
                </c:pt>
                <c:pt idx="639">
                  <c:v>5.3166679999999999</c:v>
                </c:pt>
                <c:pt idx="640">
                  <c:v>5.3250010000000003</c:v>
                </c:pt>
                <c:pt idx="641">
                  <c:v>5.3333339999999998</c:v>
                </c:pt>
                <c:pt idx="642">
                  <c:v>5.3416670000000002</c:v>
                </c:pt>
                <c:pt idx="643">
                  <c:v>5.3500009999999998</c:v>
                </c:pt>
                <c:pt idx="644">
                  <c:v>5.3583340000000002</c:v>
                </c:pt>
                <c:pt idx="645">
                  <c:v>5.3666679999999998</c:v>
                </c:pt>
                <c:pt idx="646">
                  <c:v>5.3750010000000001</c:v>
                </c:pt>
                <c:pt idx="647">
                  <c:v>5.3833339999999996</c:v>
                </c:pt>
                <c:pt idx="648">
                  <c:v>5.391667</c:v>
                </c:pt>
                <c:pt idx="649">
                  <c:v>5.4000009999999996</c:v>
                </c:pt>
                <c:pt idx="650">
                  <c:v>5.408334</c:v>
                </c:pt>
                <c:pt idx="651">
                  <c:v>5.4166670000000003</c:v>
                </c:pt>
                <c:pt idx="652">
                  <c:v>5.425001</c:v>
                </c:pt>
                <c:pt idx="653">
                  <c:v>5.4333340000000003</c:v>
                </c:pt>
                <c:pt idx="654">
                  <c:v>5.4416679999999999</c:v>
                </c:pt>
                <c:pt idx="655">
                  <c:v>5.4500010000000003</c:v>
                </c:pt>
                <c:pt idx="656">
                  <c:v>5.4583339999999998</c:v>
                </c:pt>
                <c:pt idx="657">
                  <c:v>5.4666670000000002</c:v>
                </c:pt>
                <c:pt idx="658">
                  <c:v>5.4750009999999998</c:v>
                </c:pt>
                <c:pt idx="659">
                  <c:v>5.4833340000000002</c:v>
                </c:pt>
                <c:pt idx="660">
                  <c:v>5.4916679999999998</c:v>
                </c:pt>
                <c:pt idx="661">
                  <c:v>5.5000010000000001</c:v>
                </c:pt>
                <c:pt idx="662">
                  <c:v>5.5083339999999996</c:v>
                </c:pt>
                <c:pt idx="663">
                  <c:v>5.516667</c:v>
                </c:pt>
                <c:pt idx="664">
                  <c:v>5.5250009999999996</c:v>
                </c:pt>
                <c:pt idx="665">
                  <c:v>5.533334</c:v>
                </c:pt>
                <c:pt idx="666">
                  <c:v>5.5416670000000003</c:v>
                </c:pt>
                <c:pt idx="667">
                  <c:v>5.550001</c:v>
                </c:pt>
                <c:pt idx="668">
                  <c:v>5.5583340000000003</c:v>
                </c:pt>
                <c:pt idx="669">
                  <c:v>5.5666679999999999</c:v>
                </c:pt>
                <c:pt idx="670">
                  <c:v>5.5750010000000003</c:v>
                </c:pt>
                <c:pt idx="671">
                  <c:v>5.5833339999999998</c:v>
                </c:pt>
                <c:pt idx="672">
                  <c:v>5.5916670000000002</c:v>
                </c:pt>
                <c:pt idx="673">
                  <c:v>5.6000009999999998</c:v>
                </c:pt>
                <c:pt idx="674">
                  <c:v>5.6083340000000002</c:v>
                </c:pt>
                <c:pt idx="675">
                  <c:v>5.6166679999999998</c:v>
                </c:pt>
                <c:pt idx="676">
                  <c:v>5.6250010000000001</c:v>
                </c:pt>
                <c:pt idx="677">
                  <c:v>5.6333339999999996</c:v>
                </c:pt>
                <c:pt idx="678">
                  <c:v>5.641667</c:v>
                </c:pt>
                <c:pt idx="679">
                  <c:v>5.6500009999999996</c:v>
                </c:pt>
                <c:pt idx="680">
                  <c:v>5.658334</c:v>
                </c:pt>
                <c:pt idx="681">
                  <c:v>5.6666670000000003</c:v>
                </c:pt>
                <c:pt idx="682">
                  <c:v>5.675001</c:v>
                </c:pt>
                <c:pt idx="683">
                  <c:v>5.6833340000000003</c:v>
                </c:pt>
                <c:pt idx="684">
                  <c:v>5.6916679999999999</c:v>
                </c:pt>
                <c:pt idx="685">
                  <c:v>5.7000010000000003</c:v>
                </c:pt>
                <c:pt idx="686">
                  <c:v>5.7083339999999998</c:v>
                </c:pt>
                <c:pt idx="687">
                  <c:v>5.7166670000000002</c:v>
                </c:pt>
                <c:pt idx="688">
                  <c:v>5.7250009999999998</c:v>
                </c:pt>
                <c:pt idx="689">
                  <c:v>5.7333340000000002</c:v>
                </c:pt>
                <c:pt idx="690">
                  <c:v>5.7416679999999998</c:v>
                </c:pt>
                <c:pt idx="691">
                  <c:v>5.7500010000000001</c:v>
                </c:pt>
                <c:pt idx="692">
                  <c:v>5.7583339999999996</c:v>
                </c:pt>
                <c:pt idx="693">
                  <c:v>5.766667</c:v>
                </c:pt>
                <c:pt idx="694">
                  <c:v>5.7750009999999996</c:v>
                </c:pt>
                <c:pt idx="695">
                  <c:v>5.783334</c:v>
                </c:pt>
                <c:pt idx="696">
                  <c:v>5.7916670000000003</c:v>
                </c:pt>
                <c:pt idx="697">
                  <c:v>5.800001</c:v>
                </c:pt>
                <c:pt idx="698">
                  <c:v>5.8083340000000003</c:v>
                </c:pt>
                <c:pt idx="699">
                  <c:v>5.8166679999999999</c:v>
                </c:pt>
                <c:pt idx="700">
                  <c:v>5.8250010000000003</c:v>
                </c:pt>
                <c:pt idx="701">
                  <c:v>5.8333339999999998</c:v>
                </c:pt>
                <c:pt idx="702">
                  <c:v>5.8416670000000002</c:v>
                </c:pt>
                <c:pt idx="703">
                  <c:v>5.8500009999999998</c:v>
                </c:pt>
                <c:pt idx="704">
                  <c:v>5.8583340000000002</c:v>
                </c:pt>
                <c:pt idx="705">
                  <c:v>5.8666679999999998</c:v>
                </c:pt>
                <c:pt idx="706">
                  <c:v>5.8750010000000001</c:v>
                </c:pt>
                <c:pt idx="707">
                  <c:v>5.8833339999999996</c:v>
                </c:pt>
                <c:pt idx="708">
                  <c:v>5.891667</c:v>
                </c:pt>
                <c:pt idx="709">
                  <c:v>5.9000009999999996</c:v>
                </c:pt>
                <c:pt idx="710">
                  <c:v>5.908334</c:v>
                </c:pt>
                <c:pt idx="711">
                  <c:v>5.9166670000000003</c:v>
                </c:pt>
                <c:pt idx="712">
                  <c:v>5.925001</c:v>
                </c:pt>
                <c:pt idx="713">
                  <c:v>5.9333340000000003</c:v>
                </c:pt>
                <c:pt idx="714">
                  <c:v>5.9416679999999999</c:v>
                </c:pt>
                <c:pt idx="715">
                  <c:v>5.9500010000000003</c:v>
                </c:pt>
                <c:pt idx="716">
                  <c:v>5.9583339999999998</c:v>
                </c:pt>
                <c:pt idx="717">
                  <c:v>5.9666670000000002</c:v>
                </c:pt>
                <c:pt idx="718">
                  <c:v>5.9750009999999998</c:v>
                </c:pt>
                <c:pt idx="719">
                  <c:v>5.9833340000000002</c:v>
                </c:pt>
                <c:pt idx="720">
                  <c:v>5.9916679999999998</c:v>
                </c:pt>
                <c:pt idx="721">
                  <c:v>6.0000010000000001</c:v>
                </c:pt>
                <c:pt idx="722">
                  <c:v>6.0083339999999996</c:v>
                </c:pt>
                <c:pt idx="723">
                  <c:v>6.016667</c:v>
                </c:pt>
                <c:pt idx="724">
                  <c:v>6.0250009999999996</c:v>
                </c:pt>
                <c:pt idx="725">
                  <c:v>6.033334</c:v>
                </c:pt>
                <c:pt idx="726">
                  <c:v>6.0416670000000003</c:v>
                </c:pt>
                <c:pt idx="727">
                  <c:v>6.050001</c:v>
                </c:pt>
                <c:pt idx="728">
                  <c:v>6.0583340000000003</c:v>
                </c:pt>
                <c:pt idx="729">
                  <c:v>6.0666679999999999</c:v>
                </c:pt>
                <c:pt idx="730">
                  <c:v>6.0750010000000003</c:v>
                </c:pt>
                <c:pt idx="731">
                  <c:v>6.0833339999999998</c:v>
                </c:pt>
                <c:pt idx="732">
                  <c:v>6.0916670000000002</c:v>
                </c:pt>
                <c:pt idx="733">
                  <c:v>6.1000009999999998</c:v>
                </c:pt>
                <c:pt idx="734">
                  <c:v>6.1083340000000002</c:v>
                </c:pt>
                <c:pt idx="735">
                  <c:v>6.1166679999999998</c:v>
                </c:pt>
                <c:pt idx="736">
                  <c:v>6.1250010000000001</c:v>
                </c:pt>
                <c:pt idx="737">
                  <c:v>6.1333339999999996</c:v>
                </c:pt>
                <c:pt idx="738">
                  <c:v>6.141667</c:v>
                </c:pt>
                <c:pt idx="739">
                  <c:v>6.1500009999999996</c:v>
                </c:pt>
                <c:pt idx="740">
                  <c:v>6.158334</c:v>
                </c:pt>
                <c:pt idx="741">
                  <c:v>6.1666670000000003</c:v>
                </c:pt>
                <c:pt idx="742">
                  <c:v>6.175001</c:v>
                </c:pt>
                <c:pt idx="743">
                  <c:v>6.1833340000000003</c:v>
                </c:pt>
                <c:pt idx="744">
                  <c:v>6.1916679999999999</c:v>
                </c:pt>
                <c:pt idx="745">
                  <c:v>6.2000010000000003</c:v>
                </c:pt>
                <c:pt idx="746">
                  <c:v>6.2083339999999998</c:v>
                </c:pt>
                <c:pt idx="747">
                  <c:v>6.2166670000000002</c:v>
                </c:pt>
                <c:pt idx="748">
                  <c:v>6.2250009999999998</c:v>
                </c:pt>
                <c:pt idx="749">
                  <c:v>6.2333340000000002</c:v>
                </c:pt>
                <c:pt idx="750">
                  <c:v>6.2416679999999998</c:v>
                </c:pt>
                <c:pt idx="751">
                  <c:v>6.2500010000000001</c:v>
                </c:pt>
                <c:pt idx="752">
                  <c:v>6.2583339999999996</c:v>
                </c:pt>
                <c:pt idx="753">
                  <c:v>6.266667</c:v>
                </c:pt>
                <c:pt idx="754">
                  <c:v>6.2750009999999996</c:v>
                </c:pt>
                <c:pt idx="755">
                  <c:v>6.283334</c:v>
                </c:pt>
                <c:pt idx="756">
                  <c:v>6.2916670000000003</c:v>
                </c:pt>
                <c:pt idx="757">
                  <c:v>6.300001</c:v>
                </c:pt>
                <c:pt idx="758">
                  <c:v>6.3083340000000003</c:v>
                </c:pt>
                <c:pt idx="759">
                  <c:v>6.3166679999999999</c:v>
                </c:pt>
                <c:pt idx="760">
                  <c:v>6.3250010000000003</c:v>
                </c:pt>
                <c:pt idx="761">
                  <c:v>6.3333339999999998</c:v>
                </c:pt>
                <c:pt idx="762">
                  <c:v>6.3416670000000002</c:v>
                </c:pt>
                <c:pt idx="763">
                  <c:v>6.3500009999999998</c:v>
                </c:pt>
                <c:pt idx="764">
                  <c:v>6.3583340000000002</c:v>
                </c:pt>
                <c:pt idx="765">
                  <c:v>6.3666679999999998</c:v>
                </c:pt>
                <c:pt idx="766">
                  <c:v>6.3750010000000001</c:v>
                </c:pt>
                <c:pt idx="767">
                  <c:v>6.3833339999999996</c:v>
                </c:pt>
                <c:pt idx="768">
                  <c:v>6.391667</c:v>
                </c:pt>
                <c:pt idx="769">
                  <c:v>6.4000009999999996</c:v>
                </c:pt>
                <c:pt idx="770">
                  <c:v>6.408334</c:v>
                </c:pt>
                <c:pt idx="771">
                  <c:v>6.4166670000000003</c:v>
                </c:pt>
                <c:pt idx="772">
                  <c:v>6.425001</c:v>
                </c:pt>
                <c:pt idx="773">
                  <c:v>6.4333340000000003</c:v>
                </c:pt>
                <c:pt idx="774">
                  <c:v>6.4416679999999999</c:v>
                </c:pt>
                <c:pt idx="775">
                  <c:v>6.4500010000000003</c:v>
                </c:pt>
                <c:pt idx="776">
                  <c:v>6.4583339999999998</c:v>
                </c:pt>
                <c:pt idx="777">
                  <c:v>6.4666670000000002</c:v>
                </c:pt>
                <c:pt idx="778">
                  <c:v>6.4750009999999998</c:v>
                </c:pt>
                <c:pt idx="779">
                  <c:v>6.4833340000000002</c:v>
                </c:pt>
                <c:pt idx="780">
                  <c:v>6.4916679999999998</c:v>
                </c:pt>
                <c:pt idx="781">
                  <c:v>6.5000010000000001</c:v>
                </c:pt>
                <c:pt idx="782">
                  <c:v>6.5083339999999996</c:v>
                </c:pt>
                <c:pt idx="783">
                  <c:v>6.516667</c:v>
                </c:pt>
                <c:pt idx="784">
                  <c:v>6.5250009999999996</c:v>
                </c:pt>
                <c:pt idx="785">
                  <c:v>6.533334</c:v>
                </c:pt>
                <c:pt idx="786">
                  <c:v>6.5416670000000003</c:v>
                </c:pt>
                <c:pt idx="787">
                  <c:v>6.550001</c:v>
                </c:pt>
                <c:pt idx="788">
                  <c:v>6.5583340000000003</c:v>
                </c:pt>
                <c:pt idx="789">
                  <c:v>6.5666679999999999</c:v>
                </c:pt>
                <c:pt idx="790">
                  <c:v>6.5750010000000003</c:v>
                </c:pt>
                <c:pt idx="791">
                  <c:v>6.5833339999999998</c:v>
                </c:pt>
                <c:pt idx="792">
                  <c:v>6.5916670000000002</c:v>
                </c:pt>
                <c:pt idx="793">
                  <c:v>6.6</c:v>
                </c:pt>
                <c:pt idx="794">
                  <c:v>6.6083340000000002</c:v>
                </c:pt>
                <c:pt idx="795">
                  <c:v>6.6166679999999998</c:v>
                </c:pt>
                <c:pt idx="796">
                  <c:v>6.6250010000000001</c:v>
                </c:pt>
                <c:pt idx="797">
                  <c:v>6.6333339999999996</c:v>
                </c:pt>
                <c:pt idx="798">
                  <c:v>6.641667</c:v>
                </c:pt>
                <c:pt idx="799">
                  <c:v>6.6500009999999996</c:v>
                </c:pt>
                <c:pt idx="800">
                  <c:v>6.658334</c:v>
                </c:pt>
                <c:pt idx="801">
                  <c:v>6.6666670000000003</c:v>
                </c:pt>
                <c:pt idx="802">
                  <c:v>6.675001</c:v>
                </c:pt>
                <c:pt idx="803">
                  <c:v>6.6833340000000003</c:v>
                </c:pt>
                <c:pt idx="804">
                  <c:v>6.6916679999999999</c:v>
                </c:pt>
                <c:pt idx="805">
                  <c:v>6.7000010000000003</c:v>
                </c:pt>
                <c:pt idx="806">
                  <c:v>6.7083339999999998</c:v>
                </c:pt>
                <c:pt idx="807">
                  <c:v>6.7166670000000002</c:v>
                </c:pt>
                <c:pt idx="808">
                  <c:v>6.7249999999999996</c:v>
                </c:pt>
                <c:pt idx="809">
                  <c:v>6.7333340000000002</c:v>
                </c:pt>
                <c:pt idx="810">
                  <c:v>6.7416679999999998</c:v>
                </c:pt>
                <c:pt idx="811">
                  <c:v>6.7500010000000001</c:v>
                </c:pt>
                <c:pt idx="812">
                  <c:v>6.7583339999999996</c:v>
                </c:pt>
                <c:pt idx="813">
                  <c:v>6.766667</c:v>
                </c:pt>
                <c:pt idx="814">
                  <c:v>6.7750009999999996</c:v>
                </c:pt>
                <c:pt idx="815">
                  <c:v>6.783334</c:v>
                </c:pt>
                <c:pt idx="816">
                  <c:v>6.7916670000000003</c:v>
                </c:pt>
                <c:pt idx="817">
                  <c:v>6.800001</c:v>
                </c:pt>
                <c:pt idx="818">
                  <c:v>6.8083340000000003</c:v>
                </c:pt>
                <c:pt idx="819">
                  <c:v>6.8166679999999999</c:v>
                </c:pt>
                <c:pt idx="820">
                  <c:v>6.8250010000000003</c:v>
                </c:pt>
                <c:pt idx="821">
                  <c:v>6.8333339999999998</c:v>
                </c:pt>
                <c:pt idx="822">
                  <c:v>6.8416670000000002</c:v>
                </c:pt>
                <c:pt idx="823">
                  <c:v>6.85</c:v>
                </c:pt>
                <c:pt idx="824">
                  <c:v>6.8583340000000002</c:v>
                </c:pt>
                <c:pt idx="825">
                  <c:v>6.8666679999999998</c:v>
                </c:pt>
                <c:pt idx="826">
                  <c:v>6.8750010000000001</c:v>
                </c:pt>
                <c:pt idx="827">
                  <c:v>6.8833339999999996</c:v>
                </c:pt>
                <c:pt idx="828">
                  <c:v>6.891667</c:v>
                </c:pt>
                <c:pt idx="829">
                  <c:v>6.9000009999999996</c:v>
                </c:pt>
                <c:pt idx="830">
                  <c:v>6.908334</c:v>
                </c:pt>
                <c:pt idx="831">
                  <c:v>6.9166670000000003</c:v>
                </c:pt>
                <c:pt idx="832">
                  <c:v>6.925001</c:v>
                </c:pt>
                <c:pt idx="833">
                  <c:v>6.9333340000000003</c:v>
                </c:pt>
                <c:pt idx="834">
                  <c:v>6.9416679999999999</c:v>
                </c:pt>
                <c:pt idx="835">
                  <c:v>6.9500010000000003</c:v>
                </c:pt>
                <c:pt idx="836">
                  <c:v>6.9583339999999998</c:v>
                </c:pt>
                <c:pt idx="837">
                  <c:v>6.9666670000000002</c:v>
                </c:pt>
                <c:pt idx="838">
                  <c:v>6.9749999999999996</c:v>
                </c:pt>
                <c:pt idx="839">
                  <c:v>6.9833340000000002</c:v>
                </c:pt>
                <c:pt idx="840">
                  <c:v>6.9916679999999998</c:v>
                </c:pt>
                <c:pt idx="841">
                  <c:v>7.0000010000000001</c:v>
                </c:pt>
                <c:pt idx="842">
                  <c:v>7.0083339999999996</c:v>
                </c:pt>
                <c:pt idx="843">
                  <c:v>7.016667</c:v>
                </c:pt>
                <c:pt idx="844">
                  <c:v>7.0250009999999996</c:v>
                </c:pt>
                <c:pt idx="845">
                  <c:v>7.033334</c:v>
                </c:pt>
                <c:pt idx="846">
                  <c:v>7.0416670000000003</c:v>
                </c:pt>
                <c:pt idx="847">
                  <c:v>7.050001</c:v>
                </c:pt>
                <c:pt idx="848">
                  <c:v>7.0583340000000003</c:v>
                </c:pt>
                <c:pt idx="849">
                  <c:v>7.0666679999999999</c:v>
                </c:pt>
                <c:pt idx="850">
                  <c:v>7.0750010000000003</c:v>
                </c:pt>
                <c:pt idx="851">
                  <c:v>7.0833339999999998</c:v>
                </c:pt>
                <c:pt idx="852">
                  <c:v>7.0916670000000002</c:v>
                </c:pt>
                <c:pt idx="853">
                  <c:v>7.1</c:v>
                </c:pt>
                <c:pt idx="854">
                  <c:v>7.1083340000000002</c:v>
                </c:pt>
                <c:pt idx="855">
                  <c:v>7.1166679999999998</c:v>
                </c:pt>
                <c:pt idx="856">
                  <c:v>7.1250010000000001</c:v>
                </c:pt>
                <c:pt idx="857">
                  <c:v>7.1333339999999996</c:v>
                </c:pt>
                <c:pt idx="858">
                  <c:v>7.141667</c:v>
                </c:pt>
                <c:pt idx="859">
                  <c:v>7.1500009999999996</c:v>
                </c:pt>
                <c:pt idx="860">
                  <c:v>7.158334</c:v>
                </c:pt>
                <c:pt idx="861">
                  <c:v>7.1666670000000003</c:v>
                </c:pt>
                <c:pt idx="862">
                  <c:v>7.175001</c:v>
                </c:pt>
                <c:pt idx="863">
                  <c:v>7.1833340000000003</c:v>
                </c:pt>
                <c:pt idx="864">
                  <c:v>7.1916679999999999</c:v>
                </c:pt>
                <c:pt idx="865">
                  <c:v>7.2000010000000003</c:v>
                </c:pt>
                <c:pt idx="866">
                  <c:v>7.2083339999999998</c:v>
                </c:pt>
                <c:pt idx="867">
                  <c:v>7.2166670000000002</c:v>
                </c:pt>
                <c:pt idx="868">
                  <c:v>7.2249999999999996</c:v>
                </c:pt>
                <c:pt idx="869">
                  <c:v>7.2333340000000002</c:v>
                </c:pt>
                <c:pt idx="870">
                  <c:v>7.2416679999999998</c:v>
                </c:pt>
                <c:pt idx="871">
                  <c:v>7.2500010000000001</c:v>
                </c:pt>
                <c:pt idx="872">
                  <c:v>7.2583339999999996</c:v>
                </c:pt>
                <c:pt idx="873">
                  <c:v>7.266667</c:v>
                </c:pt>
                <c:pt idx="874">
                  <c:v>7.2750009999999996</c:v>
                </c:pt>
                <c:pt idx="875">
                  <c:v>7.283334</c:v>
                </c:pt>
                <c:pt idx="876">
                  <c:v>7.2916670000000003</c:v>
                </c:pt>
                <c:pt idx="877">
                  <c:v>7.300001</c:v>
                </c:pt>
                <c:pt idx="878">
                  <c:v>7.3083340000000003</c:v>
                </c:pt>
                <c:pt idx="879">
                  <c:v>7.3166679999999999</c:v>
                </c:pt>
                <c:pt idx="880">
                  <c:v>7.3250010000000003</c:v>
                </c:pt>
                <c:pt idx="881">
                  <c:v>7.3333339999999998</c:v>
                </c:pt>
                <c:pt idx="882">
                  <c:v>7.3416670000000002</c:v>
                </c:pt>
                <c:pt idx="883">
                  <c:v>7.35</c:v>
                </c:pt>
                <c:pt idx="884">
                  <c:v>7.3583340000000002</c:v>
                </c:pt>
                <c:pt idx="885">
                  <c:v>7.3666679999999998</c:v>
                </c:pt>
                <c:pt idx="886">
                  <c:v>7.3750010000000001</c:v>
                </c:pt>
                <c:pt idx="887">
                  <c:v>7.3833339999999996</c:v>
                </c:pt>
                <c:pt idx="888">
                  <c:v>7.391667</c:v>
                </c:pt>
                <c:pt idx="889">
                  <c:v>7.4000009999999996</c:v>
                </c:pt>
                <c:pt idx="890">
                  <c:v>7.408334</c:v>
                </c:pt>
                <c:pt idx="891">
                  <c:v>7.4166670000000003</c:v>
                </c:pt>
                <c:pt idx="892">
                  <c:v>7.425001</c:v>
                </c:pt>
                <c:pt idx="893">
                  <c:v>7.4333340000000003</c:v>
                </c:pt>
                <c:pt idx="894">
                  <c:v>7.4416679999999999</c:v>
                </c:pt>
                <c:pt idx="895">
                  <c:v>7.4500010000000003</c:v>
                </c:pt>
                <c:pt idx="896">
                  <c:v>7.4583339999999998</c:v>
                </c:pt>
                <c:pt idx="897">
                  <c:v>7.4666670000000002</c:v>
                </c:pt>
                <c:pt idx="898">
                  <c:v>7.4749999999999996</c:v>
                </c:pt>
                <c:pt idx="899">
                  <c:v>7.4833340000000002</c:v>
                </c:pt>
                <c:pt idx="900">
                  <c:v>7.4916679999999998</c:v>
                </c:pt>
                <c:pt idx="901">
                  <c:v>7.5000010000000001</c:v>
                </c:pt>
                <c:pt idx="902">
                  <c:v>7.5083339999999996</c:v>
                </c:pt>
                <c:pt idx="903">
                  <c:v>7.516667</c:v>
                </c:pt>
                <c:pt idx="904">
                  <c:v>7.5250009999999996</c:v>
                </c:pt>
                <c:pt idx="905">
                  <c:v>7.533334</c:v>
                </c:pt>
                <c:pt idx="906">
                  <c:v>7.5416670000000003</c:v>
                </c:pt>
                <c:pt idx="907">
                  <c:v>7.550001</c:v>
                </c:pt>
                <c:pt idx="908">
                  <c:v>7.5583340000000003</c:v>
                </c:pt>
                <c:pt idx="909">
                  <c:v>7.5666679999999999</c:v>
                </c:pt>
                <c:pt idx="910">
                  <c:v>7.5750010000000003</c:v>
                </c:pt>
                <c:pt idx="911">
                  <c:v>7.5833339999999998</c:v>
                </c:pt>
                <c:pt idx="912">
                  <c:v>7.5916670000000002</c:v>
                </c:pt>
                <c:pt idx="913">
                  <c:v>7.6</c:v>
                </c:pt>
                <c:pt idx="914">
                  <c:v>7.6083340000000002</c:v>
                </c:pt>
                <c:pt idx="915">
                  <c:v>7.6166679999999998</c:v>
                </c:pt>
                <c:pt idx="916">
                  <c:v>7.6250010000000001</c:v>
                </c:pt>
                <c:pt idx="917">
                  <c:v>7.6333339999999996</c:v>
                </c:pt>
                <c:pt idx="918">
                  <c:v>7.641667</c:v>
                </c:pt>
                <c:pt idx="919">
                  <c:v>7.6500009999999996</c:v>
                </c:pt>
                <c:pt idx="920">
                  <c:v>7.658334</c:v>
                </c:pt>
                <c:pt idx="921">
                  <c:v>7.6666670000000003</c:v>
                </c:pt>
                <c:pt idx="922">
                  <c:v>7.675001</c:v>
                </c:pt>
                <c:pt idx="923">
                  <c:v>7.6833340000000003</c:v>
                </c:pt>
                <c:pt idx="924">
                  <c:v>7.6916679999999999</c:v>
                </c:pt>
                <c:pt idx="925">
                  <c:v>7.7000010000000003</c:v>
                </c:pt>
                <c:pt idx="926">
                  <c:v>7.7083339999999998</c:v>
                </c:pt>
                <c:pt idx="927">
                  <c:v>7.7166670000000002</c:v>
                </c:pt>
                <c:pt idx="928">
                  <c:v>7.7249999999999996</c:v>
                </c:pt>
                <c:pt idx="929">
                  <c:v>7.7333340000000002</c:v>
                </c:pt>
                <c:pt idx="930">
                  <c:v>7.7416679999999998</c:v>
                </c:pt>
                <c:pt idx="931">
                  <c:v>7.7500010000000001</c:v>
                </c:pt>
                <c:pt idx="932">
                  <c:v>7.7583339999999996</c:v>
                </c:pt>
                <c:pt idx="933">
                  <c:v>7.766667</c:v>
                </c:pt>
                <c:pt idx="934">
                  <c:v>7.7750009999999996</c:v>
                </c:pt>
                <c:pt idx="935">
                  <c:v>7.783334</c:v>
                </c:pt>
                <c:pt idx="936">
                  <c:v>7.7916670000000003</c:v>
                </c:pt>
                <c:pt idx="937">
                  <c:v>7.800001</c:v>
                </c:pt>
                <c:pt idx="938">
                  <c:v>7.8083340000000003</c:v>
                </c:pt>
                <c:pt idx="939">
                  <c:v>7.8166679999999999</c:v>
                </c:pt>
                <c:pt idx="940">
                  <c:v>7.8250010000000003</c:v>
                </c:pt>
                <c:pt idx="941">
                  <c:v>7.8333339999999998</c:v>
                </c:pt>
                <c:pt idx="942">
                  <c:v>7.8416670000000002</c:v>
                </c:pt>
                <c:pt idx="943">
                  <c:v>7.85</c:v>
                </c:pt>
                <c:pt idx="944">
                  <c:v>7.8583340000000002</c:v>
                </c:pt>
                <c:pt idx="945">
                  <c:v>7.8666679999999998</c:v>
                </c:pt>
                <c:pt idx="946">
                  <c:v>7.8750010000000001</c:v>
                </c:pt>
                <c:pt idx="947">
                  <c:v>7.8833339999999996</c:v>
                </c:pt>
                <c:pt idx="948">
                  <c:v>7.891667</c:v>
                </c:pt>
                <c:pt idx="949">
                  <c:v>7.9000009999999996</c:v>
                </c:pt>
                <c:pt idx="950">
                  <c:v>7.908334</c:v>
                </c:pt>
                <c:pt idx="951">
                  <c:v>7.9166670000000003</c:v>
                </c:pt>
                <c:pt idx="952">
                  <c:v>7.9249999999999998</c:v>
                </c:pt>
                <c:pt idx="953">
                  <c:v>7.9333340000000003</c:v>
                </c:pt>
                <c:pt idx="954">
                  <c:v>7.9416679999999999</c:v>
                </c:pt>
                <c:pt idx="955">
                  <c:v>7.9500010000000003</c:v>
                </c:pt>
                <c:pt idx="956">
                  <c:v>7.9583339999999998</c:v>
                </c:pt>
                <c:pt idx="957">
                  <c:v>7.9666670000000002</c:v>
                </c:pt>
                <c:pt idx="958">
                  <c:v>7.9749999999999996</c:v>
                </c:pt>
                <c:pt idx="959">
                  <c:v>7.9833340000000002</c:v>
                </c:pt>
                <c:pt idx="960">
                  <c:v>7.9916679999999998</c:v>
                </c:pt>
                <c:pt idx="961">
                  <c:v>8.0000009999999993</c:v>
                </c:pt>
                <c:pt idx="962">
                  <c:v>8.0083339999999996</c:v>
                </c:pt>
                <c:pt idx="963">
                  <c:v>8.016667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8.1166680000000007</c:v>
                </c:pt>
                <c:pt idx="976">
                  <c:v>8.1250009999999993</c:v>
                </c:pt>
                <c:pt idx="977">
                  <c:v>8.1333339999999996</c:v>
                </c:pt>
                <c:pt idx="978">
                  <c:v>8.141667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8.2416680000000007</c:v>
                </c:pt>
                <c:pt idx="991">
                  <c:v>8.2500009999999993</c:v>
                </c:pt>
                <c:pt idx="992">
                  <c:v>8.2583339999999996</c:v>
                </c:pt>
                <c:pt idx="993">
                  <c:v>8.266667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8.3666680000000007</c:v>
                </c:pt>
                <c:pt idx="1006">
                  <c:v>8.3750009999999993</c:v>
                </c:pt>
                <c:pt idx="1007">
                  <c:v>8.3833339999999996</c:v>
                </c:pt>
                <c:pt idx="1008">
                  <c:v>8.391667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8.4916680000000007</c:v>
                </c:pt>
                <c:pt idx="1021">
                  <c:v>8.5000009999999993</c:v>
                </c:pt>
                <c:pt idx="1022">
                  <c:v>8.5083339999999996</c:v>
                </c:pt>
                <c:pt idx="1023">
                  <c:v>8.516667</c:v>
                </c:pt>
                <c:pt idx="1024">
                  <c:v>8.5250009999999996</c:v>
                </c:pt>
                <c:pt idx="1025">
                  <c:v>8.533334</c:v>
                </c:pt>
                <c:pt idx="1026">
                  <c:v>8.5416670000000003</c:v>
                </c:pt>
                <c:pt idx="1027">
                  <c:v>8.5500000000000007</c:v>
                </c:pt>
                <c:pt idx="1028">
                  <c:v>8.5583340000000003</c:v>
                </c:pt>
                <c:pt idx="1029">
                  <c:v>8.5666679999999999</c:v>
                </c:pt>
                <c:pt idx="1030">
                  <c:v>8.5750010000000003</c:v>
                </c:pt>
                <c:pt idx="1031">
                  <c:v>8.5833340000000007</c:v>
                </c:pt>
                <c:pt idx="1032">
                  <c:v>8.5916669999999993</c:v>
                </c:pt>
                <c:pt idx="1033">
                  <c:v>8.6</c:v>
                </c:pt>
                <c:pt idx="1034">
                  <c:v>8.6083339999999993</c:v>
                </c:pt>
                <c:pt idx="1035">
                  <c:v>8.6166680000000007</c:v>
                </c:pt>
                <c:pt idx="1036">
                  <c:v>8.6250009999999993</c:v>
                </c:pt>
                <c:pt idx="1037">
                  <c:v>8.6333339999999996</c:v>
                </c:pt>
                <c:pt idx="1038">
                  <c:v>8.641667</c:v>
                </c:pt>
                <c:pt idx="1039">
                  <c:v>8.6500009999999996</c:v>
                </c:pt>
                <c:pt idx="1040">
                  <c:v>8.658334</c:v>
                </c:pt>
                <c:pt idx="1041">
                  <c:v>8.6666670000000003</c:v>
                </c:pt>
                <c:pt idx="1042">
                  <c:v>8.6750000000000007</c:v>
                </c:pt>
                <c:pt idx="1043">
                  <c:v>8.6833340000000003</c:v>
                </c:pt>
                <c:pt idx="1044">
                  <c:v>8.6916679999999999</c:v>
                </c:pt>
                <c:pt idx="1045">
                  <c:v>8.7000010000000003</c:v>
                </c:pt>
                <c:pt idx="1046">
                  <c:v>8.7083340000000007</c:v>
                </c:pt>
                <c:pt idx="1047">
                  <c:v>8.7166669999999993</c:v>
                </c:pt>
                <c:pt idx="1048">
                  <c:v>8.7249999999999996</c:v>
                </c:pt>
                <c:pt idx="1049">
                  <c:v>8.7333339999999993</c:v>
                </c:pt>
                <c:pt idx="1050">
                  <c:v>8.7416680000000007</c:v>
                </c:pt>
                <c:pt idx="1051">
                  <c:v>8.7500009999999993</c:v>
                </c:pt>
                <c:pt idx="1052">
                  <c:v>8.7583339999999996</c:v>
                </c:pt>
                <c:pt idx="1053">
                  <c:v>8.766667</c:v>
                </c:pt>
                <c:pt idx="1054">
                  <c:v>8.7750009999999996</c:v>
                </c:pt>
                <c:pt idx="1055">
                  <c:v>8.783334</c:v>
                </c:pt>
                <c:pt idx="1056">
                  <c:v>8.7916670000000003</c:v>
                </c:pt>
                <c:pt idx="1057">
                  <c:v>8.8000000000000007</c:v>
                </c:pt>
                <c:pt idx="1058">
                  <c:v>8.8083340000000003</c:v>
                </c:pt>
                <c:pt idx="1059">
                  <c:v>8.8166679999999999</c:v>
                </c:pt>
                <c:pt idx="1060">
                  <c:v>8.8250010000000003</c:v>
                </c:pt>
                <c:pt idx="1061">
                  <c:v>8.8333340000000007</c:v>
                </c:pt>
                <c:pt idx="1062">
                  <c:v>8.8416669999999993</c:v>
                </c:pt>
                <c:pt idx="1063">
                  <c:v>8.85</c:v>
                </c:pt>
                <c:pt idx="1064">
                  <c:v>8.8583339999999993</c:v>
                </c:pt>
                <c:pt idx="1065">
                  <c:v>8.8666680000000007</c:v>
                </c:pt>
                <c:pt idx="1066">
                  <c:v>8.8750009999999993</c:v>
                </c:pt>
                <c:pt idx="1067">
                  <c:v>8.8833339999999996</c:v>
                </c:pt>
                <c:pt idx="1068">
                  <c:v>8.891667</c:v>
                </c:pt>
                <c:pt idx="1069">
                  <c:v>8.9000009999999996</c:v>
                </c:pt>
                <c:pt idx="1070">
                  <c:v>8.908334</c:v>
                </c:pt>
                <c:pt idx="1071">
                  <c:v>8.9166670000000003</c:v>
                </c:pt>
                <c:pt idx="1072">
                  <c:v>8.9250000000000007</c:v>
                </c:pt>
                <c:pt idx="1073">
                  <c:v>8.9333340000000003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9.0000009999999993</c:v>
                </c:pt>
                <c:pt idx="1082">
                  <c:v>9.0083339999999996</c:v>
                </c:pt>
                <c:pt idx="1083">
                  <c:v>9.016667</c:v>
                </c:pt>
                <c:pt idx="1084">
                  <c:v>9.0250009999999996</c:v>
                </c:pt>
                <c:pt idx="1085">
                  <c:v>9.033334</c:v>
                </c:pt>
                <c:pt idx="1086">
                  <c:v>9.0416670000000003</c:v>
                </c:pt>
                <c:pt idx="1087">
                  <c:v>9.0500000000000007</c:v>
                </c:pt>
                <c:pt idx="1088">
                  <c:v>9.0583340000000003</c:v>
                </c:pt>
                <c:pt idx="1089">
                  <c:v>9.0666679999999999</c:v>
                </c:pt>
                <c:pt idx="1090">
                  <c:v>9.0750010000000003</c:v>
                </c:pt>
                <c:pt idx="1091">
                  <c:v>9.0833340000000007</c:v>
                </c:pt>
                <c:pt idx="1092">
                  <c:v>9.0916669999999993</c:v>
                </c:pt>
                <c:pt idx="1093">
                  <c:v>9.1</c:v>
                </c:pt>
                <c:pt idx="1094">
                  <c:v>9.1083339999999993</c:v>
                </c:pt>
                <c:pt idx="1095">
                  <c:v>9.1166669999999996</c:v>
                </c:pt>
                <c:pt idx="1096">
                  <c:v>9.1250009999999993</c:v>
                </c:pt>
                <c:pt idx="1097">
                  <c:v>9.1333339999999996</c:v>
                </c:pt>
                <c:pt idx="1098">
                  <c:v>9.141667</c:v>
                </c:pt>
                <c:pt idx="1099">
                  <c:v>9.1500009999999996</c:v>
                </c:pt>
                <c:pt idx="1100">
                  <c:v>9.158334</c:v>
                </c:pt>
                <c:pt idx="1101">
                  <c:v>9.1666670000000003</c:v>
                </c:pt>
                <c:pt idx="1102">
                  <c:v>9.1750000000000007</c:v>
                </c:pt>
                <c:pt idx="1103">
                  <c:v>9.1833340000000003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9.2500009999999993</c:v>
                </c:pt>
                <c:pt idx="1112">
                  <c:v>9.2583339999999996</c:v>
                </c:pt>
                <c:pt idx="1113">
                  <c:v>9.266667</c:v>
                </c:pt>
                <c:pt idx="1114">
                  <c:v>9.2750009999999996</c:v>
                </c:pt>
                <c:pt idx="1115">
                  <c:v>9.283334</c:v>
                </c:pt>
                <c:pt idx="1116">
                  <c:v>9.2916670000000003</c:v>
                </c:pt>
                <c:pt idx="1117">
                  <c:v>9.3000000000000007</c:v>
                </c:pt>
                <c:pt idx="1118">
                  <c:v>9.3083340000000003</c:v>
                </c:pt>
                <c:pt idx="1119">
                  <c:v>9.3166679999999999</c:v>
                </c:pt>
                <c:pt idx="1120">
                  <c:v>9.3250010000000003</c:v>
                </c:pt>
                <c:pt idx="1121">
                  <c:v>9.3333340000000007</c:v>
                </c:pt>
                <c:pt idx="1122">
                  <c:v>9.3416669999999993</c:v>
                </c:pt>
                <c:pt idx="1123">
                  <c:v>9.35</c:v>
                </c:pt>
                <c:pt idx="1124">
                  <c:v>9.3583339999999993</c:v>
                </c:pt>
                <c:pt idx="1125">
                  <c:v>9.3666669999999996</c:v>
                </c:pt>
                <c:pt idx="1126">
                  <c:v>9.3750009999999993</c:v>
                </c:pt>
                <c:pt idx="1127">
                  <c:v>9.3833339999999996</c:v>
                </c:pt>
                <c:pt idx="1128">
                  <c:v>9.391667</c:v>
                </c:pt>
                <c:pt idx="1129">
                  <c:v>9.4000009999999996</c:v>
                </c:pt>
                <c:pt idx="1130">
                  <c:v>9.408334</c:v>
                </c:pt>
                <c:pt idx="1131">
                  <c:v>9.4166670000000003</c:v>
                </c:pt>
                <c:pt idx="1132">
                  <c:v>9.4250000000000007</c:v>
                </c:pt>
                <c:pt idx="1133">
                  <c:v>9.4333340000000003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9.5000009999999993</c:v>
                </c:pt>
                <c:pt idx="1142">
                  <c:v>9.5083339999999996</c:v>
                </c:pt>
                <c:pt idx="1143">
                  <c:v>9.516667</c:v>
                </c:pt>
                <c:pt idx="1144">
                  <c:v>9.5250009999999996</c:v>
                </c:pt>
                <c:pt idx="1145">
                  <c:v>9.533334</c:v>
                </c:pt>
                <c:pt idx="1146">
                  <c:v>9.5416670000000003</c:v>
                </c:pt>
                <c:pt idx="1147">
                  <c:v>9.5500000000000007</c:v>
                </c:pt>
                <c:pt idx="1148">
                  <c:v>9.5583340000000003</c:v>
                </c:pt>
                <c:pt idx="1149">
                  <c:v>9.5666679999999999</c:v>
                </c:pt>
                <c:pt idx="1150">
                  <c:v>9.5750010000000003</c:v>
                </c:pt>
                <c:pt idx="1151">
                  <c:v>9.5833340000000007</c:v>
                </c:pt>
                <c:pt idx="1152">
                  <c:v>9.5916669999999993</c:v>
                </c:pt>
                <c:pt idx="1153">
                  <c:v>9.6</c:v>
                </c:pt>
                <c:pt idx="1154">
                  <c:v>9.6083339999999993</c:v>
                </c:pt>
                <c:pt idx="1155">
                  <c:v>9.6166669999999996</c:v>
                </c:pt>
                <c:pt idx="1156">
                  <c:v>9.6250009999999993</c:v>
                </c:pt>
                <c:pt idx="1157">
                  <c:v>9.6333339999999996</c:v>
                </c:pt>
                <c:pt idx="1158">
                  <c:v>9.641667</c:v>
                </c:pt>
                <c:pt idx="1159">
                  <c:v>9.6500009999999996</c:v>
                </c:pt>
                <c:pt idx="1160">
                  <c:v>9.658334</c:v>
                </c:pt>
                <c:pt idx="1161">
                  <c:v>9.6666670000000003</c:v>
                </c:pt>
                <c:pt idx="1162">
                  <c:v>9.6750000000000007</c:v>
                </c:pt>
                <c:pt idx="1163">
                  <c:v>9.6833340000000003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9.8083340000000003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9.9333340000000003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10.741668000000001</c:v>
                </c:pt>
                <c:pt idx="1291">
                  <c:v>10.750000999999999</c:v>
                </c:pt>
                <c:pt idx="1292">
                  <c:v>10.758334</c:v>
                </c:pt>
                <c:pt idx="1293">
                  <c:v>10.766667</c:v>
                </c:pt>
                <c:pt idx="1294">
                  <c:v>10.775001</c:v>
                </c:pt>
                <c:pt idx="1295">
                  <c:v>10.783334</c:v>
                </c:pt>
                <c:pt idx="1296">
                  <c:v>10.791667</c:v>
                </c:pt>
                <c:pt idx="1297">
                  <c:v>10.800001</c:v>
                </c:pt>
                <c:pt idx="1298">
                  <c:v>10.808334</c:v>
                </c:pt>
                <c:pt idx="1299">
                  <c:v>10.816668</c:v>
                </c:pt>
                <c:pt idx="1300">
                  <c:v>10.825001</c:v>
                </c:pt>
                <c:pt idx="1301">
                  <c:v>10.833334000000001</c:v>
                </c:pt>
                <c:pt idx="1302">
                  <c:v>10.841666999999999</c:v>
                </c:pt>
                <c:pt idx="1303">
                  <c:v>10.85</c:v>
                </c:pt>
                <c:pt idx="1304">
                  <c:v>10.858333999999999</c:v>
                </c:pt>
                <c:pt idx="1305">
                  <c:v>10.866668000000001</c:v>
                </c:pt>
                <c:pt idx="1306">
                  <c:v>10.875000999999999</c:v>
                </c:pt>
                <c:pt idx="1307">
                  <c:v>10.883334</c:v>
                </c:pt>
                <c:pt idx="1308">
                  <c:v>10.891667</c:v>
                </c:pt>
                <c:pt idx="1309">
                  <c:v>10.900001</c:v>
                </c:pt>
                <c:pt idx="1310">
                  <c:v>10.908334</c:v>
                </c:pt>
                <c:pt idx="1311">
                  <c:v>10.916667</c:v>
                </c:pt>
                <c:pt idx="1312">
                  <c:v>10.925001</c:v>
                </c:pt>
                <c:pt idx="1313">
                  <c:v>10.933334</c:v>
                </c:pt>
                <c:pt idx="1314">
                  <c:v>10.941668</c:v>
                </c:pt>
                <c:pt idx="1315">
                  <c:v>10.950001</c:v>
                </c:pt>
                <c:pt idx="1316">
                  <c:v>10.958334000000001</c:v>
                </c:pt>
                <c:pt idx="1317">
                  <c:v>10.966666999999999</c:v>
                </c:pt>
                <c:pt idx="1318">
                  <c:v>10.975</c:v>
                </c:pt>
                <c:pt idx="1319">
                  <c:v>10.983333999999999</c:v>
                </c:pt>
                <c:pt idx="1320">
                  <c:v>10.991668000000001</c:v>
                </c:pt>
                <c:pt idx="1321">
                  <c:v>11.000000999999999</c:v>
                </c:pt>
                <c:pt idx="1322">
                  <c:v>11.008334</c:v>
                </c:pt>
                <c:pt idx="1323">
                  <c:v>11.016667</c:v>
                </c:pt>
                <c:pt idx="1324">
                  <c:v>11.025001</c:v>
                </c:pt>
                <c:pt idx="1325">
                  <c:v>11.033334</c:v>
                </c:pt>
                <c:pt idx="1326">
                  <c:v>11.041667</c:v>
                </c:pt>
                <c:pt idx="1327">
                  <c:v>11.050001</c:v>
                </c:pt>
                <c:pt idx="1328">
                  <c:v>11.058334</c:v>
                </c:pt>
                <c:pt idx="1329">
                  <c:v>11.066668</c:v>
                </c:pt>
                <c:pt idx="1330">
                  <c:v>11.075001</c:v>
                </c:pt>
                <c:pt idx="1331">
                  <c:v>11.083334000000001</c:v>
                </c:pt>
                <c:pt idx="1332">
                  <c:v>11.091666999999999</c:v>
                </c:pt>
                <c:pt idx="1333">
                  <c:v>11.1</c:v>
                </c:pt>
                <c:pt idx="1334">
                  <c:v>11.108333999999999</c:v>
                </c:pt>
                <c:pt idx="1335">
                  <c:v>11.116668000000001</c:v>
                </c:pt>
                <c:pt idx="1336">
                  <c:v>11.125000999999999</c:v>
                </c:pt>
                <c:pt idx="1337">
                  <c:v>11.133334</c:v>
                </c:pt>
                <c:pt idx="1338">
                  <c:v>11.141667</c:v>
                </c:pt>
                <c:pt idx="1339">
                  <c:v>11.150001</c:v>
                </c:pt>
                <c:pt idx="1340">
                  <c:v>11.158334</c:v>
                </c:pt>
                <c:pt idx="1341">
                  <c:v>11.166667</c:v>
                </c:pt>
                <c:pt idx="1342">
                  <c:v>11.175001</c:v>
                </c:pt>
                <c:pt idx="1343">
                  <c:v>11.183334</c:v>
                </c:pt>
                <c:pt idx="1344">
                  <c:v>11.191668</c:v>
                </c:pt>
                <c:pt idx="1345">
                  <c:v>11.200001</c:v>
                </c:pt>
                <c:pt idx="1346">
                  <c:v>11.208334000000001</c:v>
                </c:pt>
                <c:pt idx="1347">
                  <c:v>11.216666999999999</c:v>
                </c:pt>
                <c:pt idx="1348">
                  <c:v>11.225</c:v>
                </c:pt>
                <c:pt idx="1349">
                  <c:v>11.233333999999999</c:v>
                </c:pt>
                <c:pt idx="1350">
                  <c:v>11.241668000000001</c:v>
                </c:pt>
                <c:pt idx="1351">
                  <c:v>11.250000999999999</c:v>
                </c:pt>
                <c:pt idx="1352">
                  <c:v>11.258334</c:v>
                </c:pt>
                <c:pt idx="1353">
                  <c:v>11.266667</c:v>
                </c:pt>
                <c:pt idx="1354">
                  <c:v>11.275001</c:v>
                </c:pt>
                <c:pt idx="1355">
                  <c:v>11.283334</c:v>
                </c:pt>
                <c:pt idx="1356">
                  <c:v>11.291667</c:v>
                </c:pt>
                <c:pt idx="1357">
                  <c:v>11.300001</c:v>
                </c:pt>
                <c:pt idx="1358">
                  <c:v>11.308334</c:v>
                </c:pt>
                <c:pt idx="1359">
                  <c:v>11.316668</c:v>
                </c:pt>
                <c:pt idx="1360">
                  <c:v>11.325001</c:v>
                </c:pt>
                <c:pt idx="1361">
                  <c:v>11.333334000000001</c:v>
                </c:pt>
                <c:pt idx="1362">
                  <c:v>11.341666999999999</c:v>
                </c:pt>
                <c:pt idx="1363">
                  <c:v>11.35</c:v>
                </c:pt>
                <c:pt idx="1364">
                  <c:v>11.358333999999999</c:v>
                </c:pt>
                <c:pt idx="1365">
                  <c:v>11.366668000000001</c:v>
                </c:pt>
                <c:pt idx="1366">
                  <c:v>11.375000999999999</c:v>
                </c:pt>
                <c:pt idx="1367">
                  <c:v>11.383334</c:v>
                </c:pt>
                <c:pt idx="1368">
                  <c:v>11.391667</c:v>
                </c:pt>
                <c:pt idx="1369">
                  <c:v>11.400001</c:v>
                </c:pt>
                <c:pt idx="1370">
                  <c:v>11.408334</c:v>
                </c:pt>
                <c:pt idx="1371">
                  <c:v>11.416667</c:v>
                </c:pt>
                <c:pt idx="1372">
                  <c:v>11.425001</c:v>
                </c:pt>
                <c:pt idx="1373">
                  <c:v>11.433334</c:v>
                </c:pt>
                <c:pt idx="1374">
                  <c:v>11.441668</c:v>
                </c:pt>
                <c:pt idx="1375">
                  <c:v>11.450001</c:v>
                </c:pt>
                <c:pt idx="1376">
                  <c:v>11.458334000000001</c:v>
                </c:pt>
                <c:pt idx="1377">
                  <c:v>11.466666999999999</c:v>
                </c:pt>
                <c:pt idx="1378">
                  <c:v>11.475</c:v>
                </c:pt>
                <c:pt idx="1379">
                  <c:v>11.483333999999999</c:v>
                </c:pt>
                <c:pt idx="1380">
                  <c:v>11.491668000000001</c:v>
                </c:pt>
                <c:pt idx="1381">
                  <c:v>11.500000999999999</c:v>
                </c:pt>
                <c:pt idx="1382">
                  <c:v>11.508334</c:v>
                </c:pt>
                <c:pt idx="1383">
                  <c:v>11.516667</c:v>
                </c:pt>
                <c:pt idx="1384">
                  <c:v>11.525001</c:v>
                </c:pt>
                <c:pt idx="1385">
                  <c:v>11.533334</c:v>
                </c:pt>
                <c:pt idx="1386">
                  <c:v>11.541667</c:v>
                </c:pt>
                <c:pt idx="1387">
                  <c:v>11.550001</c:v>
                </c:pt>
                <c:pt idx="1388">
                  <c:v>11.558334</c:v>
                </c:pt>
                <c:pt idx="1389">
                  <c:v>11.566668</c:v>
                </c:pt>
                <c:pt idx="1390">
                  <c:v>11.575001</c:v>
                </c:pt>
                <c:pt idx="1391">
                  <c:v>11.583334000000001</c:v>
                </c:pt>
                <c:pt idx="1392">
                  <c:v>11.591666999999999</c:v>
                </c:pt>
                <c:pt idx="1393">
                  <c:v>11.6</c:v>
                </c:pt>
                <c:pt idx="1394">
                  <c:v>11.608333999999999</c:v>
                </c:pt>
                <c:pt idx="1395">
                  <c:v>11.616668000000001</c:v>
                </c:pt>
                <c:pt idx="1396">
                  <c:v>11.625000999999999</c:v>
                </c:pt>
                <c:pt idx="1397">
                  <c:v>11.633334</c:v>
                </c:pt>
                <c:pt idx="1398">
                  <c:v>11.641667</c:v>
                </c:pt>
                <c:pt idx="1399">
                  <c:v>11.650001</c:v>
                </c:pt>
                <c:pt idx="1400">
                  <c:v>11.658334</c:v>
                </c:pt>
                <c:pt idx="1401">
                  <c:v>11.666667</c:v>
                </c:pt>
                <c:pt idx="1402">
                  <c:v>11.675001</c:v>
                </c:pt>
                <c:pt idx="1403">
                  <c:v>11.683334</c:v>
                </c:pt>
                <c:pt idx="1404">
                  <c:v>11.691668</c:v>
                </c:pt>
                <c:pt idx="1405">
                  <c:v>11.700001</c:v>
                </c:pt>
                <c:pt idx="1406">
                  <c:v>11.708334000000001</c:v>
                </c:pt>
                <c:pt idx="1407">
                  <c:v>11.716666999999999</c:v>
                </c:pt>
                <c:pt idx="1408">
                  <c:v>11.725</c:v>
                </c:pt>
                <c:pt idx="1409">
                  <c:v>11.733333999999999</c:v>
                </c:pt>
                <c:pt idx="1410">
                  <c:v>11.741668000000001</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11.866668000000001</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11.991668000000001</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12.991667</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13.116667</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13.241667</c:v>
                </c:pt>
                <c:pt idx="1591">
                  <c:v>13.250000999999999</c:v>
                </c:pt>
                <c:pt idx="1592">
                  <c:v>13.258334</c:v>
                </c:pt>
                <c:pt idx="1593">
                  <c:v>13.266667</c:v>
                </c:pt>
                <c:pt idx="1594">
                  <c:v>13.275001</c:v>
                </c:pt>
                <c:pt idx="1595">
                  <c:v>13.283334</c:v>
                </c:pt>
                <c:pt idx="1596">
                  <c:v>13.291667</c:v>
                </c:pt>
                <c:pt idx="1597">
                  <c:v>13.3</c:v>
                </c:pt>
                <c:pt idx="1598">
                  <c:v>13.308334</c:v>
                </c:pt>
                <c:pt idx="1599">
                  <c:v>13.316668</c:v>
                </c:pt>
                <c:pt idx="1600">
                  <c:v>13.325001</c:v>
                </c:pt>
                <c:pt idx="1601">
                  <c:v>13.333334000000001</c:v>
                </c:pt>
                <c:pt idx="1602">
                  <c:v>13.341666999999999</c:v>
                </c:pt>
                <c:pt idx="1603">
                  <c:v>13.35</c:v>
                </c:pt>
                <c:pt idx="1604">
                  <c:v>13.358333999999999</c:v>
                </c:pt>
                <c:pt idx="1605">
                  <c:v>13.366667</c:v>
                </c:pt>
                <c:pt idx="1606">
                  <c:v>13.375000999999999</c:v>
                </c:pt>
                <c:pt idx="1607">
                  <c:v>13.383334</c:v>
                </c:pt>
                <c:pt idx="1608">
                  <c:v>13.391667</c:v>
                </c:pt>
                <c:pt idx="1609">
                  <c:v>13.400001</c:v>
                </c:pt>
                <c:pt idx="1610">
                  <c:v>13.408334</c:v>
                </c:pt>
                <c:pt idx="1611">
                  <c:v>13.416667</c:v>
                </c:pt>
                <c:pt idx="1612">
                  <c:v>13.425000000000001</c:v>
                </c:pt>
                <c:pt idx="1613">
                  <c:v>13.433334</c:v>
                </c:pt>
                <c:pt idx="1614">
                  <c:v>13.441668</c:v>
                </c:pt>
                <c:pt idx="1615">
                  <c:v>13.450001</c:v>
                </c:pt>
                <c:pt idx="1616">
                  <c:v>13.458334000000001</c:v>
                </c:pt>
                <c:pt idx="1617">
                  <c:v>13.466666999999999</c:v>
                </c:pt>
                <c:pt idx="1618">
                  <c:v>13.475</c:v>
                </c:pt>
                <c:pt idx="1619">
                  <c:v>13.483333999999999</c:v>
                </c:pt>
                <c:pt idx="1620">
                  <c:v>13.491667</c:v>
                </c:pt>
                <c:pt idx="1621">
                  <c:v>13.500000999999999</c:v>
                </c:pt>
                <c:pt idx="1622">
                  <c:v>13.508334</c:v>
                </c:pt>
                <c:pt idx="1623">
                  <c:v>13.516667</c:v>
                </c:pt>
                <c:pt idx="1624">
                  <c:v>13.525001</c:v>
                </c:pt>
                <c:pt idx="1625">
                  <c:v>13.533334</c:v>
                </c:pt>
                <c:pt idx="1626">
                  <c:v>13.541667</c:v>
                </c:pt>
                <c:pt idx="1627">
                  <c:v>13.55</c:v>
                </c:pt>
                <c:pt idx="1628">
                  <c:v>13.558334</c:v>
                </c:pt>
                <c:pt idx="1629">
                  <c:v>13.566668</c:v>
                </c:pt>
                <c:pt idx="1630">
                  <c:v>13.575001</c:v>
                </c:pt>
                <c:pt idx="1631">
                  <c:v>13.583334000000001</c:v>
                </c:pt>
                <c:pt idx="1632">
                  <c:v>13.591666999999999</c:v>
                </c:pt>
                <c:pt idx="1633">
                  <c:v>13.6</c:v>
                </c:pt>
                <c:pt idx="1634">
                  <c:v>13.608333999999999</c:v>
                </c:pt>
                <c:pt idx="1635">
                  <c:v>13.616667</c:v>
                </c:pt>
                <c:pt idx="1636">
                  <c:v>13.625000999999999</c:v>
                </c:pt>
                <c:pt idx="1637">
                  <c:v>13.633334</c:v>
                </c:pt>
                <c:pt idx="1638">
                  <c:v>13.641667</c:v>
                </c:pt>
                <c:pt idx="1639">
                  <c:v>13.650001</c:v>
                </c:pt>
                <c:pt idx="1640">
                  <c:v>13.658334</c:v>
                </c:pt>
                <c:pt idx="1641">
                  <c:v>13.666667</c:v>
                </c:pt>
                <c:pt idx="1642">
                  <c:v>13.675000000000001</c:v>
                </c:pt>
                <c:pt idx="1643">
                  <c:v>13.683334</c:v>
                </c:pt>
                <c:pt idx="1644">
                  <c:v>13.691668</c:v>
                </c:pt>
                <c:pt idx="1645">
                  <c:v>13.700001</c:v>
                </c:pt>
                <c:pt idx="1646">
                  <c:v>13.708334000000001</c:v>
                </c:pt>
                <c:pt idx="1647">
                  <c:v>13.716666999999999</c:v>
                </c:pt>
                <c:pt idx="1648">
                  <c:v>13.725</c:v>
                </c:pt>
                <c:pt idx="1649">
                  <c:v>13.733333999999999</c:v>
                </c:pt>
                <c:pt idx="1650">
                  <c:v>13.741667</c:v>
                </c:pt>
                <c:pt idx="1651">
                  <c:v>13.750000999999999</c:v>
                </c:pt>
                <c:pt idx="1652">
                  <c:v>13.758334</c:v>
                </c:pt>
                <c:pt idx="1653">
                  <c:v>13.766667</c:v>
                </c:pt>
                <c:pt idx="1654">
                  <c:v>13.775001</c:v>
                </c:pt>
                <c:pt idx="1655">
                  <c:v>13.783334</c:v>
                </c:pt>
                <c:pt idx="1656">
                  <c:v>13.791667</c:v>
                </c:pt>
                <c:pt idx="1657">
                  <c:v>13.8</c:v>
                </c:pt>
                <c:pt idx="1658">
                  <c:v>13.808334</c:v>
                </c:pt>
                <c:pt idx="1659">
                  <c:v>13.816668</c:v>
                </c:pt>
                <c:pt idx="1660">
                  <c:v>13.825001</c:v>
                </c:pt>
                <c:pt idx="1661">
                  <c:v>13.833334000000001</c:v>
                </c:pt>
                <c:pt idx="1662">
                  <c:v>13.841666999999999</c:v>
                </c:pt>
                <c:pt idx="1663">
                  <c:v>13.85</c:v>
                </c:pt>
                <c:pt idx="1664">
                  <c:v>13.858333999999999</c:v>
                </c:pt>
                <c:pt idx="1665">
                  <c:v>13.866667</c:v>
                </c:pt>
                <c:pt idx="1666">
                  <c:v>13.875000999999999</c:v>
                </c:pt>
                <c:pt idx="1667">
                  <c:v>13.883334</c:v>
                </c:pt>
                <c:pt idx="1668">
                  <c:v>13.891667</c:v>
                </c:pt>
                <c:pt idx="1669">
                  <c:v>13.900001</c:v>
                </c:pt>
                <c:pt idx="1670">
                  <c:v>13.908334</c:v>
                </c:pt>
                <c:pt idx="1671">
                  <c:v>13.916667</c:v>
                </c:pt>
                <c:pt idx="1672">
                  <c:v>13.925000000000001</c:v>
                </c:pt>
                <c:pt idx="1673">
                  <c:v>13.933332999999999</c:v>
                </c:pt>
                <c:pt idx="1674">
                  <c:v>13.941668</c:v>
                </c:pt>
                <c:pt idx="1675">
                  <c:v>13.950001</c:v>
                </c:pt>
                <c:pt idx="1676">
                  <c:v>13.958334000000001</c:v>
                </c:pt>
                <c:pt idx="1677">
                  <c:v>13.966666999999999</c:v>
                </c:pt>
                <c:pt idx="1678">
                  <c:v>13.975</c:v>
                </c:pt>
                <c:pt idx="1679">
                  <c:v>13.983333999999999</c:v>
                </c:pt>
                <c:pt idx="1680">
                  <c:v>13.991667</c:v>
                </c:pt>
                <c:pt idx="1681">
                  <c:v>14.000000999999999</c:v>
                </c:pt>
                <c:pt idx="1682">
                  <c:v>14.008334</c:v>
                </c:pt>
                <c:pt idx="1683">
                  <c:v>14.016667</c:v>
                </c:pt>
                <c:pt idx="1684">
                  <c:v>14.025001</c:v>
                </c:pt>
                <c:pt idx="1685">
                  <c:v>14.033334</c:v>
                </c:pt>
                <c:pt idx="1686">
                  <c:v>14.041667</c:v>
                </c:pt>
                <c:pt idx="1687">
                  <c:v>14.05</c:v>
                </c:pt>
                <c:pt idx="1688">
                  <c:v>14.058332999999999</c:v>
                </c:pt>
                <c:pt idx="1689">
                  <c:v>14.066668</c:v>
                </c:pt>
                <c:pt idx="1690">
                  <c:v>14.075001</c:v>
                </c:pt>
                <c:pt idx="1691">
                  <c:v>14.083334000000001</c:v>
                </c:pt>
                <c:pt idx="1692">
                  <c:v>14.091666999999999</c:v>
                </c:pt>
                <c:pt idx="1693">
                  <c:v>14.1</c:v>
                </c:pt>
                <c:pt idx="1694">
                  <c:v>14.108333999999999</c:v>
                </c:pt>
                <c:pt idx="1695">
                  <c:v>14.116667</c:v>
                </c:pt>
                <c:pt idx="1696">
                  <c:v>14.125000999999999</c:v>
                </c:pt>
                <c:pt idx="1697">
                  <c:v>14.133334</c:v>
                </c:pt>
                <c:pt idx="1698">
                  <c:v>14.141667</c:v>
                </c:pt>
                <c:pt idx="1699">
                  <c:v>14.150001</c:v>
                </c:pt>
                <c:pt idx="1700">
                  <c:v>14.158334</c:v>
                </c:pt>
                <c:pt idx="1701">
                  <c:v>14.166667</c:v>
                </c:pt>
                <c:pt idx="1702">
                  <c:v>14.175000000000001</c:v>
                </c:pt>
                <c:pt idx="1703">
                  <c:v>14.183332999999999</c:v>
                </c:pt>
                <c:pt idx="1704">
                  <c:v>14.191668</c:v>
                </c:pt>
                <c:pt idx="1705">
                  <c:v>14.200001</c:v>
                </c:pt>
                <c:pt idx="1706">
                  <c:v>14.208334000000001</c:v>
                </c:pt>
                <c:pt idx="1707">
                  <c:v>14.216666999999999</c:v>
                </c:pt>
                <c:pt idx="1708">
                  <c:v>14.225</c:v>
                </c:pt>
                <c:pt idx="1709">
                  <c:v>14.233333999999999</c:v>
                </c:pt>
                <c:pt idx="1710">
                  <c:v>14.241667</c:v>
                </c:pt>
                <c:pt idx="1711">
                  <c:v>14.250000999999999</c:v>
                </c:pt>
                <c:pt idx="1712">
                  <c:v>14.258334</c:v>
                </c:pt>
                <c:pt idx="1713">
                  <c:v>14.266667</c:v>
                </c:pt>
                <c:pt idx="1714">
                  <c:v>14.275001</c:v>
                </c:pt>
                <c:pt idx="1715">
                  <c:v>14.283334</c:v>
                </c:pt>
                <c:pt idx="1716">
                  <c:v>14.291667</c:v>
                </c:pt>
                <c:pt idx="1717">
                  <c:v>14.3</c:v>
                </c:pt>
                <c:pt idx="1718">
                  <c:v>14.308332999999999</c:v>
                </c:pt>
                <c:pt idx="1719">
                  <c:v>14.316668</c:v>
                </c:pt>
                <c:pt idx="1720">
                  <c:v>14.325001</c:v>
                </c:pt>
                <c:pt idx="1721">
                  <c:v>14.333334000000001</c:v>
                </c:pt>
                <c:pt idx="1722">
                  <c:v>14.341666999999999</c:v>
                </c:pt>
                <c:pt idx="1723">
                  <c:v>14.35</c:v>
                </c:pt>
                <c:pt idx="1724">
                  <c:v>14.358333999999999</c:v>
                </c:pt>
                <c:pt idx="1725">
                  <c:v>14.366667</c:v>
                </c:pt>
                <c:pt idx="1726">
                  <c:v>14.375000999999999</c:v>
                </c:pt>
                <c:pt idx="1727">
                  <c:v>14.383334</c:v>
                </c:pt>
                <c:pt idx="1728">
                  <c:v>14.391667</c:v>
                </c:pt>
                <c:pt idx="1729">
                  <c:v>14.400001</c:v>
                </c:pt>
                <c:pt idx="1730">
                  <c:v>14.408334</c:v>
                </c:pt>
                <c:pt idx="1731">
                  <c:v>14.416667</c:v>
                </c:pt>
                <c:pt idx="1732">
                  <c:v>14.425000000000001</c:v>
                </c:pt>
                <c:pt idx="1733">
                  <c:v>14.433332999999999</c:v>
                </c:pt>
                <c:pt idx="1734">
                  <c:v>14.441668</c:v>
                </c:pt>
                <c:pt idx="1735">
                  <c:v>14.450001</c:v>
                </c:pt>
                <c:pt idx="1736">
                  <c:v>14.458334000000001</c:v>
                </c:pt>
                <c:pt idx="1737">
                  <c:v>14.466666999999999</c:v>
                </c:pt>
                <c:pt idx="1738">
                  <c:v>14.475</c:v>
                </c:pt>
                <c:pt idx="1739">
                  <c:v>14.483333999999999</c:v>
                </c:pt>
                <c:pt idx="1740">
                  <c:v>14.491667</c:v>
                </c:pt>
                <c:pt idx="1741">
                  <c:v>14.500000999999999</c:v>
                </c:pt>
                <c:pt idx="1742">
                  <c:v>14.508334</c:v>
                </c:pt>
                <c:pt idx="1743">
                  <c:v>14.516667</c:v>
                </c:pt>
                <c:pt idx="1744">
                  <c:v>14.525001</c:v>
                </c:pt>
                <c:pt idx="1745">
                  <c:v>14.533334</c:v>
                </c:pt>
                <c:pt idx="1746">
                  <c:v>14.541667</c:v>
                </c:pt>
                <c:pt idx="1747">
                  <c:v>14.55</c:v>
                </c:pt>
                <c:pt idx="1748">
                  <c:v>14.558332999999999</c:v>
                </c:pt>
                <c:pt idx="1749">
                  <c:v>14.566668</c:v>
                </c:pt>
                <c:pt idx="1750">
                  <c:v>14.575001</c:v>
                </c:pt>
                <c:pt idx="1751">
                  <c:v>14.583334000000001</c:v>
                </c:pt>
                <c:pt idx="1752">
                  <c:v>14.591666999999999</c:v>
                </c:pt>
                <c:pt idx="1753">
                  <c:v>14.6</c:v>
                </c:pt>
                <c:pt idx="1754">
                  <c:v>14.608333999999999</c:v>
                </c:pt>
                <c:pt idx="1755">
                  <c:v>14.616667</c:v>
                </c:pt>
                <c:pt idx="1756">
                  <c:v>14.625000999999999</c:v>
                </c:pt>
                <c:pt idx="1757">
                  <c:v>14.633334</c:v>
                </c:pt>
                <c:pt idx="1758">
                  <c:v>14.641667</c:v>
                </c:pt>
                <c:pt idx="1759">
                  <c:v>14.650001</c:v>
                </c:pt>
                <c:pt idx="1760">
                  <c:v>14.658334</c:v>
                </c:pt>
                <c:pt idx="1761">
                  <c:v>14.666667</c:v>
                </c:pt>
                <c:pt idx="1762">
                  <c:v>14.675000000000001</c:v>
                </c:pt>
                <c:pt idx="1763">
                  <c:v>14.683332999999999</c:v>
                </c:pt>
                <c:pt idx="1764">
                  <c:v>14.691668</c:v>
                </c:pt>
                <c:pt idx="1765">
                  <c:v>14.700001</c:v>
                </c:pt>
                <c:pt idx="1766">
                  <c:v>14.708334000000001</c:v>
                </c:pt>
                <c:pt idx="1767">
                  <c:v>14.716666999999999</c:v>
                </c:pt>
                <c:pt idx="1768">
                  <c:v>14.725</c:v>
                </c:pt>
                <c:pt idx="1769">
                  <c:v>14.733333999999999</c:v>
                </c:pt>
                <c:pt idx="1770">
                  <c:v>14.741667</c:v>
                </c:pt>
                <c:pt idx="1771">
                  <c:v>14.750000999999999</c:v>
                </c:pt>
                <c:pt idx="1772">
                  <c:v>14.758334</c:v>
                </c:pt>
                <c:pt idx="1773">
                  <c:v>14.766667</c:v>
                </c:pt>
                <c:pt idx="1774">
                  <c:v>14.775001</c:v>
                </c:pt>
                <c:pt idx="1775">
                  <c:v>14.783334</c:v>
                </c:pt>
                <c:pt idx="1776">
                  <c:v>14.791667</c:v>
                </c:pt>
                <c:pt idx="1777">
                  <c:v>14.8</c:v>
                </c:pt>
                <c:pt idx="1778">
                  <c:v>14.808332999999999</c:v>
                </c:pt>
                <c:pt idx="1779">
                  <c:v>14.816668</c:v>
                </c:pt>
                <c:pt idx="1780">
                  <c:v>14.825001</c:v>
                </c:pt>
                <c:pt idx="1781">
                  <c:v>14.833334000000001</c:v>
                </c:pt>
                <c:pt idx="1782">
                  <c:v>14.841666999999999</c:v>
                </c:pt>
                <c:pt idx="1783">
                  <c:v>14.85</c:v>
                </c:pt>
                <c:pt idx="1784">
                  <c:v>14.858333999999999</c:v>
                </c:pt>
                <c:pt idx="1785">
                  <c:v>14.866667</c:v>
                </c:pt>
                <c:pt idx="1786">
                  <c:v>14.875000999999999</c:v>
                </c:pt>
                <c:pt idx="1787">
                  <c:v>14.883334</c:v>
                </c:pt>
                <c:pt idx="1788">
                  <c:v>14.891667</c:v>
                </c:pt>
                <c:pt idx="1789">
                  <c:v>14.900001</c:v>
                </c:pt>
                <c:pt idx="1790">
                  <c:v>14.908334</c:v>
                </c:pt>
                <c:pt idx="1791">
                  <c:v>14.916667</c:v>
                </c:pt>
                <c:pt idx="1792">
                  <c:v>14.925000000000001</c:v>
                </c:pt>
                <c:pt idx="1793">
                  <c:v>14.933332999999999</c:v>
                </c:pt>
                <c:pt idx="1794">
                  <c:v>14.941668</c:v>
                </c:pt>
                <c:pt idx="1795">
                  <c:v>14.950001</c:v>
                </c:pt>
                <c:pt idx="1796">
                  <c:v>14.958334000000001</c:v>
                </c:pt>
                <c:pt idx="1797">
                  <c:v>14.966666999999999</c:v>
                </c:pt>
                <c:pt idx="1798">
                  <c:v>14.975</c:v>
                </c:pt>
                <c:pt idx="1799">
                  <c:v>14.983333999999999</c:v>
                </c:pt>
                <c:pt idx="1800">
                  <c:v>14.991667</c:v>
                </c:pt>
                <c:pt idx="1801">
                  <c:v>15.000000999999999</c:v>
                </c:pt>
                <c:pt idx="1802">
                  <c:v>15.008334</c:v>
                </c:pt>
                <c:pt idx="1803">
                  <c:v>15.016667</c:v>
                </c:pt>
                <c:pt idx="1804">
                  <c:v>15.025001</c:v>
                </c:pt>
                <c:pt idx="1805">
                  <c:v>15.033334</c:v>
                </c:pt>
                <c:pt idx="1806">
                  <c:v>15.041667</c:v>
                </c:pt>
                <c:pt idx="1807">
                  <c:v>15.05</c:v>
                </c:pt>
                <c:pt idx="1808">
                  <c:v>15.058332999999999</c:v>
                </c:pt>
                <c:pt idx="1809">
                  <c:v>15.066668</c:v>
                </c:pt>
                <c:pt idx="1810">
                  <c:v>15.075001</c:v>
                </c:pt>
                <c:pt idx="1811">
                  <c:v>15.083334000000001</c:v>
                </c:pt>
                <c:pt idx="1812">
                  <c:v>15.091666999999999</c:v>
                </c:pt>
                <c:pt idx="1813">
                  <c:v>15.1</c:v>
                </c:pt>
                <c:pt idx="1814">
                  <c:v>15.108333999999999</c:v>
                </c:pt>
                <c:pt idx="1815">
                  <c:v>15.116667</c:v>
                </c:pt>
                <c:pt idx="1816">
                  <c:v>15.125</c:v>
                </c:pt>
                <c:pt idx="1817">
                  <c:v>15.133334</c:v>
                </c:pt>
                <c:pt idx="1818">
                  <c:v>15.141667</c:v>
                </c:pt>
                <c:pt idx="1819">
                  <c:v>15.150001</c:v>
                </c:pt>
                <c:pt idx="1820">
                  <c:v>15.158334</c:v>
                </c:pt>
                <c:pt idx="1821">
                  <c:v>15.166667</c:v>
                </c:pt>
                <c:pt idx="1822">
                  <c:v>15.175000000000001</c:v>
                </c:pt>
                <c:pt idx="1823">
                  <c:v>15.183332999999999</c:v>
                </c:pt>
                <c:pt idx="1824">
                  <c:v>15.191668</c:v>
                </c:pt>
                <c:pt idx="1825">
                  <c:v>15.200001</c:v>
                </c:pt>
                <c:pt idx="1826">
                  <c:v>15.208334000000001</c:v>
                </c:pt>
                <c:pt idx="1827">
                  <c:v>15.216666999999999</c:v>
                </c:pt>
                <c:pt idx="1828">
                  <c:v>15.225</c:v>
                </c:pt>
                <c:pt idx="1829">
                  <c:v>15.233333999999999</c:v>
                </c:pt>
                <c:pt idx="1830">
                  <c:v>15.241667</c:v>
                </c:pt>
                <c:pt idx="1831">
                  <c:v>15.25</c:v>
                </c:pt>
                <c:pt idx="1832">
                  <c:v>15.258334</c:v>
                </c:pt>
                <c:pt idx="1833">
                  <c:v>15.266667</c:v>
                </c:pt>
                <c:pt idx="1834">
                  <c:v>15.275001</c:v>
                </c:pt>
                <c:pt idx="1835">
                  <c:v>15.283334</c:v>
                </c:pt>
                <c:pt idx="1836">
                  <c:v>15.291667</c:v>
                </c:pt>
                <c:pt idx="1837">
                  <c:v>15.3</c:v>
                </c:pt>
                <c:pt idx="1838">
                  <c:v>15.308332999999999</c:v>
                </c:pt>
                <c:pt idx="1839">
                  <c:v>15.316668</c:v>
                </c:pt>
                <c:pt idx="1840">
                  <c:v>15.325001</c:v>
                </c:pt>
                <c:pt idx="1841">
                  <c:v>15.333334000000001</c:v>
                </c:pt>
                <c:pt idx="1842">
                  <c:v>15.341666999999999</c:v>
                </c:pt>
                <c:pt idx="1843">
                  <c:v>15.35</c:v>
                </c:pt>
                <c:pt idx="1844">
                  <c:v>15.358333999999999</c:v>
                </c:pt>
                <c:pt idx="1845">
                  <c:v>15.366667</c:v>
                </c:pt>
                <c:pt idx="1846">
                  <c:v>15.375</c:v>
                </c:pt>
                <c:pt idx="1847">
                  <c:v>15.383334</c:v>
                </c:pt>
                <c:pt idx="1848">
                  <c:v>15.391667</c:v>
                </c:pt>
                <c:pt idx="1849">
                  <c:v>15.400001</c:v>
                </c:pt>
                <c:pt idx="1850">
                  <c:v>15.408334</c:v>
                </c:pt>
                <c:pt idx="1851">
                  <c:v>15.416667</c:v>
                </c:pt>
                <c:pt idx="1852">
                  <c:v>15.425000000000001</c:v>
                </c:pt>
                <c:pt idx="1853">
                  <c:v>15.433332999999999</c:v>
                </c:pt>
                <c:pt idx="1854">
                  <c:v>15.441668</c:v>
                </c:pt>
                <c:pt idx="1855">
                  <c:v>15.450001</c:v>
                </c:pt>
                <c:pt idx="1856">
                  <c:v>15.458334000000001</c:v>
                </c:pt>
                <c:pt idx="1857">
                  <c:v>15.466666999999999</c:v>
                </c:pt>
                <c:pt idx="1858">
                  <c:v>15.475</c:v>
                </c:pt>
                <c:pt idx="1859">
                  <c:v>15.483333999999999</c:v>
                </c:pt>
                <c:pt idx="1860">
                  <c:v>15.491667</c:v>
                </c:pt>
                <c:pt idx="1861">
                  <c:v>15.5</c:v>
                </c:pt>
                <c:pt idx="1862">
                  <c:v>15.508334</c:v>
                </c:pt>
                <c:pt idx="1863">
                  <c:v>15.516667</c:v>
                </c:pt>
                <c:pt idx="1864">
                  <c:v>15.525001</c:v>
                </c:pt>
                <c:pt idx="1865">
                  <c:v>15.533334</c:v>
                </c:pt>
                <c:pt idx="1866">
                  <c:v>15.541667</c:v>
                </c:pt>
                <c:pt idx="1867">
                  <c:v>15.55</c:v>
                </c:pt>
                <c:pt idx="1868">
                  <c:v>15.558332999999999</c:v>
                </c:pt>
                <c:pt idx="1869">
                  <c:v>15.566668</c:v>
                </c:pt>
                <c:pt idx="1870">
                  <c:v>15.575001</c:v>
                </c:pt>
                <c:pt idx="1871">
                  <c:v>15.583334000000001</c:v>
                </c:pt>
                <c:pt idx="1872">
                  <c:v>15.591666999999999</c:v>
                </c:pt>
                <c:pt idx="1873">
                  <c:v>15.6</c:v>
                </c:pt>
                <c:pt idx="1874">
                  <c:v>15.608333999999999</c:v>
                </c:pt>
                <c:pt idx="1875">
                  <c:v>15.616667</c:v>
                </c:pt>
                <c:pt idx="1876">
                  <c:v>15.625</c:v>
                </c:pt>
                <c:pt idx="1877">
                  <c:v>15.633334</c:v>
                </c:pt>
                <c:pt idx="1878">
                  <c:v>15.641667</c:v>
                </c:pt>
                <c:pt idx="1879">
                  <c:v>15.650001</c:v>
                </c:pt>
                <c:pt idx="1880">
                  <c:v>15.658334</c:v>
                </c:pt>
                <c:pt idx="1881">
                  <c:v>15.666667</c:v>
                </c:pt>
                <c:pt idx="1882">
                  <c:v>15.675000000000001</c:v>
                </c:pt>
                <c:pt idx="1883">
                  <c:v>15.683332999999999</c:v>
                </c:pt>
                <c:pt idx="1884">
                  <c:v>15.691668</c:v>
                </c:pt>
                <c:pt idx="1885">
                  <c:v>15.700001</c:v>
                </c:pt>
                <c:pt idx="1886">
                  <c:v>15.708334000000001</c:v>
                </c:pt>
                <c:pt idx="1887">
                  <c:v>15.716666999999999</c:v>
                </c:pt>
                <c:pt idx="1888">
                  <c:v>15.725</c:v>
                </c:pt>
                <c:pt idx="1889">
                  <c:v>15.733333999999999</c:v>
                </c:pt>
                <c:pt idx="1890">
                  <c:v>15.741667</c:v>
                </c:pt>
                <c:pt idx="1891">
                  <c:v>15.75</c:v>
                </c:pt>
                <c:pt idx="1892">
                  <c:v>15.758334</c:v>
                </c:pt>
                <c:pt idx="1893">
                  <c:v>15.766667</c:v>
                </c:pt>
                <c:pt idx="1894">
                  <c:v>15.775001</c:v>
                </c:pt>
                <c:pt idx="1895">
                  <c:v>15.783334</c:v>
                </c:pt>
                <c:pt idx="1896">
                  <c:v>15.791667</c:v>
                </c:pt>
                <c:pt idx="1897">
                  <c:v>15.8</c:v>
                </c:pt>
                <c:pt idx="1898">
                  <c:v>15.808332999999999</c:v>
                </c:pt>
                <c:pt idx="1899">
                  <c:v>15.816668</c:v>
                </c:pt>
                <c:pt idx="1900">
                  <c:v>15.825001</c:v>
                </c:pt>
                <c:pt idx="1901">
                  <c:v>15.833334000000001</c:v>
                </c:pt>
                <c:pt idx="1902">
                  <c:v>15.841666999999999</c:v>
                </c:pt>
                <c:pt idx="1903">
                  <c:v>15.85</c:v>
                </c:pt>
                <c:pt idx="1904">
                  <c:v>15.858333999999999</c:v>
                </c:pt>
                <c:pt idx="1905">
                  <c:v>15.866667</c:v>
                </c:pt>
                <c:pt idx="1906">
                  <c:v>15.875</c:v>
                </c:pt>
                <c:pt idx="1907">
                  <c:v>15.883334</c:v>
                </c:pt>
                <c:pt idx="1908">
                  <c:v>15.891667</c:v>
                </c:pt>
                <c:pt idx="1909">
                  <c:v>15.900001</c:v>
                </c:pt>
                <c:pt idx="1910">
                  <c:v>15.908334</c:v>
                </c:pt>
                <c:pt idx="1911">
                  <c:v>15.916667</c:v>
                </c:pt>
                <c:pt idx="1912">
                  <c:v>15.925000000000001</c:v>
                </c:pt>
                <c:pt idx="1913">
                  <c:v>15.933332999999999</c:v>
                </c:pt>
                <c:pt idx="1914">
                  <c:v>15.941668</c:v>
                </c:pt>
                <c:pt idx="1915">
                  <c:v>15.950001</c:v>
                </c:pt>
                <c:pt idx="1916">
                  <c:v>15.958334000000001</c:v>
                </c:pt>
                <c:pt idx="1917">
                  <c:v>15.966666999999999</c:v>
                </c:pt>
                <c:pt idx="1918">
                  <c:v>15.975</c:v>
                </c:pt>
                <c:pt idx="1919">
                  <c:v>15.983333999999999</c:v>
                </c:pt>
                <c:pt idx="1920">
                  <c:v>15.991667</c:v>
                </c:pt>
                <c:pt idx="1921">
                  <c:v>16</c:v>
                </c:pt>
                <c:pt idx="1922">
                  <c:v>16.008333</c:v>
                </c:pt>
                <c:pt idx="1923">
                  <c:v>16.016666000000001</c:v>
                </c:pt>
                <c:pt idx="1924">
                  <c:v>16.024999999999999</c:v>
                </c:pt>
                <c:pt idx="1925">
                  <c:v>16.033332999999999</c:v>
                </c:pt>
                <c:pt idx="1926">
                  <c:v>16.041665999999999</c:v>
                </c:pt>
                <c:pt idx="1927">
                  <c:v>16.049999</c:v>
                </c:pt>
                <c:pt idx="1928">
                  <c:v>16.058332</c:v>
                </c:pt>
                <c:pt idx="1929">
                  <c:v>16.066666000000001</c:v>
                </c:pt>
                <c:pt idx="1930">
                  <c:v>16.075001</c:v>
                </c:pt>
                <c:pt idx="1931">
                  <c:v>16.083334000000001</c:v>
                </c:pt>
                <c:pt idx="1932">
                  <c:v>16.091667000000001</c:v>
                </c:pt>
                <c:pt idx="1933">
                  <c:v>16.100000000000001</c:v>
                </c:pt>
                <c:pt idx="1934">
                  <c:v>16.108333999999999</c:v>
                </c:pt>
                <c:pt idx="1935">
                  <c:v>16.116667</c:v>
                </c:pt>
                <c:pt idx="1936">
                  <c:v>16.125</c:v>
                </c:pt>
                <c:pt idx="1937">
                  <c:v>16.133333</c:v>
                </c:pt>
                <c:pt idx="1938">
                  <c:v>16.141666000000001</c:v>
                </c:pt>
                <c:pt idx="1939">
                  <c:v>16.149999999999999</c:v>
                </c:pt>
                <c:pt idx="1940">
                  <c:v>16.158332999999999</c:v>
                </c:pt>
                <c:pt idx="1941">
                  <c:v>16.166665999999999</c:v>
                </c:pt>
                <c:pt idx="1942">
                  <c:v>16.174999</c:v>
                </c:pt>
                <c:pt idx="1943">
                  <c:v>16.183332</c:v>
                </c:pt>
                <c:pt idx="1944">
                  <c:v>16.191666000000001</c:v>
                </c:pt>
                <c:pt idx="1945">
                  <c:v>16.200001</c:v>
                </c:pt>
                <c:pt idx="1946">
                  <c:v>16.208334000000001</c:v>
                </c:pt>
                <c:pt idx="1947">
                  <c:v>16.216667000000001</c:v>
                </c:pt>
                <c:pt idx="1948">
                  <c:v>16.225000000000001</c:v>
                </c:pt>
                <c:pt idx="1949">
                  <c:v>16.233333999999999</c:v>
                </c:pt>
                <c:pt idx="1950">
                  <c:v>16.241667</c:v>
                </c:pt>
                <c:pt idx="1951">
                  <c:v>16.25</c:v>
                </c:pt>
                <c:pt idx="1952">
                  <c:v>16.258333</c:v>
                </c:pt>
                <c:pt idx="1953">
                  <c:v>16.266666000000001</c:v>
                </c:pt>
                <c:pt idx="1954">
                  <c:v>16.274999999999999</c:v>
                </c:pt>
                <c:pt idx="1955">
                  <c:v>16.283332999999999</c:v>
                </c:pt>
                <c:pt idx="1956">
                  <c:v>16.291665999999999</c:v>
                </c:pt>
                <c:pt idx="1957">
                  <c:v>16.299999</c:v>
                </c:pt>
                <c:pt idx="1958">
                  <c:v>16.308332</c:v>
                </c:pt>
                <c:pt idx="1959">
                  <c:v>16.316666000000001</c:v>
                </c:pt>
                <c:pt idx="1960">
                  <c:v>16.325001</c:v>
                </c:pt>
                <c:pt idx="1961">
                  <c:v>16.333334000000001</c:v>
                </c:pt>
                <c:pt idx="1962">
                  <c:v>16.341667000000001</c:v>
                </c:pt>
                <c:pt idx="1963">
                  <c:v>16.350000000000001</c:v>
                </c:pt>
                <c:pt idx="1964">
                  <c:v>16.358333999999999</c:v>
                </c:pt>
                <c:pt idx="1965">
                  <c:v>16.366667</c:v>
                </c:pt>
                <c:pt idx="1966">
                  <c:v>16.375</c:v>
                </c:pt>
                <c:pt idx="1967">
                  <c:v>16.383333</c:v>
                </c:pt>
                <c:pt idx="1968">
                  <c:v>16.391666000000001</c:v>
                </c:pt>
                <c:pt idx="1969">
                  <c:v>16.399999999999999</c:v>
                </c:pt>
                <c:pt idx="1970">
                  <c:v>16.408332999999999</c:v>
                </c:pt>
                <c:pt idx="1971">
                  <c:v>16.416665999999999</c:v>
                </c:pt>
                <c:pt idx="1972">
                  <c:v>16.424999</c:v>
                </c:pt>
                <c:pt idx="1973">
                  <c:v>16.433332</c:v>
                </c:pt>
                <c:pt idx="1974">
                  <c:v>16.441666000000001</c:v>
                </c:pt>
                <c:pt idx="1975">
                  <c:v>16.450001</c:v>
                </c:pt>
                <c:pt idx="1976">
                  <c:v>16.458334000000001</c:v>
                </c:pt>
                <c:pt idx="1977">
                  <c:v>16.466667000000001</c:v>
                </c:pt>
                <c:pt idx="1978">
                  <c:v>16.475000000000001</c:v>
                </c:pt>
                <c:pt idx="1979">
                  <c:v>16.483333999999999</c:v>
                </c:pt>
                <c:pt idx="1980">
                  <c:v>16.491667</c:v>
                </c:pt>
                <c:pt idx="1981">
                  <c:v>16.5</c:v>
                </c:pt>
                <c:pt idx="1982">
                  <c:v>16.508333</c:v>
                </c:pt>
                <c:pt idx="1983">
                  <c:v>16.516666000000001</c:v>
                </c:pt>
                <c:pt idx="1984">
                  <c:v>16.524999999999999</c:v>
                </c:pt>
                <c:pt idx="1985">
                  <c:v>16.533332999999999</c:v>
                </c:pt>
                <c:pt idx="1986">
                  <c:v>16.541665999999999</c:v>
                </c:pt>
                <c:pt idx="1987">
                  <c:v>16.549999</c:v>
                </c:pt>
                <c:pt idx="1988">
                  <c:v>16.558332</c:v>
                </c:pt>
                <c:pt idx="1989">
                  <c:v>16.566666000000001</c:v>
                </c:pt>
                <c:pt idx="1990">
                  <c:v>16.575001</c:v>
                </c:pt>
                <c:pt idx="1991">
                  <c:v>16.583334000000001</c:v>
                </c:pt>
                <c:pt idx="1992">
                  <c:v>16.591667000000001</c:v>
                </c:pt>
                <c:pt idx="1993">
                  <c:v>16.600000000000001</c:v>
                </c:pt>
                <c:pt idx="1994">
                  <c:v>16.608333999999999</c:v>
                </c:pt>
                <c:pt idx="1995">
                  <c:v>16.616667</c:v>
                </c:pt>
                <c:pt idx="1996">
                  <c:v>16.625</c:v>
                </c:pt>
                <c:pt idx="1997">
                  <c:v>16.633333</c:v>
                </c:pt>
                <c:pt idx="1998">
                  <c:v>16.641666000000001</c:v>
                </c:pt>
                <c:pt idx="1999">
                  <c:v>16.649999999999999</c:v>
                </c:pt>
                <c:pt idx="2000">
                  <c:v>16.658332999999999</c:v>
                </c:pt>
                <c:pt idx="2001">
                  <c:v>16.666665999999999</c:v>
                </c:pt>
                <c:pt idx="2002">
                  <c:v>16.674999</c:v>
                </c:pt>
                <c:pt idx="2003">
                  <c:v>16.683332</c:v>
                </c:pt>
                <c:pt idx="2004">
                  <c:v>16.691666000000001</c:v>
                </c:pt>
                <c:pt idx="2005">
                  <c:v>16.700001</c:v>
                </c:pt>
                <c:pt idx="2006">
                  <c:v>16.708334000000001</c:v>
                </c:pt>
                <c:pt idx="2007">
                  <c:v>16.716667000000001</c:v>
                </c:pt>
                <c:pt idx="2008">
                  <c:v>16.725000000000001</c:v>
                </c:pt>
                <c:pt idx="2009">
                  <c:v>16.733333999999999</c:v>
                </c:pt>
                <c:pt idx="2010">
                  <c:v>16.741667</c:v>
                </c:pt>
                <c:pt idx="2011">
                  <c:v>16.75</c:v>
                </c:pt>
                <c:pt idx="2012">
                  <c:v>16.758333</c:v>
                </c:pt>
                <c:pt idx="2013">
                  <c:v>16.766666000000001</c:v>
                </c:pt>
                <c:pt idx="2014">
                  <c:v>16.774999999999999</c:v>
                </c:pt>
                <c:pt idx="2015">
                  <c:v>16.783332999999999</c:v>
                </c:pt>
                <c:pt idx="2016">
                  <c:v>16.791665999999999</c:v>
                </c:pt>
                <c:pt idx="2017">
                  <c:v>16.799999</c:v>
                </c:pt>
                <c:pt idx="2018">
                  <c:v>16.808332</c:v>
                </c:pt>
                <c:pt idx="2019">
                  <c:v>16.816666000000001</c:v>
                </c:pt>
                <c:pt idx="2020">
                  <c:v>16.825001</c:v>
                </c:pt>
                <c:pt idx="2021">
                  <c:v>16.833334000000001</c:v>
                </c:pt>
                <c:pt idx="2022">
                  <c:v>16.841667000000001</c:v>
                </c:pt>
                <c:pt idx="2023">
                  <c:v>16.850000000000001</c:v>
                </c:pt>
                <c:pt idx="2024">
                  <c:v>16.858333999999999</c:v>
                </c:pt>
                <c:pt idx="2025">
                  <c:v>16.866667</c:v>
                </c:pt>
                <c:pt idx="2026">
                  <c:v>16.875</c:v>
                </c:pt>
                <c:pt idx="2027">
                  <c:v>16.883333</c:v>
                </c:pt>
                <c:pt idx="2028">
                  <c:v>16.891666000000001</c:v>
                </c:pt>
                <c:pt idx="2029">
                  <c:v>16.899999999999999</c:v>
                </c:pt>
                <c:pt idx="2030">
                  <c:v>16.908332999999999</c:v>
                </c:pt>
                <c:pt idx="2031">
                  <c:v>16.916665999999999</c:v>
                </c:pt>
                <c:pt idx="2032">
                  <c:v>16.924999</c:v>
                </c:pt>
                <c:pt idx="2033">
                  <c:v>16.933332</c:v>
                </c:pt>
                <c:pt idx="2034">
                  <c:v>16.941666000000001</c:v>
                </c:pt>
                <c:pt idx="2035">
                  <c:v>16.950001</c:v>
                </c:pt>
                <c:pt idx="2036">
                  <c:v>16.958334000000001</c:v>
                </c:pt>
                <c:pt idx="2037">
                  <c:v>16.966667000000001</c:v>
                </c:pt>
                <c:pt idx="2038">
                  <c:v>16.975000000000001</c:v>
                </c:pt>
                <c:pt idx="2039">
                  <c:v>16.983333999999999</c:v>
                </c:pt>
                <c:pt idx="2040">
                  <c:v>16.991667</c:v>
                </c:pt>
                <c:pt idx="2041">
                  <c:v>17</c:v>
                </c:pt>
                <c:pt idx="2042">
                  <c:v>17.008333</c:v>
                </c:pt>
                <c:pt idx="2043">
                  <c:v>17.016666000000001</c:v>
                </c:pt>
                <c:pt idx="2044">
                  <c:v>17.024999999999999</c:v>
                </c:pt>
                <c:pt idx="2045">
                  <c:v>17.033332999999999</c:v>
                </c:pt>
                <c:pt idx="2046">
                  <c:v>17.041665999999999</c:v>
                </c:pt>
                <c:pt idx="2047">
                  <c:v>17.049999</c:v>
                </c:pt>
                <c:pt idx="2048">
                  <c:v>17.058332</c:v>
                </c:pt>
                <c:pt idx="2049">
                  <c:v>17.066666000000001</c:v>
                </c:pt>
                <c:pt idx="2050">
                  <c:v>17.075001</c:v>
                </c:pt>
                <c:pt idx="2051">
                  <c:v>17.083334000000001</c:v>
                </c:pt>
                <c:pt idx="2052">
                  <c:v>17.091667000000001</c:v>
                </c:pt>
                <c:pt idx="2053">
                  <c:v>17.100000000000001</c:v>
                </c:pt>
                <c:pt idx="2054">
                  <c:v>17.108333999999999</c:v>
                </c:pt>
                <c:pt idx="2055">
                  <c:v>17.116667</c:v>
                </c:pt>
                <c:pt idx="2056">
                  <c:v>17.125</c:v>
                </c:pt>
                <c:pt idx="2057">
                  <c:v>17.133333</c:v>
                </c:pt>
                <c:pt idx="2058">
                  <c:v>17.141666000000001</c:v>
                </c:pt>
                <c:pt idx="2059">
                  <c:v>17.149999999999999</c:v>
                </c:pt>
                <c:pt idx="2060">
                  <c:v>17.158332999999999</c:v>
                </c:pt>
                <c:pt idx="2061">
                  <c:v>17.166665999999999</c:v>
                </c:pt>
                <c:pt idx="2062">
                  <c:v>17.174999</c:v>
                </c:pt>
                <c:pt idx="2063">
                  <c:v>17.183332</c:v>
                </c:pt>
                <c:pt idx="2064">
                  <c:v>17.191666000000001</c:v>
                </c:pt>
                <c:pt idx="2065">
                  <c:v>17.200001</c:v>
                </c:pt>
                <c:pt idx="2066">
                  <c:v>17.208334000000001</c:v>
                </c:pt>
                <c:pt idx="2067">
                  <c:v>17.216667000000001</c:v>
                </c:pt>
                <c:pt idx="2068">
                  <c:v>17.225000000000001</c:v>
                </c:pt>
                <c:pt idx="2069">
                  <c:v>17.233333999999999</c:v>
                </c:pt>
                <c:pt idx="2070">
                  <c:v>17.241667</c:v>
                </c:pt>
                <c:pt idx="2071">
                  <c:v>17.25</c:v>
                </c:pt>
                <c:pt idx="2072">
                  <c:v>17.258333</c:v>
                </c:pt>
                <c:pt idx="2073">
                  <c:v>17.266666000000001</c:v>
                </c:pt>
                <c:pt idx="2074">
                  <c:v>17.274999999999999</c:v>
                </c:pt>
                <c:pt idx="2075">
                  <c:v>17.283332999999999</c:v>
                </c:pt>
                <c:pt idx="2076">
                  <c:v>17.291665999999999</c:v>
                </c:pt>
                <c:pt idx="2077">
                  <c:v>17.299999</c:v>
                </c:pt>
                <c:pt idx="2078">
                  <c:v>17.308332</c:v>
                </c:pt>
                <c:pt idx="2079">
                  <c:v>17.316666000000001</c:v>
                </c:pt>
                <c:pt idx="2080">
                  <c:v>17.325001</c:v>
                </c:pt>
                <c:pt idx="2081">
                  <c:v>17.333334000000001</c:v>
                </c:pt>
                <c:pt idx="2082">
                  <c:v>17.341667000000001</c:v>
                </c:pt>
                <c:pt idx="2083">
                  <c:v>17.350000000000001</c:v>
                </c:pt>
                <c:pt idx="2084">
                  <c:v>17.358333999999999</c:v>
                </c:pt>
                <c:pt idx="2085">
                  <c:v>17.366667</c:v>
                </c:pt>
                <c:pt idx="2086">
                  <c:v>17.375</c:v>
                </c:pt>
                <c:pt idx="2087">
                  <c:v>17.383333</c:v>
                </c:pt>
                <c:pt idx="2088">
                  <c:v>17.391666000000001</c:v>
                </c:pt>
                <c:pt idx="2089">
                  <c:v>17.399999999999999</c:v>
                </c:pt>
                <c:pt idx="2090">
                  <c:v>17.408332999999999</c:v>
                </c:pt>
                <c:pt idx="2091">
                  <c:v>17.416665999999999</c:v>
                </c:pt>
                <c:pt idx="2092">
                  <c:v>17.424999</c:v>
                </c:pt>
                <c:pt idx="2093">
                  <c:v>17.433332</c:v>
                </c:pt>
                <c:pt idx="2094">
                  <c:v>17.441666000000001</c:v>
                </c:pt>
                <c:pt idx="2095">
                  <c:v>17.450001</c:v>
                </c:pt>
                <c:pt idx="2096">
                  <c:v>17.458334000000001</c:v>
                </c:pt>
                <c:pt idx="2097">
                  <c:v>17.466667000000001</c:v>
                </c:pt>
                <c:pt idx="2098">
                  <c:v>17.475000000000001</c:v>
                </c:pt>
                <c:pt idx="2099">
                  <c:v>17.483333999999999</c:v>
                </c:pt>
                <c:pt idx="2100">
                  <c:v>17.491667</c:v>
                </c:pt>
                <c:pt idx="2101">
                  <c:v>17.5</c:v>
                </c:pt>
                <c:pt idx="2102">
                  <c:v>17.508333</c:v>
                </c:pt>
                <c:pt idx="2103">
                  <c:v>17.516666000000001</c:v>
                </c:pt>
                <c:pt idx="2104">
                  <c:v>17.524999999999999</c:v>
                </c:pt>
                <c:pt idx="2105">
                  <c:v>17.533332999999999</c:v>
                </c:pt>
                <c:pt idx="2106">
                  <c:v>17.541665999999999</c:v>
                </c:pt>
                <c:pt idx="2107">
                  <c:v>17.549999</c:v>
                </c:pt>
                <c:pt idx="2108">
                  <c:v>17.558332</c:v>
                </c:pt>
                <c:pt idx="2109">
                  <c:v>17.566666000000001</c:v>
                </c:pt>
                <c:pt idx="2110">
                  <c:v>17.575001</c:v>
                </c:pt>
                <c:pt idx="2111">
                  <c:v>17.583334000000001</c:v>
                </c:pt>
                <c:pt idx="2112">
                  <c:v>17.591667000000001</c:v>
                </c:pt>
                <c:pt idx="2113">
                  <c:v>17.600000000000001</c:v>
                </c:pt>
                <c:pt idx="2114">
                  <c:v>17.608333999999999</c:v>
                </c:pt>
                <c:pt idx="2115">
                  <c:v>17.616667</c:v>
                </c:pt>
                <c:pt idx="2116">
                  <c:v>17.625</c:v>
                </c:pt>
                <c:pt idx="2117">
                  <c:v>17.633333</c:v>
                </c:pt>
                <c:pt idx="2118">
                  <c:v>17.641666000000001</c:v>
                </c:pt>
                <c:pt idx="2119">
                  <c:v>17.649999999999999</c:v>
                </c:pt>
                <c:pt idx="2120">
                  <c:v>17.658332999999999</c:v>
                </c:pt>
                <c:pt idx="2121">
                  <c:v>17.666665999999999</c:v>
                </c:pt>
                <c:pt idx="2122">
                  <c:v>17.674999</c:v>
                </c:pt>
                <c:pt idx="2123">
                  <c:v>17.683332</c:v>
                </c:pt>
                <c:pt idx="2124">
                  <c:v>17.691666000000001</c:v>
                </c:pt>
                <c:pt idx="2125">
                  <c:v>17.700001</c:v>
                </c:pt>
                <c:pt idx="2126">
                  <c:v>17.708334000000001</c:v>
                </c:pt>
                <c:pt idx="2127">
                  <c:v>17.716667000000001</c:v>
                </c:pt>
                <c:pt idx="2128">
                  <c:v>17.725000000000001</c:v>
                </c:pt>
                <c:pt idx="2129">
                  <c:v>17.733333999999999</c:v>
                </c:pt>
                <c:pt idx="2130">
                  <c:v>17.741667</c:v>
                </c:pt>
                <c:pt idx="2131">
                  <c:v>17.75</c:v>
                </c:pt>
                <c:pt idx="2132">
                  <c:v>17.758333</c:v>
                </c:pt>
                <c:pt idx="2133">
                  <c:v>17.766666000000001</c:v>
                </c:pt>
                <c:pt idx="2134">
                  <c:v>17.774999999999999</c:v>
                </c:pt>
                <c:pt idx="2135">
                  <c:v>17.783332999999999</c:v>
                </c:pt>
                <c:pt idx="2136">
                  <c:v>17.791665999999999</c:v>
                </c:pt>
                <c:pt idx="2137">
                  <c:v>17.799999</c:v>
                </c:pt>
                <c:pt idx="2138">
                  <c:v>17.808332</c:v>
                </c:pt>
                <c:pt idx="2139">
                  <c:v>17.816666000000001</c:v>
                </c:pt>
                <c:pt idx="2140">
                  <c:v>17.825001</c:v>
                </c:pt>
                <c:pt idx="2141">
                  <c:v>17.833334000000001</c:v>
                </c:pt>
                <c:pt idx="2142">
                  <c:v>17.841667000000001</c:v>
                </c:pt>
                <c:pt idx="2143">
                  <c:v>17.850000000000001</c:v>
                </c:pt>
                <c:pt idx="2144">
                  <c:v>17.858333999999999</c:v>
                </c:pt>
                <c:pt idx="2145">
                  <c:v>17.866667</c:v>
                </c:pt>
                <c:pt idx="2146">
                  <c:v>17.875</c:v>
                </c:pt>
                <c:pt idx="2147">
                  <c:v>17.883333</c:v>
                </c:pt>
                <c:pt idx="2148">
                  <c:v>17.891666000000001</c:v>
                </c:pt>
                <c:pt idx="2149">
                  <c:v>17.899999999999999</c:v>
                </c:pt>
                <c:pt idx="2150">
                  <c:v>17.908332999999999</c:v>
                </c:pt>
                <c:pt idx="2151">
                  <c:v>17.916665999999999</c:v>
                </c:pt>
                <c:pt idx="2152">
                  <c:v>17.924999</c:v>
                </c:pt>
                <c:pt idx="2153">
                  <c:v>17.933332</c:v>
                </c:pt>
                <c:pt idx="2154">
                  <c:v>17.941666000000001</c:v>
                </c:pt>
                <c:pt idx="2155">
                  <c:v>17.950001</c:v>
                </c:pt>
                <c:pt idx="2156">
                  <c:v>17.958334000000001</c:v>
                </c:pt>
                <c:pt idx="2157">
                  <c:v>17.966667000000001</c:v>
                </c:pt>
                <c:pt idx="2158">
                  <c:v>17.975000000000001</c:v>
                </c:pt>
                <c:pt idx="2159">
                  <c:v>17.983333999999999</c:v>
                </c:pt>
                <c:pt idx="2160">
                  <c:v>17.991667</c:v>
                </c:pt>
                <c:pt idx="2161">
                  <c:v>18</c:v>
                </c:pt>
                <c:pt idx="2162">
                  <c:v>18.008333</c:v>
                </c:pt>
                <c:pt idx="2163">
                  <c:v>18.016666000000001</c:v>
                </c:pt>
                <c:pt idx="2164">
                  <c:v>18.024999999999999</c:v>
                </c:pt>
                <c:pt idx="2165">
                  <c:v>18.033332999999999</c:v>
                </c:pt>
                <c:pt idx="2166">
                  <c:v>18.041665999999999</c:v>
                </c:pt>
                <c:pt idx="2167">
                  <c:v>18.049999</c:v>
                </c:pt>
                <c:pt idx="2168">
                  <c:v>18.058332</c:v>
                </c:pt>
                <c:pt idx="2169">
                  <c:v>18.066666000000001</c:v>
                </c:pt>
                <c:pt idx="2170">
                  <c:v>18.075001</c:v>
                </c:pt>
                <c:pt idx="2171">
                  <c:v>18.083334000000001</c:v>
                </c:pt>
                <c:pt idx="2172">
                  <c:v>18.091667000000001</c:v>
                </c:pt>
                <c:pt idx="2173">
                  <c:v>18.100000000000001</c:v>
                </c:pt>
                <c:pt idx="2174">
                  <c:v>18.108333999999999</c:v>
                </c:pt>
                <c:pt idx="2175">
                  <c:v>18.116667</c:v>
                </c:pt>
                <c:pt idx="2176">
                  <c:v>18.125</c:v>
                </c:pt>
                <c:pt idx="2177">
                  <c:v>18.133333</c:v>
                </c:pt>
                <c:pt idx="2178">
                  <c:v>18.141666000000001</c:v>
                </c:pt>
                <c:pt idx="2179">
                  <c:v>18.149999999999999</c:v>
                </c:pt>
                <c:pt idx="2180">
                  <c:v>18.158332999999999</c:v>
                </c:pt>
                <c:pt idx="2181">
                  <c:v>18.166665999999999</c:v>
                </c:pt>
                <c:pt idx="2182">
                  <c:v>18.174999</c:v>
                </c:pt>
                <c:pt idx="2183">
                  <c:v>18.183332</c:v>
                </c:pt>
                <c:pt idx="2184">
                  <c:v>18.191666000000001</c:v>
                </c:pt>
                <c:pt idx="2185">
                  <c:v>18.199998999999998</c:v>
                </c:pt>
                <c:pt idx="2186">
                  <c:v>18.208334000000001</c:v>
                </c:pt>
                <c:pt idx="2187">
                  <c:v>18.216667000000001</c:v>
                </c:pt>
                <c:pt idx="2188">
                  <c:v>18.225000000000001</c:v>
                </c:pt>
                <c:pt idx="2189">
                  <c:v>18.233333999999999</c:v>
                </c:pt>
                <c:pt idx="2190">
                  <c:v>18.241667</c:v>
                </c:pt>
                <c:pt idx="2191">
                  <c:v>18.25</c:v>
                </c:pt>
                <c:pt idx="2192">
                  <c:v>18.258333</c:v>
                </c:pt>
                <c:pt idx="2193">
                  <c:v>18.266666000000001</c:v>
                </c:pt>
                <c:pt idx="2194">
                  <c:v>18.274999999999999</c:v>
                </c:pt>
                <c:pt idx="2195">
                  <c:v>18.283332999999999</c:v>
                </c:pt>
                <c:pt idx="2196">
                  <c:v>18.291665999999999</c:v>
                </c:pt>
                <c:pt idx="2197">
                  <c:v>18.299999</c:v>
                </c:pt>
                <c:pt idx="2198">
                  <c:v>18.308332</c:v>
                </c:pt>
                <c:pt idx="2199">
                  <c:v>18.316666000000001</c:v>
                </c:pt>
                <c:pt idx="2200">
                  <c:v>18.324998999999998</c:v>
                </c:pt>
                <c:pt idx="2201">
                  <c:v>18.333334000000001</c:v>
                </c:pt>
                <c:pt idx="2202">
                  <c:v>18.341667000000001</c:v>
                </c:pt>
                <c:pt idx="2203">
                  <c:v>18.350000000000001</c:v>
                </c:pt>
                <c:pt idx="2204">
                  <c:v>18.358333999999999</c:v>
                </c:pt>
                <c:pt idx="2205">
                  <c:v>18.366667</c:v>
                </c:pt>
                <c:pt idx="2206">
                  <c:v>18.375</c:v>
                </c:pt>
                <c:pt idx="2207">
                  <c:v>18.383333</c:v>
                </c:pt>
                <c:pt idx="2208">
                  <c:v>18.391666000000001</c:v>
                </c:pt>
                <c:pt idx="2209">
                  <c:v>18.399999999999999</c:v>
                </c:pt>
                <c:pt idx="2210">
                  <c:v>18.408332999999999</c:v>
                </c:pt>
                <c:pt idx="2211">
                  <c:v>18.416665999999999</c:v>
                </c:pt>
                <c:pt idx="2212">
                  <c:v>18.424999</c:v>
                </c:pt>
                <c:pt idx="2213">
                  <c:v>18.433332</c:v>
                </c:pt>
                <c:pt idx="2214">
                  <c:v>18.441666000000001</c:v>
                </c:pt>
                <c:pt idx="2215">
                  <c:v>18.449998999999998</c:v>
                </c:pt>
                <c:pt idx="2216">
                  <c:v>18.458334000000001</c:v>
                </c:pt>
                <c:pt idx="2217">
                  <c:v>18.466667000000001</c:v>
                </c:pt>
                <c:pt idx="2218">
                  <c:v>18.475000000000001</c:v>
                </c:pt>
                <c:pt idx="2219">
                  <c:v>18.483333999999999</c:v>
                </c:pt>
                <c:pt idx="2220">
                  <c:v>18.491667</c:v>
                </c:pt>
                <c:pt idx="2221">
                  <c:v>18.5</c:v>
                </c:pt>
                <c:pt idx="2222">
                  <c:v>18.508333</c:v>
                </c:pt>
                <c:pt idx="2223">
                  <c:v>18.516666000000001</c:v>
                </c:pt>
                <c:pt idx="2224">
                  <c:v>18.524999999999999</c:v>
                </c:pt>
                <c:pt idx="2225">
                  <c:v>18.533332999999999</c:v>
                </c:pt>
                <c:pt idx="2226">
                  <c:v>18.541665999999999</c:v>
                </c:pt>
                <c:pt idx="2227">
                  <c:v>18.549999</c:v>
                </c:pt>
                <c:pt idx="2228">
                  <c:v>18.558332</c:v>
                </c:pt>
                <c:pt idx="2229">
                  <c:v>18.566666000000001</c:v>
                </c:pt>
                <c:pt idx="2230">
                  <c:v>18.574998999999998</c:v>
                </c:pt>
                <c:pt idx="2231">
                  <c:v>18.583334000000001</c:v>
                </c:pt>
                <c:pt idx="2232">
                  <c:v>18.591667000000001</c:v>
                </c:pt>
                <c:pt idx="2233">
                  <c:v>18.600000000000001</c:v>
                </c:pt>
                <c:pt idx="2234">
                  <c:v>18.608333999999999</c:v>
                </c:pt>
                <c:pt idx="2235">
                  <c:v>18.616667</c:v>
                </c:pt>
                <c:pt idx="2236">
                  <c:v>18.625</c:v>
                </c:pt>
                <c:pt idx="2237">
                  <c:v>18.633333</c:v>
                </c:pt>
                <c:pt idx="2238">
                  <c:v>18.641666000000001</c:v>
                </c:pt>
                <c:pt idx="2239">
                  <c:v>18.649999999999999</c:v>
                </c:pt>
                <c:pt idx="2240">
                  <c:v>18.658332999999999</c:v>
                </c:pt>
                <c:pt idx="2241">
                  <c:v>18.666665999999999</c:v>
                </c:pt>
                <c:pt idx="2242">
                  <c:v>18.674999</c:v>
                </c:pt>
                <c:pt idx="2243">
                  <c:v>18.683332</c:v>
                </c:pt>
                <c:pt idx="2244">
                  <c:v>18.691666000000001</c:v>
                </c:pt>
                <c:pt idx="2245">
                  <c:v>18.699998999999998</c:v>
                </c:pt>
                <c:pt idx="2246">
                  <c:v>18.708334000000001</c:v>
                </c:pt>
                <c:pt idx="2247">
                  <c:v>18.716667000000001</c:v>
                </c:pt>
                <c:pt idx="2248">
                  <c:v>18.725000000000001</c:v>
                </c:pt>
                <c:pt idx="2249">
                  <c:v>18.733333999999999</c:v>
                </c:pt>
                <c:pt idx="2250">
                  <c:v>18.741667</c:v>
                </c:pt>
                <c:pt idx="2251">
                  <c:v>18.75</c:v>
                </c:pt>
                <c:pt idx="2252">
                  <c:v>18.758333</c:v>
                </c:pt>
                <c:pt idx="2253">
                  <c:v>18.766666000000001</c:v>
                </c:pt>
                <c:pt idx="2254">
                  <c:v>18.774999999999999</c:v>
                </c:pt>
                <c:pt idx="2255">
                  <c:v>18.783332999999999</c:v>
                </c:pt>
                <c:pt idx="2256">
                  <c:v>18.791665999999999</c:v>
                </c:pt>
                <c:pt idx="2257">
                  <c:v>18.799999</c:v>
                </c:pt>
                <c:pt idx="2258">
                  <c:v>18.808332</c:v>
                </c:pt>
                <c:pt idx="2259">
                  <c:v>18.816666000000001</c:v>
                </c:pt>
                <c:pt idx="2260">
                  <c:v>18.824998999999998</c:v>
                </c:pt>
                <c:pt idx="2261">
                  <c:v>18.833331999999999</c:v>
                </c:pt>
                <c:pt idx="2262">
                  <c:v>18.841664999999999</c:v>
                </c:pt>
                <c:pt idx="2263">
                  <c:v>18.849997999999999</c:v>
                </c:pt>
                <c:pt idx="2264">
                  <c:v>18.858332000000001</c:v>
                </c:pt>
                <c:pt idx="2265">
                  <c:v>18.866667</c:v>
                </c:pt>
                <c:pt idx="2266">
                  <c:v>18.875</c:v>
                </c:pt>
                <c:pt idx="2267">
                  <c:v>18.883333</c:v>
                </c:pt>
                <c:pt idx="2268">
                  <c:v>18.891666000000001</c:v>
                </c:pt>
                <c:pt idx="2269">
                  <c:v>18.899999999999999</c:v>
                </c:pt>
                <c:pt idx="2270">
                  <c:v>18.908332999999999</c:v>
                </c:pt>
                <c:pt idx="2271">
                  <c:v>18.916665999999999</c:v>
                </c:pt>
                <c:pt idx="2272">
                  <c:v>18.924999</c:v>
                </c:pt>
                <c:pt idx="2273">
                  <c:v>18.933332</c:v>
                </c:pt>
                <c:pt idx="2274">
                  <c:v>18.941666000000001</c:v>
                </c:pt>
                <c:pt idx="2275">
                  <c:v>18.949998999999998</c:v>
                </c:pt>
                <c:pt idx="2276">
                  <c:v>18.958331999999999</c:v>
                </c:pt>
                <c:pt idx="2277">
                  <c:v>18.966664999999999</c:v>
                </c:pt>
                <c:pt idx="2278">
                  <c:v>18.974997999999999</c:v>
                </c:pt>
                <c:pt idx="2279">
                  <c:v>18.983332000000001</c:v>
                </c:pt>
                <c:pt idx="2280">
                  <c:v>18.991667</c:v>
                </c:pt>
                <c:pt idx="2281">
                  <c:v>19</c:v>
                </c:pt>
                <c:pt idx="2282">
                  <c:v>19.008333</c:v>
                </c:pt>
                <c:pt idx="2283">
                  <c:v>19.016666000000001</c:v>
                </c:pt>
                <c:pt idx="2284">
                  <c:v>19.024999999999999</c:v>
                </c:pt>
                <c:pt idx="2285">
                  <c:v>19.033332999999999</c:v>
                </c:pt>
                <c:pt idx="2286">
                  <c:v>19.041665999999999</c:v>
                </c:pt>
                <c:pt idx="2287">
                  <c:v>19.049999</c:v>
                </c:pt>
                <c:pt idx="2288">
                  <c:v>19.058332</c:v>
                </c:pt>
                <c:pt idx="2289">
                  <c:v>19.066666000000001</c:v>
                </c:pt>
                <c:pt idx="2290">
                  <c:v>19.074998999999998</c:v>
                </c:pt>
                <c:pt idx="2291">
                  <c:v>19.083331999999999</c:v>
                </c:pt>
                <c:pt idx="2292">
                  <c:v>19.091664999999999</c:v>
                </c:pt>
                <c:pt idx="2293">
                  <c:v>19.099997999999999</c:v>
                </c:pt>
                <c:pt idx="2294">
                  <c:v>19.108332000000001</c:v>
                </c:pt>
                <c:pt idx="2295">
                  <c:v>19.116667</c:v>
                </c:pt>
                <c:pt idx="2296">
                  <c:v>19.125</c:v>
                </c:pt>
                <c:pt idx="2297">
                  <c:v>19.133333</c:v>
                </c:pt>
                <c:pt idx="2298">
                  <c:v>19.141666000000001</c:v>
                </c:pt>
                <c:pt idx="2299">
                  <c:v>19.149999999999999</c:v>
                </c:pt>
                <c:pt idx="2300">
                  <c:v>19.158332999999999</c:v>
                </c:pt>
                <c:pt idx="2301">
                  <c:v>19.166665999999999</c:v>
                </c:pt>
                <c:pt idx="2302">
                  <c:v>19.174999</c:v>
                </c:pt>
                <c:pt idx="2303">
                  <c:v>19.183332</c:v>
                </c:pt>
                <c:pt idx="2304">
                  <c:v>19.191666000000001</c:v>
                </c:pt>
                <c:pt idx="2305">
                  <c:v>19.199998999999998</c:v>
                </c:pt>
                <c:pt idx="2306">
                  <c:v>19.208331999999999</c:v>
                </c:pt>
                <c:pt idx="2307">
                  <c:v>19.216664999999999</c:v>
                </c:pt>
                <c:pt idx="2308">
                  <c:v>19.224997999999999</c:v>
                </c:pt>
                <c:pt idx="2309">
                  <c:v>19.233332000000001</c:v>
                </c:pt>
                <c:pt idx="2310">
                  <c:v>19.241667</c:v>
                </c:pt>
                <c:pt idx="2311">
                  <c:v>19.25</c:v>
                </c:pt>
                <c:pt idx="2312">
                  <c:v>19.258333</c:v>
                </c:pt>
                <c:pt idx="2313">
                  <c:v>19.266666000000001</c:v>
                </c:pt>
                <c:pt idx="2314">
                  <c:v>19.274999999999999</c:v>
                </c:pt>
                <c:pt idx="2315">
                  <c:v>19.283332999999999</c:v>
                </c:pt>
                <c:pt idx="2316">
                  <c:v>19.291665999999999</c:v>
                </c:pt>
                <c:pt idx="2317">
                  <c:v>19.299999</c:v>
                </c:pt>
                <c:pt idx="2318">
                  <c:v>19.308332</c:v>
                </c:pt>
                <c:pt idx="2319">
                  <c:v>19.316666000000001</c:v>
                </c:pt>
                <c:pt idx="2320">
                  <c:v>19.324998999999998</c:v>
                </c:pt>
                <c:pt idx="2321">
                  <c:v>19.333331999999999</c:v>
                </c:pt>
                <c:pt idx="2322">
                  <c:v>19.341664999999999</c:v>
                </c:pt>
                <c:pt idx="2323">
                  <c:v>19.349997999999999</c:v>
                </c:pt>
                <c:pt idx="2324">
                  <c:v>19.358332000000001</c:v>
                </c:pt>
                <c:pt idx="2325">
                  <c:v>19.366667</c:v>
                </c:pt>
                <c:pt idx="2326">
                  <c:v>19.375</c:v>
                </c:pt>
                <c:pt idx="2327">
                  <c:v>19.383333</c:v>
                </c:pt>
                <c:pt idx="2328">
                  <c:v>19.391666000000001</c:v>
                </c:pt>
                <c:pt idx="2329">
                  <c:v>19.399999999999999</c:v>
                </c:pt>
                <c:pt idx="2330">
                  <c:v>19.408332999999999</c:v>
                </c:pt>
                <c:pt idx="2331">
                  <c:v>19.416665999999999</c:v>
                </c:pt>
                <c:pt idx="2332">
                  <c:v>19.424999</c:v>
                </c:pt>
                <c:pt idx="2333">
                  <c:v>19.433332</c:v>
                </c:pt>
                <c:pt idx="2334">
                  <c:v>19.441666000000001</c:v>
                </c:pt>
                <c:pt idx="2335">
                  <c:v>19.449998999999998</c:v>
                </c:pt>
                <c:pt idx="2336">
                  <c:v>19.458331999999999</c:v>
                </c:pt>
                <c:pt idx="2337">
                  <c:v>19.466664999999999</c:v>
                </c:pt>
                <c:pt idx="2338">
                  <c:v>19.474997999999999</c:v>
                </c:pt>
                <c:pt idx="2339">
                  <c:v>19.483332000000001</c:v>
                </c:pt>
                <c:pt idx="2340">
                  <c:v>19.491667</c:v>
                </c:pt>
                <c:pt idx="2341">
                  <c:v>19.5</c:v>
                </c:pt>
                <c:pt idx="2342">
                  <c:v>19.508333</c:v>
                </c:pt>
                <c:pt idx="2343">
                  <c:v>19.516666000000001</c:v>
                </c:pt>
                <c:pt idx="2344">
                  <c:v>19.524999999999999</c:v>
                </c:pt>
                <c:pt idx="2345">
                  <c:v>19.533332999999999</c:v>
                </c:pt>
                <c:pt idx="2346">
                  <c:v>19.541665999999999</c:v>
                </c:pt>
                <c:pt idx="2347">
                  <c:v>19.549999</c:v>
                </c:pt>
                <c:pt idx="2348">
                  <c:v>19.558332</c:v>
                </c:pt>
                <c:pt idx="2349">
                  <c:v>19.566666000000001</c:v>
                </c:pt>
                <c:pt idx="2350">
                  <c:v>19.574998999999998</c:v>
                </c:pt>
                <c:pt idx="2351">
                  <c:v>19.583331999999999</c:v>
                </c:pt>
                <c:pt idx="2352">
                  <c:v>19.591664999999999</c:v>
                </c:pt>
                <c:pt idx="2353">
                  <c:v>19.599997999999999</c:v>
                </c:pt>
                <c:pt idx="2354">
                  <c:v>19.608332000000001</c:v>
                </c:pt>
                <c:pt idx="2355">
                  <c:v>19.616667</c:v>
                </c:pt>
                <c:pt idx="2356">
                  <c:v>19.625</c:v>
                </c:pt>
                <c:pt idx="2357">
                  <c:v>19.633333</c:v>
                </c:pt>
                <c:pt idx="2358">
                  <c:v>19.641666000000001</c:v>
                </c:pt>
                <c:pt idx="2359">
                  <c:v>19.649999999999999</c:v>
                </c:pt>
                <c:pt idx="2360">
                  <c:v>19.658332999999999</c:v>
                </c:pt>
                <c:pt idx="2361">
                  <c:v>19.666665999999999</c:v>
                </c:pt>
                <c:pt idx="2362">
                  <c:v>19.674999</c:v>
                </c:pt>
                <c:pt idx="2363">
                  <c:v>19.683332</c:v>
                </c:pt>
                <c:pt idx="2364">
                  <c:v>19.691666000000001</c:v>
                </c:pt>
                <c:pt idx="2365">
                  <c:v>19.699998999999998</c:v>
                </c:pt>
                <c:pt idx="2366">
                  <c:v>19.708331999999999</c:v>
                </c:pt>
                <c:pt idx="2367">
                  <c:v>19.716664999999999</c:v>
                </c:pt>
                <c:pt idx="2368">
                  <c:v>19.724997999999999</c:v>
                </c:pt>
                <c:pt idx="2369">
                  <c:v>19.733332000000001</c:v>
                </c:pt>
                <c:pt idx="2370">
                  <c:v>19.741667</c:v>
                </c:pt>
                <c:pt idx="2371">
                  <c:v>19.75</c:v>
                </c:pt>
                <c:pt idx="2372">
                  <c:v>19.758333</c:v>
                </c:pt>
                <c:pt idx="2373">
                  <c:v>19.766666000000001</c:v>
                </c:pt>
                <c:pt idx="2374">
                  <c:v>19.774999999999999</c:v>
                </c:pt>
                <c:pt idx="2375">
                  <c:v>19.783332999999999</c:v>
                </c:pt>
                <c:pt idx="2376">
                  <c:v>19.791665999999999</c:v>
                </c:pt>
                <c:pt idx="2377">
                  <c:v>19.799999</c:v>
                </c:pt>
                <c:pt idx="2378">
                  <c:v>19.808332</c:v>
                </c:pt>
                <c:pt idx="2379">
                  <c:v>19.816666000000001</c:v>
                </c:pt>
                <c:pt idx="2380">
                  <c:v>19.824998999999998</c:v>
                </c:pt>
                <c:pt idx="2381">
                  <c:v>19.833331999999999</c:v>
                </c:pt>
                <c:pt idx="2382">
                  <c:v>19.841664999999999</c:v>
                </c:pt>
                <c:pt idx="2383">
                  <c:v>19.849997999999999</c:v>
                </c:pt>
                <c:pt idx="2384">
                  <c:v>19.858332000000001</c:v>
                </c:pt>
                <c:pt idx="2385">
                  <c:v>19.866667</c:v>
                </c:pt>
                <c:pt idx="2386">
                  <c:v>19.875</c:v>
                </c:pt>
                <c:pt idx="2387">
                  <c:v>19.883333</c:v>
                </c:pt>
                <c:pt idx="2388">
                  <c:v>19.891666000000001</c:v>
                </c:pt>
                <c:pt idx="2389">
                  <c:v>19.899999999999999</c:v>
                </c:pt>
                <c:pt idx="2390">
                  <c:v>19.908332999999999</c:v>
                </c:pt>
                <c:pt idx="2391">
                  <c:v>19.916665999999999</c:v>
                </c:pt>
                <c:pt idx="2392">
                  <c:v>19.924999</c:v>
                </c:pt>
                <c:pt idx="2393">
                  <c:v>19.933332</c:v>
                </c:pt>
                <c:pt idx="2394">
                  <c:v>19.941666000000001</c:v>
                </c:pt>
                <c:pt idx="2395">
                  <c:v>19.949998999999998</c:v>
                </c:pt>
                <c:pt idx="2396">
                  <c:v>19.958331999999999</c:v>
                </c:pt>
                <c:pt idx="2397">
                  <c:v>19.966664999999999</c:v>
                </c:pt>
                <c:pt idx="2398">
                  <c:v>19.974997999999999</c:v>
                </c:pt>
                <c:pt idx="2399">
                  <c:v>19.983332000000001</c:v>
                </c:pt>
                <c:pt idx="2400">
                  <c:v>19.991667</c:v>
                </c:pt>
                <c:pt idx="2401">
                  <c:v>20</c:v>
                </c:pt>
                <c:pt idx="2402">
                  <c:v>20.008333</c:v>
                </c:pt>
                <c:pt idx="2403">
                  <c:v>20.016666000000001</c:v>
                </c:pt>
                <c:pt idx="2404">
                  <c:v>20.024999999999999</c:v>
                </c:pt>
                <c:pt idx="2405">
                  <c:v>20.033332999999999</c:v>
                </c:pt>
                <c:pt idx="2406">
                  <c:v>20.041665999999999</c:v>
                </c:pt>
                <c:pt idx="2407">
                  <c:v>20.049999</c:v>
                </c:pt>
                <c:pt idx="2408">
                  <c:v>20.058332</c:v>
                </c:pt>
                <c:pt idx="2409">
                  <c:v>20.066666000000001</c:v>
                </c:pt>
                <c:pt idx="2410">
                  <c:v>20.074998999999998</c:v>
                </c:pt>
                <c:pt idx="2411">
                  <c:v>20.083331999999999</c:v>
                </c:pt>
                <c:pt idx="2412">
                  <c:v>20.091664999999999</c:v>
                </c:pt>
                <c:pt idx="2413">
                  <c:v>20.099997999999999</c:v>
                </c:pt>
                <c:pt idx="2414">
                  <c:v>20.108332000000001</c:v>
                </c:pt>
                <c:pt idx="2415">
                  <c:v>20.116667</c:v>
                </c:pt>
                <c:pt idx="2416">
                  <c:v>20.125</c:v>
                </c:pt>
                <c:pt idx="2417">
                  <c:v>20.133333</c:v>
                </c:pt>
                <c:pt idx="2418">
                  <c:v>20.141666000000001</c:v>
                </c:pt>
                <c:pt idx="2419">
                  <c:v>20.149999999999999</c:v>
                </c:pt>
                <c:pt idx="2420">
                  <c:v>20.158332999999999</c:v>
                </c:pt>
                <c:pt idx="2421">
                  <c:v>20.166665999999999</c:v>
                </c:pt>
                <c:pt idx="2422">
                  <c:v>20.174999</c:v>
                </c:pt>
                <c:pt idx="2423">
                  <c:v>20.183332</c:v>
                </c:pt>
                <c:pt idx="2424">
                  <c:v>20.191666000000001</c:v>
                </c:pt>
                <c:pt idx="2425">
                  <c:v>20.199998999999998</c:v>
                </c:pt>
                <c:pt idx="2426">
                  <c:v>20.208331999999999</c:v>
                </c:pt>
                <c:pt idx="2427">
                  <c:v>20.216664999999999</c:v>
                </c:pt>
                <c:pt idx="2428">
                  <c:v>20.224997999999999</c:v>
                </c:pt>
                <c:pt idx="2429">
                  <c:v>20.233332000000001</c:v>
                </c:pt>
                <c:pt idx="2430">
                  <c:v>20.241667</c:v>
                </c:pt>
                <c:pt idx="2431">
                  <c:v>20.25</c:v>
                </c:pt>
                <c:pt idx="2432">
                  <c:v>20.258333</c:v>
                </c:pt>
                <c:pt idx="2433">
                  <c:v>20.266666000000001</c:v>
                </c:pt>
                <c:pt idx="2434">
                  <c:v>20.274999999999999</c:v>
                </c:pt>
                <c:pt idx="2435">
                  <c:v>20.283332999999999</c:v>
                </c:pt>
                <c:pt idx="2436">
                  <c:v>20.291665999999999</c:v>
                </c:pt>
                <c:pt idx="2437">
                  <c:v>20.299999</c:v>
                </c:pt>
                <c:pt idx="2438">
                  <c:v>20.308332</c:v>
                </c:pt>
                <c:pt idx="2439">
                  <c:v>20.316666000000001</c:v>
                </c:pt>
                <c:pt idx="2440">
                  <c:v>20.324998999999998</c:v>
                </c:pt>
                <c:pt idx="2441">
                  <c:v>20.333331999999999</c:v>
                </c:pt>
                <c:pt idx="2442">
                  <c:v>20.341664999999999</c:v>
                </c:pt>
                <c:pt idx="2443">
                  <c:v>20.349997999999999</c:v>
                </c:pt>
                <c:pt idx="2444">
                  <c:v>20.358332000000001</c:v>
                </c:pt>
                <c:pt idx="2445">
                  <c:v>20.366667</c:v>
                </c:pt>
                <c:pt idx="2446">
                  <c:v>20.375</c:v>
                </c:pt>
                <c:pt idx="2447">
                  <c:v>20.383333</c:v>
                </c:pt>
                <c:pt idx="2448">
                  <c:v>20.391666000000001</c:v>
                </c:pt>
                <c:pt idx="2449">
                  <c:v>20.399999999999999</c:v>
                </c:pt>
                <c:pt idx="2450">
                  <c:v>20.408332999999999</c:v>
                </c:pt>
                <c:pt idx="2451">
                  <c:v>20.416665999999999</c:v>
                </c:pt>
                <c:pt idx="2452">
                  <c:v>20.424999</c:v>
                </c:pt>
                <c:pt idx="2453">
                  <c:v>20.433332</c:v>
                </c:pt>
                <c:pt idx="2454">
                  <c:v>20.441666000000001</c:v>
                </c:pt>
                <c:pt idx="2455">
                  <c:v>20.449998999999998</c:v>
                </c:pt>
                <c:pt idx="2456">
                  <c:v>20.458331999999999</c:v>
                </c:pt>
                <c:pt idx="2457">
                  <c:v>20.466664999999999</c:v>
                </c:pt>
                <c:pt idx="2458">
                  <c:v>20.474997999999999</c:v>
                </c:pt>
                <c:pt idx="2459">
                  <c:v>20.483332000000001</c:v>
                </c:pt>
                <c:pt idx="2460">
                  <c:v>20.491667</c:v>
                </c:pt>
                <c:pt idx="2461">
                  <c:v>20.5</c:v>
                </c:pt>
                <c:pt idx="2462">
                  <c:v>20.508333</c:v>
                </c:pt>
                <c:pt idx="2463">
                  <c:v>20.516666000000001</c:v>
                </c:pt>
                <c:pt idx="2464">
                  <c:v>20.524999999999999</c:v>
                </c:pt>
                <c:pt idx="2465">
                  <c:v>20.533332999999999</c:v>
                </c:pt>
                <c:pt idx="2466">
                  <c:v>20.541665999999999</c:v>
                </c:pt>
                <c:pt idx="2467">
                  <c:v>20.549999</c:v>
                </c:pt>
                <c:pt idx="2468">
                  <c:v>20.558332</c:v>
                </c:pt>
                <c:pt idx="2469">
                  <c:v>20.566666000000001</c:v>
                </c:pt>
                <c:pt idx="2470">
                  <c:v>20.574998999999998</c:v>
                </c:pt>
                <c:pt idx="2471">
                  <c:v>20.583331999999999</c:v>
                </c:pt>
                <c:pt idx="2472">
                  <c:v>20.591664999999999</c:v>
                </c:pt>
                <c:pt idx="2473">
                  <c:v>20.599997999999999</c:v>
                </c:pt>
                <c:pt idx="2474">
                  <c:v>20.608332000000001</c:v>
                </c:pt>
                <c:pt idx="2475">
                  <c:v>20.616667</c:v>
                </c:pt>
                <c:pt idx="2476">
                  <c:v>20.625</c:v>
                </c:pt>
                <c:pt idx="2477">
                  <c:v>20.633333</c:v>
                </c:pt>
                <c:pt idx="2478">
                  <c:v>20.641666000000001</c:v>
                </c:pt>
                <c:pt idx="2479">
                  <c:v>20.65</c:v>
                </c:pt>
                <c:pt idx="2480">
                  <c:v>20.658332999999999</c:v>
                </c:pt>
                <c:pt idx="2481">
                  <c:v>20.666665999999999</c:v>
                </c:pt>
                <c:pt idx="2482">
                  <c:v>20.674999</c:v>
                </c:pt>
                <c:pt idx="2483">
                  <c:v>20.683332</c:v>
                </c:pt>
                <c:pt idx="2484">
                  <c:v>20.691666000000001</c:v>
                </c:pt>
                <c:pt idx="2485">
                  <c:v>20.699998999999998</c:v>
                </c:pt>
                <c:pt idx="2486">
                  <c:v>20.708331999999999</c:v>
                </c:pt>
                <c:pt idx="2487">
                  <c:v>20.716664999999999</c:v>
                </c:pt>
                <c:pt idx="2488">
                  <c:v>20.724997999999999</c:v>
                </c:pt>
                <c:pt idx="2489">
                  <c:v>20.733332000000001</c:v>
                </c:pt>
                <c:pt idx="2490">
                  <c:v>20.741667</c:v>
                </c:pt>
                <c:pt idx="2491">
                  <c:v>20.75</c:v>
                </c:pt>
                <c:pt idx="2492">
                  <c:v>20.758333</c:v>
                </c:pt>
                <c:pt idx="2493">
                  <c:v>20.766666000000001</c:v>
                </c:pt>
                <c:pt idx="2494">
                  <c:v>20.774999999999999</c:v>
                </c:pt>
                <c:pt idx="2495">
                  <c:v>20.783332999999999</c:v>
                </c:pt>
                <c:pt idx="2496">
                  <c:v>20.791665999999999</c:v>
                </c:pt>
                <c:pt idx="2497">
                  <c:v>20.799999</c:v>
                </c:pt>
                <c:pt idx="2498">
                  <c:v>20.808332</c:v>
                </c:pt>
                <c:pt idx="2499">
                  <c:v>20.816666000000001</c:v>
                </c:pt>
                <c:pt idx="2500">
                  <c:v>20.824998999999998</c:v>
                </c:pt>
                <c:pt idx="2501">
                  <c:v>20.833331999999999</c:v>
                </c:pt>
                <c:pt idx="2502">
                  <c:v>20.841664999999999</c:v>
                </c:pt>
                <c:pt idx="2503">
                  <c:v>20.849997999999999</c:v>
                </c:pt>
                <c:pt idx="2504">
                  <c:v>20.858332000000001</c:v>
                </c:pt>
                <c:pt idx="2505">
                  <c:v>20.866665000000001</c:v>
                </c:pt>
                <c:pt idx="2506">
                  <c:v>20.875</c:v>
                </c:pt>
                <c:pt idx="2507">
                  <c:v>20.883333</c:v>
                </c:pt>
                <c:pt idx="2508">
                  <c:v>20.891666000000001</c:v>
                </c:pt>
                <c:pt idx="2509">
                  <c:v>20.9</c:v>
                </c:pt>
                <c:pt idx="2510">
                  <c:v>20.908332999999999</c:v>
                </c:pt>
                <c:pt idx="2511">
                  <c:v>20.916665999999999</c:v>
                </c:pt>
                <c:pt idx="2512">
                  <c:v>20.924999</c:v>
                </c:pt>
                <c:pt idx="2513">
                  <c:v>20.933332</c:v>
                </c:pt>
                <c:pt idx="2514">
                  <c:v>20.941666000000001</c:v>
                </c:pt>
                <c:pt idx="2515">
                  <c:v>20.949998999999998</c:v>
                </c:pt>
                <c:pt idx="2516">
                  <c:v>20.958331999999999</c:v>
                </c:pt>
                <c:pt idx="2517">
                  <c:v>20.966664999999999</c:v>
                </c:pt>
                <c:pt idx="2518">
                  <c:v>20.974997999999999</c:v>
                </c:pt>
                <c:pt idx="2519">
                  <c:v>20.983332000000001</c:v>
                </c:pt>
                <c:pt idx="2520">
                  <c:v>20.991665000000001</c:v>
                </c:pt>
                <c:pt idx="2521">
                  <c:v>21</c:v>
                </c:pt>
                <c:pt idx="2522">
                  <c:v>21.008333</c:v>
                </c:pt>
                <c:pt idx="2523">
                  <c:v>21.016666000000001</c:v>
                </c:pt>
                <c:pt idx="2524">
                  <c:v>21.024999999999999</c:v>
                </c:pt>
                <c:pt idx="2525">
                  <c:v>21.033332999999999</c:v>
                </c:pt>
                <c:pt idx="2526">
                  <c:v>21.041665999999999</c:v>
                </c:pt>
                <c:pt idx="2527">
                  <c:v>21.049999</c:v>
                </c:pt>
                <c:pt idx="2528">
                  <c:v>21.058332</c:v>
                </c:pt>
                <c:pt idx="2529">
                  <c:v>21.066666000000001</c:v>
                </c:pt>
                <c:pt idx="2530">
                  <c:v>21.074998999999998</c:v>
                </c:pt>
                <c:pt idx="2531">
                  <c:v>21.083331999999999</c:v>
                </c:pt>
                <c:pt idx="2532">
                  <c:v>21.091664999999999</c:v>
                </c:pt>
                <c:pt idx="2533">
                  <c:v>21.099997999999999</c:v>
                </c:pt>
                <c:pt idx="2534">
                  <c:v>21.108332000000001</c:v>
                </c:pt>
                <c:pt idx="2535">
                  <c:v>21.116665000000001</c:v>
                </c:pt>
                <c:pt idx="2536">
                  <c:v>21.125</c:v>
                </c:pt>
                <c:pt idx="2537">
                  <c:v>21.133333</c:v>
                </c:pt>
                <c:pt idx="2538">
                  <c:v>21.141666000000001</c:v>
                </c:pt>
                <c:pt idx="2539">
                  <c:v>21.15</c:v>
                </c:pt>
                <c:pt idx="2540">
                  <c:v>21.158332999999999</c:v>
                </c:pt>
                <c:pt idx="2541">
                  <c:v>21.166665999999999</c:v>
                </c:pt>
                <c:pt idx="2542">
                  <c:v>21.174999</c:v>
                </c:pt>
                <c:pt idx="2543">
                  <c:v>21.183332</c:v>
                </c:pt>
                <c:pt idx="2544">
                  <c:v>21.191666000000001</c:v>
                </c:pt>
                <c:pt idx="2545">
                  <c:v>21.199998999999998</c:v>
                </c:pt>
                <c:pt idx="2546">
                  <c:v>21.208331999999999</c:v>
                </c:pt>
                <c:pt idx="2547">
                  <c:v>21.216664999999999</c:v>
                </c:pt>
                <c:pt idx="2548">
                  <c:v>21.224997999999999</c:v>
                </c:pt>
                <c:pt idx="2549">
                  <c:v>21.233332000000001</c:v>
                </c:pt>
                <c:pt idx="2550">
                  <c:v>21.241665000000001</c:v>
                </c:pt>
                <c:pt idx="2551">
                  <c:v>21.25</c:v>
                </c:pt>
                <c:pt idx="2552">
                  <c:v>21.258333</c:v>
                </c:pt>
                <c:pt idx="2553">
                  <c:v>21.266666000000001</c:v>
                </c:pt>
                <c:pt idx="2554">
                  <c:v>21.274999999999999</c:v>
                </c:pt>
                <c:pt idx="2555">
                  <c:v>21.283332999999999</c:v>
                </c:pt>
                <c:pt idx="2556">
                  <c:v>21.291665999999999</c:v>
                </c:pt>
                <c:pt idx="2557">
                  <c:v>21.299999</c:v>
                </c:pt>
                <c:pt idx="2558">
                  <c:v>21.308332</c:v>
                </c:pt>
                <c:pt idx="2559">
                  <c:v>21.316666000000001</c:v>
                </c:pt>
                <c:pt idx="2560">
                  <c:v>21.324998999999998</c:v>
                </c:pt>
                <c:pt idx="2561">
                  <c:v>21.333331999999999</c:v>
                </c:pt>
                <c:pt idx="2562">
                  <c:v>21.341664999999999</c:v>
                </c:pt>
                <c:pt idx="2563">
                  <c:v>21.349997999999999</c:v>
                </c:pt>
                <c:pt idx="2564">
                  <c:v>21.358332000000001</c:v>
                </c:pt>
                <c:pt idx="2565">
                  <c:v>21.366665000000001</c:v>
                </c:pt>
                <c:pt idx="2566">
                  <c:v>21.375</c:v>
                </c:pt>
                <c:pt idx="2567">
                  <c:v>21.383333</c:v>
                </c:pt>
                <c:pt idx="2568">
                  <c:v>21.391666000000001</c:v>
                </c:pt>
                <c:pt idx="2569">
                  <c:v>21.4</c:v>
                </c:pt>
                <c:pt idx="2570">
                  <c:v>21.408332999999999</c:v>
                </c:pt>
                <c:pt idx="2571">
                  <c:v>21.416665999999999</c:v>
                </c:pt>
                <c:pt idx="2572">
                  <c:v>21.424999</c:v>
                </c:pt>
                <c:pt idx="2573">
                  <c:v>21.433332</c:v>
                </c:pt>
                <c:pt idx="2574">
                  <c:v>21.441666000000001</c:v>
                </c:pt>
                <c:pt idx="2575">
                  <c:v>21.449998999999998</c:v>
                </c:pt>
                <c:pt idx="2576">
                  <c:v>21.458331999999999</c:v>
                </c:pt>
                <c:pt idx="2577">
                  <c:v>21.466664999999999</c:v>
                </c:pt>
                <c:pt idx="2578">
                  <c:v>21.474997999999999</c:v>
                </c:pt>
                <c:pt idx="2579">
                  <c:v>21.483332000000001</c:v>
                </c:pt>
                <c:pt idx="2580">
                  <c:v>21.491665000000001</c:v>
                </c:pt>
                <c:pt idx="2581">
                  <c:v>21.5</c:v>
                </c:pt>
                <c:pt idx="2582">
                  <c:v>21.508333</c:v>
                </c:pt>
                <c:pt idx="2583">
                  <c:v>21.516666000000001</c:v>
                </c:pt>
                <c:pt idx="2584">
                  <c:v>21.524999999999999</c:v>
                </c:pt>
                <c:pt idx="2585">
                  <c:v>21.533332999999999</c:v>
                </c:pt>
                <c:pt idx="2586">
                  <c:v>21.541665999999999</c:v>
                </c:pt>
                <c:pt idx="2587">
                  <c:v>21.549999</c:v>
                </c:pt>
                <c:pt idx="2588">
                  <c:v>21.558332</c:v>
                </c:pt>
                <c:pt idx="2589">
                  <c:v>21.566666000000001</c:v>
                </c:pt>
                <c:pt idx="2590">
                  <c:v>21.574998999999998</c:v>
                </c:pt>
                <c:pt idx="2591">
                  <c:v>21.583331999999999</c:v>
                </c:pt>
                <c:pt idx="2592">
                  <c:v>21.591664999999999</c:v>
                </c:pt>
                <c:pt idx="2593">
                  <c:v>21.599997999999999</c:v>
                </c:pt>
                <c:pt idx="2594">
                  <c:v>21.608332000000001</c:v>
                </c:pt>
                <c:pt idx="2595">
                  <c:v>21.616665000000001</c:v>
                </c:pt>
                <c:pt idx="2596">
                  <c:v>21.625</c:v>
                </c:pt>
                <c:pt idx="2597">
                  <c:v>21.633333</c:v>
                </c:pt>
                <c:pt idx="2598">
                  <c:v>21.641666000000001</c:v>
                </c:pt>
                <c:pt idx="2599">
                  <c:v>21.65</c:v>
                </c:pt>
                <c:pt idx="2600">
                  <c:v>21.658332999999999</c:v>
                </c:pt>
                <c:pt idx="2601">
                  <c:v>21.666665999999999</c:v>
                </c:pt>
                <c:pt idx="2602">
                  <c:v>21.674999</c:v>
                </c:pt>
                <c:pt idx="2603">
                  <c:v>21.683332</c:v>
                </c:pt>
                <c:pt idx="2604">
                  <c:v>21.691666000000001</c:v>
                </c:pt>
                <c:pt idx="2605">
                  <c:v>21.699998999999998</c:v>
                </c:pt>
                <c:pt idx="2606">
                  <c:v>21.708331999999999</c:v>
                </c:pt>
                <c:pt idx="2607">
                  <c:v>21.716664999999999</c:v>
                </c:pt>
                <c:pt idx="2608">
                  <c:v>21.724997999999999</c:v>
                </c:pt>
                <c:pt idx="2609">
                  <c:v>21.733332000000001</c:v>
                </c:pt>
                <c:pt idx="2610">
                  <c:v>21.741665000000001</c:v>
                </c:pt>
                <c:pt idx="2611">
                  <c:v>21.75</c:v>
                </c:pt>
                <c:pt idx="2612">
                  <c:v>21.758333</c:v>
                </c:pt>
                <c:pt idx="2613">
                  <c:v>21.766666000000001</c:v>
                </c:pt>
                <c:pt idx="2614">
                  <c:v>21.774999999999999</c:v>
                </c:pt>
                <c:pt idx="2615">
                  <c:v>21.783332999999999</c:v>
                </c:pt>
                <c:pt idx="2616">
                  <c:v>21.791665999999999</c:v>
                </c:pt>
                <c:pt idx="2617">
                  <c:v>21.799999</c:v>
                </c:pt>
                <c:pt idx="2618">
                  <c:v>21.808332</c:v>
                </c:pt>
                <c:pt idx="2619">
                  <c:v>21.816666000000001</c:v>
                </c:pt>
                <c:pt idx="2620">
                  <c:v>21.824998999999998</c:v>
                </c:pt>
                <c:pt idx="2621">
                  <c:v>21.833331999999999</c:v>
                </c:pt>
                <c:pt idx="2622">
                  <c:v>21.841664999999999</c:v>
                </c:pt>
                <c:pt idx="2623">
                  <c:v>21.849997999999999</c:v>
                </c:pt>
                <c:pt idx="2624">
                  <c:v>21.858332000000001</c:v>
                </c:pt>
                <c:pt idx="2625">
                  <c:v>21.866665000000001</c:v>
                </c:pt>
                <c:pt idx="2626">
                  <c:v>21.875</c:v>
                </c:pt>
                <c:pt idx="2627">
                  <c:v>21.883333</c:v>
                </c:pt>
                <c:pt idx="2628">
                  <c:v>21.891666000000001</c:v>
                </c:pt>
                <c:pt idx="2629">
                  <c:v>21.9</c:v>
                </c:pt>
                <c:pt idx="2630">
                  <c:v>21.908332999999999</c:v>
                </c:pt>
                <c:pt idx="2631">
                  <c:v>21.916665999999999</c:v>
                </c:pt>
                <c:pt idx="2632">
                  <c:v>21.924999</c:v>
                </c:pt>
                <c:pt idx="2633">
                  <c:v>21.933332</c:v>
                </c:pt>
                <c:pt idx="2634">
                  <c:v>21.941666000000001</c:v>
                </c:pt>
                <c:pt idx="2635">
                  <c:v>21.949998999999998</c:v>
                </c:pt>
                <c:pt idx="2636">
                  <c:v>21.958331999999999</c:v>
                </c:pt>
                <c:pt idx="2637">
                  <c:v>21.966664999999999</c:v>
                </c:pt>
                <c:pt idx="2638">
                  <c:v>21.974997999999999</c:v>
                </c:pt>
                <c:pt idx="2639">
                  <c:v>21.983332000000001</c:v>
                </c:pt>
                <c:pt idx="2640">
                  <c:v>21.991665000000001</c:v>
                </c:pt>
                <c:pt idx="2641">
                  <c:v>22</c:v>
                </c:pt>
                <c:pt idx="2642">
                  <c:v>22.008333</c:v>
                </c:pt>
                <c:pt idx="2643">
                  <c:v>22.016666000000001</c:v>
                </c:pt>
                <c:pt idx="2644">
                  <c:v>22.024999999999999</c:v>
                </c:pt>
                <c:pt idx="2645">
                  <c:v>22.033332999999999</c:v>
                </c:pt>
                <c:pt idx="2646">
                  <c:v>22.041665999999999</c:v>
                </c:pt>
                <c:pt idx="2647">
                  <c:v>22.049999</c:v>
                </c:pt>
                <c:pt idx="2648">
                  <c:v>22.058332</c:v>
                </c:pt>
                <c:pt idx="2649">
                  <c:v>22.066666000000001</c:v>
                </c:pt>
                <c:pt idx="2650">
                  <c:v>22.074998999999998</c:v>
                </c:pt>
                <c:pt idx="2651">
                  <c:v>22.083331999999999</c:v>
                </c:pt>
                <c:pt idx="2652">
                  <c:v>22.091664999999999</c:v>
                </c:pt>
                <c:pt idx="2653">
                  <c:v>22.099997999999999</c:v>
                </c:pt>
                <c:pt idx="2654">
                  <c:v>22.108332000000001</c:v>
                </c:pt>
                <c:pt idx="2655">
                  <c:v>22.116665000000001</c:v>
                </c:pt>
                <c:pt idx="2656">
                  <c:v>22.125</c:v>
                </c:pt>
                <c:pt idx="2657">
                  <c:v>22.133333</c:v>
                </c:pt>
                <c:pt idx="2658">
                  <c:v>22.141666000000001</c:v>
                </c:pt>
                <c:pt idx="2659">
                  <c:v>22.15</c:v>
                </c:pt>
                <c:pt idx="2660">
                  <c:v>22.158332999999999</c:v>
                </c:pt>
                <c:pt idx="2661">
                  <c:v>22.166665999999999</c:v>
                </c:pt>
                <c:pt idx="2662">
                  <c:v>22.174999</c:v>
                </c:pt>
                <c:pt idx="2663">
                  <c:v>22.183332</c:v>
                </c:pt>
                <c:pt idx="2664">
                  <c:v>22.191666000000001</c:v>
                </c:pt>
                <c:pt idx="2665">
                  <c:v>22.199998999999998</c:v>
                </c:pt>
                <c:pt idx="2666">
                  <c:v>22.208331999999999</c:v>
                </c:pt>
                <c:pt idx="2667">
                  <c:v>22.216664999999999</c:v>
                </c:pt>
                <c:pt idx="2668">
                  <c:v>22.224997999999999</c:v>
                </c:pt>
                <c:pt idx="2669">
                  <c:v>22.233332000000001</c:v>
                </c:pt>
                <c:pt idx="2670">
                  <c:v>22.241665000000001</c:v>
                </c:pt>
                <c:pt idx="2671">
                  <c:v>22.25</c:v>
                </c:pt>
                <c:pt idx="2672">
                  <c:v>22.258333</c:v>
                </c:pt>
                <c:pt idx="2673">
                  <c:v>22.266666000000001</c:v>
                </c:pt>
                <c:pt idx="2674">
                  <c:v>22.274999999999999</c:v>
                </c:pt>
                <c:pt idx="2675">
                  <c:v>22.283332999999999</c:v>
                </c:pt>
                <c:pt idx="2676">
                  <c:v>22.291665999999999</c:v>
                </c:pt>
                <c:pt idx="2677">
                  <c:v>22.299999</c:v>
                </c:pt>
                <c:pt idx="2678">
                  <c:v>22.308332</c:v>
                </c:pt>
                <c:pt idx="2679">
                  <c:v>22.316666000000001</c:v>
                </c:pt>
                <c:pt idx="2680">
                  <c:v>22.324998999999998</c:v>
                </c:pt>
                <c:pt idx="2681">
                  <c:v>22.333331999999999</c:v>
                </c:pt>
                <c:pt idx="2682">
                  <c:v>22.341664999999999</c:v>
                </c:pt>
                <c:pt idx="2683">
                  <c:v>22.349997999999999</c:v>
                </c:pt>
                <c:pt idx="2684">
                  <c:v>22.358332000000001</c:v>
                </c:pt>
                <c:pt idx="2685">
                  <c:v>22.366665000000001</c:v>
                </c:pt>
                <c:pt idx="2686">
                  <c:v>22.375</c:v>
                </c:pt>
                <c:pt idx="2687">
                  <c:v>22.383333</c:v>
                </c:pt>
                <c:pt idx="2688">
                  <c:v>22.391666000000001</c:v>
                </c:pt>
                <c:pt idx="2689">
                  <c:v>22.4</c:v>
                </c:pt>
                <c:pt idx="2690">
                  <c:v>22.408332999999999</c:v>
                </c:pt>
                <c:pt idx="2691">
                  <c:v>22.416665999999999</c:v>
                </c:pt>
                <c:pt idx="2692">
                  <c:v>22.424999</c:v>
                </c:pt>
                <c:pt idx="2693">
                  <c:v>22.433332</c:v>
                </c:pt>
                <c:pt idx="2694">
                  <c:v>22.441666000000001</c:v>
                </c:pt>
                <c:pt idx="2695">
                  <c:v>22.449998999999998</c:v>
                </c:pt>
                <c:pt idx="2696">
                  <c:v>22.458331999999999</c:v>
                </c:pt>
                <c:pt idx="2697">
                  <c:v>22.466664999999999</c:v>
                </c:pt>
                <c:pt idx="2698">
                  <c:v>22.474997999999999</c:v>
                </c:pt>
                <c:pt idx="2699">
                  <c:v>22.483332000000001</c:v>
                </c:pt>
                <c:pt idx="2700">
                  <c:v>22.491665000000001</c:v>
                </c:pt>
                <c:pt idx="2701">
                  <c:v>22.5</c:v>
                </c:pt>
                <c:pt idx="2702">
                  <c:v>22.508333</c:v>
                </c:pt>
                <c:pt idx="2703">
                  <c:v>22.516666000000001</c:v>
                </c:pt>
                <c:pt idx="2704">
                  <c:v>22.524999999999999</c:v>
                </c:pt>
                <c:pt idx="2705">
                  <c:v>22.533332999999999</c:v>
                </c:pt>
                <c:pt idx="2706">
                  <c:v>22.541665999999999</c:v>
                </c:pt>
                <c:pt idx="2707">
                  <c:v>22.549999</c:v>
                </c:pt>
                <c:pt idx="2708">
                  <c:v>22.558332</c:v>
                </c:pt>
                <c:pt idx="2709">
                  <c:v>22.566666000000001</c:v>
                </c:pt>
                <c:pt idx="2710">
                  <c:v>22.574998999999998</c:v>
                </c:pt>
                <c:pt idx="2711">
                  <c:v>22.583331999999999</c:v>
                </c:pt>
                <c:pt idx="2712">
                  <c:v>22.591664999999999</c:v>
                </c:pt>
                <c:pt idx="2713">
                  <c:v>22.599997999999999</c:v>
                </c:pt>
                <c:pt idx="2714">
                  <c:v>22.608332000000001</c:v>
                </c:pt>
                <c:pt idx="2715">
                  <c:v>22.616665000000001</c:v>
                </c:pt>
                <c:pt idx="2716">
                  <c:v>22.625</c:v>
                </c:pt>
                <c:pt idx="2717">
                  <c:v>22.633333</c:v>
                </c:pt>
                <c:pt idx="2718">
                  <c:v>22.641666000000001</c:v>
                </c:pt>
                <c:pt idx="2719">
                  <c:v>22.65</c:v>
                </c:pt>
                <c:pt idx="2720">
                  <c:v>22.658332999999999</c:v>
                </c:pt>
                <c:pt idx="2721">
                  <c:v>22.666665999999999</c:v>
                </c:pt>
                <c:pt idx="2722">
                  <c:v>22.674999</c:v>
                </c:pt>
                <c:pt idx="2723">
                  <c:v>22.683332</c:v>
                </c:pt>
                <c:pt idx="2724">
                  <c:v>22.691666000000001</c:v>
                </c:pt>
                <c:pt idx="2725">
                  <c:v>22.699998999999998</c:v>
                </c:pt>
                <c:pt idx="2726">
                  <c:v>22.708331999999999</c:v>
                </c:pt>
                <c:pt idx="2727">
                  <c:v>22.716664999999999</c:v>
                </c:pt>
                <c:pt idx="2728">
                  <c:v>22.724997999999999</c:v>
                </c:pt>
                <c:pt idx="2729">
                  <c:v>22.733332000000001</c:v>
                </c:pt>
                <c:pt idx="2730">
                  <c:v>22.741665000000001</c:v>
                </c:pt>
                <c:pt idx="2731">
                  <c:v>22.75</c:v>
                </c:pt>
                <c:pt idx="2732">
                  <c:v>22.758333</c:v>
                </c:pt>
                <c:pt idx="2733">
                  <c:v>22.766666000000001</c:v>
                </c:pt>
                <c:pt idx="2734">
                  <c:v>22.774999999999999</c:v>
                </c:pt>
                <c:pt idx="2735">
                  <c:v>22.783332999999999</c:v>
                </c:pt>
                <c:pt idx="2736">
                  <c:v>22.791665999999999</c:v>
                </c:pt>
                <c:pt idx="2737">
                  <c:v>22.799999</c:v>
                </c:pt>
                <c:pt idx="2738">
                  <c:v>22.808332</c:v>
                </c:pt>
                <c:pt idx="2739">
                  <c:v>22.816666000000001</c:v>
                </c:pt>
                <c:pt idx="2740">
                  <c:v>22.824998999999998</c:v>
                </c:pt>
                <c:pt idx="2741">
                  <c:v>22.833331999999999</c:v>
                </c:pt>
                <c:pt idx="2742">
                  <c:v>22.841664999999999</c:v>
                </c:pt>
                <c:pt idx="2743">
                  <c:v>22.849997999999999</c:v>
                </c:pt>
                <c:pt idx="2744">
                  <c:v>22.858332000000001</c:v>
                </c:pt>
                <c:pt idx="2745">
                  <c:v>22.866665000000001</c:v>
                </c:pt>
                <c:pt idx="2746">
                  <c:v>22.875</c:v>
                </c:pt>
                <c:pt idx="2747">
                  <c:v>22.883333</c:v>
                </c:pt>
                <c:pt idx="2748">
                  <c:v>22.891666000000001</c:v>
                </c:pt>
                <c:pt idx="2749">
                  <c:v>22.9</c:v>
                </c:pt>
                <c:pt idx="2750">
                  <c:v>22.908332999999999</c:v>
                </c:pt>
                <c:pt idx="2751">
                  <c:v>22.916665999999999</c:v>
                </c:pt>
                <c:pt idx="2752">
                  <c:v>22.924999</c:v>
                </c:pt>
                <c:pt idx="2753">
                  <c:v>22.933332</c:v>
                </c:pt>
                <c:pt idx="2754">
                  <c:v>22.941666000000001</c:v>
                </c:pt>
                <c:pt idx="2755">
                  <c:v>22.949998999999998</c:v>
                </c:pt>
                <c:pt idx="2756">
                  <c:v>22.958331999999999</c:v>
                </c:pt>
                <c:pt idx="2757">
                  <c:v>22.966664999999999</c:v>
                </c:pt>
                <c:pt idx="2758">
                  <c:v>22.974997999999999</c:v>
                </c:pt>
                <c:pt idx="2759">
                  <c:v>22.983332000000001</c:v>
                </c:pt>
                <c:pt idx="2760">
                  <c:v>22.991665000000001</c:v>
                </c:pt>
                <c:pt idx="2761">
                  <c:v>23</c:v>
                </c:pt>
                <c:pt idx="2762">
                  <c:v>23.008333</c:v>
                </c:pt>
                <c:pt idx="2763">
                  <c:v>23.016666000000001</c:v>
                </c:pt>
                <c:pt idx="2764">
                  <c:v>23.024999999999999</c:v>
                </c:pt>
                <c:pt idx="2765">
                  <c:v>23.033332999999999</c:v>
                </c:pt>
                <c:pt idx="2766">
                  <c:v>23.041665999999999</c:v>
                </c:pt>
                <c:pt idx="2767">
                  <c:v>23.049999</c:v>
                </c:pt>
                <c:pt idx="2768">
                  <c:v>23.058332</c:v>
                </c:pt>
                <c:pt idx="2769">
                  <c:v>23.066666000000001</c:v>
                </c:pt>
                <c:pt idx="2770">
                  <c:v>23.074998999999998</c:v>
                </c:pt>
                <c:pt idx="2771">
                  <c:v>23.083331999999999</c:v>
                </c:pt>
                <c:pt idx="2772">
                  <c:v>23.091664999999999</c:v>
                </c:pt>
                <c:pt idx="2773">
                  <c:v>23.099997999999999</c:v>
                </c:pt>
                <c:pt idx="2774">
                  <c:v>23.108332000000001</c:v>
                </c:pt>
                <c:pt idx="2775">
                  <c:v>23.116665000000001</c:v>
                </c:pt>
                <c:pt idx="2776">
                  <c:v>23.124998000000001</c:v>
                </c:pt>
                <c:pt idx="2777">
                  <c:v>23.133333</c:v>
                </c:pt>
                <c:pt idx="2778">
                  <c:v>23.141666000000001</c:v>
                </c:pt>
                <c:pt idx="2779">
                  <c:v>23.15</c:v>
                </c:pt>
                <c:pt idx="2780">
                  <c:v>23.158332999999999</c:v>
                </c:pt>
                <c:pt idx="2781">
                  <c:v>23.166665999999999</c:v>
                </c:pt>
                <c:pt idx="2782">
                  <c:v>23.174999</c:v>
                </c:pt>
                <c:pt idx="2783">
                  <c:v>23.183332</c:v>
                </c:pt>
                <c:pt idx="2784">
                  <c:v>23.191666000000001</c:v>
                </c:pt>
                <c:pt idx="2785">
                  <c:v>23.199998999999998</c:v>
                </c:pt>
                <c:pt idx="2786">
                  <c:v>23.208331999999999</c:v>
                </c:pt>
                <c:pt idx="2787">
                  <c:v>23.216664999999999</c:v>
                </c:pt>
                <c:pt idx="2788">
                  <c:v>23.224997999999999</c:v>
                </c:pt>
                <c:pt idx="2789">
                  <c:v>23.233332000000001</c:v>
                </c:pt>
                <c:pt idx="2790">
                  <c:v>23.241665000000001</c:v>
                </c:pt>
                <c:pt idx="2791">
                  <c:v>23.249998000000001</c:v>
                </c:pt>
                <c:pt idx="2792">
                  <c:v>23.258333</c:v>
                </c:pt>
                <c:pt idx="2793">
                  <c:v>23.266666000000001</c:v>
                </c:pt>
                <c:pt idx="2794">
                  <c:v>23.274999999999999</c:v>
                </c:pt>
                <c:pt idx="2795">
                  <c:v>23.283332999999999</c:v>
                </c:pt>
                <c:pt idx="2796">
                  <c:v>23.291665999999999</c:v>
                </c:pt>
                <c:pt idx="2797">
                  <c:v>23.299999</c:v>
                </c:pt>
                <c:pt idx="2798">
                  <c:v>23.308332</c:v>
                </c:pt>
                <c:pt idx="2799">
                  <c:v>23.316666000000001</c:v>
                </c:pt>
                <c:pt idx="2800">
                  <c:v>23.324998999999998</c:v>
                </c:pt>
                <c:pt idx="2801">
                  <c:v>23.333331999999999</c:v>
                </c:pt>
                <c:pt idx="2802">
                  <c:v>23.341664999999999</c:v>
                </c:pt>
                <c:pt idx="2803">
                  <c:v>23.349997999999999</c:v>
                </c:pt>
                <c:pt idx="2804">
                  <c:v>23.358332000000001</c:v>
                </c:pt>
                <c:pt idx="2805">
                  <c:v>23.366665000000001</c:v>
                </c:pt>
                <c:pt idx="2806">
                  <c:v>23.374998000000001</c:v>
                </c:pt>
                <c:pt idx="2807">
                  <c:v>23.383333</c:v>
                </c:pt>
                <c:pt idx="2808">
                  <c:v>23.391666000000001</c:v>
                </c:pt>
                <c:pt idx="2809">
                  <c:v>23.4</c:v>
                </c:pt>
                <c:pt idx="2810">
                  <c:v>23.408332999999999</c:v>
                </c:pt>
                <c:pt idx="2811">
                  <c:v>23.416665999999999</c:v>
                </c:pt>
                <c:pt idx="2812">
                  <c:v>23.424999</c:v>
                </c:pt>
                <c:pt idx="2813">
                  <c:v>23.433332</c:v>
                </c:pt>
                <c:pt idx="2814">
                  <c:v>23.441666000000001</c:v>
                </c:pt>
                <c:pt idx="2815">
                  <c:v>23.449998999999998</c:v>
                </c:pt>
                <c:pt idx="2816">
                  <c:v>23.458331999999999</c:v>
                </c:pt>
                <c:pt idx="2817">
                  <c:v>23.466664999999999</c:v>
                </c:pt>
                <c:pt idx="2818">
                  <c:v>23.474997999999999</c:v>
                </c:pt>
                <c:pt idx="2819">
                  <c:v>23.483332000000001</c:v>
                </c:pt>
                <c:pt idx="2820">
                  <c:v>23.491665000000001</c:v>
                </c:pt>
                <c:pt idx="2821">
                  <c:v>23.499998000000001</c:v>
                </c:pt>
                <c:pt idx="2822">
                  <c:v>23.508333</c:v>
                </c:pt>
                <c:pt idx="2823">
                  <c:v>23.516666000000001</c:v>
                </c:pt>
                <c:pt idx="2824">
                  <c:v>23.524999999999999</c:v>
                </c:pt>
                <c:pt idx="2825">
                  <c:v>23.533332999999999</c:v>
                </c:pt>
                <c:pt idx="2826">
                  <c:v>23.541665999999999</c:v>
                </c:pt>
                <c:pt idx="2827">
                  <c:v>23.549999</c:v>
                </c:pt>
                <c:pt idx="2828">
                  <c:v>23.558332</c:v>
                </c:pt>
                <c:pt idx="2829">
                  <c:v>23.566666000000001</c:v>
                </c:pt>
                <c:pt idx="2830">
                  <c:v>23.574998999999998</c:v>
                </c:pt>
                <c:pt idx="2831">
                  <c:v>23.583331999999999</c:v>
                </c:pt>
                <c:pt idx="2832">
                  <c:v>23.591664999999999</c:v>
                </c:pt>
                <c:pt idx="2833">
                  <c:v>23.599997999999999</c:v>
                </c:pt>
                <c:pt idx="2834">
                  <c:v>23.608332000000001</c:v>
                </c:pt>
                <c:pt idx="2835">
                  <c:v>23.616665000000001</c:v>
                </c:pt>
                <c:pt idx="2836">
                  <c:v>23.624998000000001</c:v>
                </c:pt>
                <c:pt idx="2837">
                  <c:v>23.633333</c:v>
                </c:pt>
                <c:pt idx="2838">
                  <c:v>23.641666000000001</c:v>
                </c:pt>
                <c:pt idx="2839">
                  <c:v>23.65</c:v>
                </c:pt>
                <c:pt idx="2840">
                  <c:v>23.658332999999999</c:v>
                </c:pt>
                <c:pt idx="2841">
                  <c:v>23.666665999999999</c:v>
                </c:pt>
                <c:pt idx="2842">
                  <c:v>23.674999</c:v>
                </c:pt>
                <c:pt idx="2843">
                  <c:v>23.683332</c:v>
                </c:pt>
                <c:pt idx="2844">
                  <c:v>23.691666000000001</c:v>
                </c:pt>
                <c:pt idx="2845">
                  <c:v>23.699998999999998</c:v>
                </c:pt>
                <c:pt idx="2846">
                  <c:v>23.708331999999999</c:v>
                </c:pt>
                <c:pt idx="2847">
                  <c:v>23.716664999999999</c:v>
                </c:pt>
                <c:pt idx="2848">
                  <c:v>23.724997999999999</c:v>
                </c:pt>
                <c:pt idx="2849">
                  <c:v>23.733332000000001</c:v>
                </c:pt>
                <c:pt idx="2850">
                  <c:v>23.741665000000001</c:v>
                </c:pt>
                <c:pt idx="2851">
                  <c:v>23.749998000000001</c:v>
                </c:pt>
                <c:pt idx="2852">
                  <c:v>23.758333</c:v>
                </c:pt>
                <c:pt idx="2853">
                  <c:v>23.766666000000001</c:v>
                </c:pt>
                <c:pt idx="2854">
                  <c:v>23.774999999999999</c:v>
                </c:pt>
                <c:pt idx="2855">
                  <c:v>23.783332999999999</c:v>
                </c:pt>
                <c:pt idx="2856">
                  <c:v>23.791665999999999</c:v>
                </c:pt>
                <c:pt idx="2857">
                  <c:v>23.799999</c:v>
                </c:pt>
                <c:pt idx="2858">
                  <c:v>23.808332</c:v>
                </c:pt>
                <c:pt idx="2859">
                  <c:v>23.816666000000001</c:v>
                </c:pt>
                <c:pt idx="2860">
                  <c:v>23.824998999999998</c:v>
                </c:pt>
                <c:pt idx="2861">
                  <c:v>23.833331999999999</c:v>
                </c:pt>
                <c:pt idx="2862">
                  <c:v>23.841664999999999</c:v>
                </c:pt>
                <c:pt idx="2863">
                  <c:v>23.849997999999999</c:v>
                </c:pt>
                <c:pt idx="2864">
                  <c:v>23.858332000000001</c:v>
                </c:pt>
                <c:pt idx="2865">
                  <c:v>23.866665000000001</c:v>
                </c:pt>
                <c:pt idx="2866">
                  <c:v>23.874998000000001</c:v>
                </c:pt>
                <c:pt idx="2867">
                  <c:v>23.883333</c:v>
                </c:pt>
                <c:pt idx="2868">
                  <c:v>23.891666000000001</c:v>
                </c:pt>
                <c:pt idx="2869">
                  <c:v>23.9</c:v>
                </c:pt>
                <c:pt idx="2870">
                  <c:v>23.908332999999999</c:v>
                </c:pt>
                <c:pt idx="2871">
                  <c:v>23.916665999999999</c:v>
                </c:pt>
                <c:pt idx="2872">
                  <c:v>23.924999</c:v>
                </c:pt>
                <c:pt idx="2873">
                  <c:v>23.933332</c:v>
                </c:pt>
                <c:pt idx="2874">
                  <c:v>23.941666000000001</c:v>
                </c:pt>
                <c:pt idx="2875">
                  <c:v>23.949998999999998</c:v>
                </c:pt>
                <c:pt idx="2876">
                  <c:v>23.958331999999999</c:v>
                </c:pt>
                <c:pt idx="2877">
                  <c:v>23.966664999999999</c:v>
                </c:pt>
                <c:pt idx="2878">
                  <c:v>23.974997999999999</c:v>
                </c:pt>
                <c:pt idx="2879">
                  <c:v>23.983332000000001</c:v>
                </c:pt>
                <c:pt idx="2880">
                  <c:v>23.991665000000001</c:v>
                </c:pt>
                <c:pt idx="2881">
                  <c:v>23.999998000000001</c:v>
                </c:pt>
                <c:pt idx="2882">
                  <c:v>24.008333</c:v>
                </c:pt>
                <c:pt idx="2883">
                  <c:v>24.016666000000001</c:v>
                </c:pt>
                <c:pt idx="2884">
                  <c:v>24.024999999999999</c:v>
                </c:pt>
                <c:pt idx="2885">
                  <c:v>24.033332999999999</c:v>
                </c:pt>
                <c:pt idx="2886">
                  <c:v>24.041665999999999</c:v>
                </c:pt>
                <c:pt idx="2887">
                  <c:v>24.049999</c:v>
                </c:pt>
                <c:pt idx="2888">
                  <c:v>24.058332</c:v>
                </c:pt>
                <c:pt idx="2889">
                  <c:v>24.066666000000001</c:v>
                </c:pt>
                <c:pt idx="2890">
                  <c:v>24.074998999999998</c:v>
                </c:pt>
                <c:pt idx="2891">
                  <c:v>24.083331999999999</c:v>
                </c:pt>
                <c:pt idx="2892">
                  <c:v>24.091664999999999</c:v>
                </c:pt>
                <c:pt idx="2893">
                  <c:v>24.099997999999999</c:v>
                </c:pt>
                <c:pt idx="2894">
                  <c:v>24.108332000000001</c:v>
                </c:pt>
                <c:pt idx="2895">
                  <c:v>24.116665000000001</c:v>
                </c:pt>
                <c:pt idx="2896">
                  <c:v>24.124998000000001</c:v>
                </c:pt>
                <c:pt idx="2897">
                  <c:v>24.133333</c:v>
                </c:pt>
                <c:pt idx="2898">
                  <c:v>24.141666000000001</c:v>
                </c:pt>
                <c:pt idx="2899">
                  <c:v>24.15</c:v>
                </c:pt>
                <c:pt idx="2900">
                  <c:v>24.158332999999999</c:v>
                </c:pt>
                <c:pt idx="2901">
                  <c:v>24.166665999999999</c:v>
                </c:pt>
                <c:pt idx="2902">
                  <c:v>24.174999</c:v>
                </c:pt>
                <c:pt idx="2903">
                  <c:v>24.183332</c:v>
                </c:pt>
                <c:pt idx="2904">
                  <c:v>24.191666000000001</c:v>
                </c:pt>
                <c:pt idx="2905">
                  <c:v>24.199998999999998</c:v>
                </c:pt>
                <c:pt idx="2906">
                  <c:v>24.208331999999999</c:v>
                </c:pt>
                <c:pt idx="2907">
                  <c:v>24.216664999999999</c:v>
                </c:pt>
                <c:pt idx="2908">
                  <c:v>24.224997999999999</c:v>
                </c:pt>
                <c:pt idx="2909">
                  <c:v>24.233332000000001</c:v>
                </c:pt>
                <c:pt idx="2910">
                  <c:v>24.241665000000001</c:v>
                </c:pt>
                <c:pt idx="2911">
                  <c:v>24.249998000000001</c:v>
                </c:pt>
                <c:pt idx="2912">
                  <c:v>24.258333</c:v>
                </c:pt>
                <c:pt idx="2913">
                  <c:v>24.266666000000001</c:v>
                </c:pt>
                <c:pt idx="2914">
                  <c:v>24.274999999999999</c:v>
                </c:pt>
                <c:pt idx="2915">
                  <c:v>24.283332999999999</c:v>
                </c:pt>
                <c:pt idx="2916">
                  <c:v>24.291665999999999</c:v>
                </c:pt>
                <c:pt idx="2917">
                  <c:v>24.299999</c:v>
                </c:pt>
                <c:pt idx="2918">
                  <c:v>24.308332</c:v>
                </c:pt>
                <c:pt idx="2919">
                  <c:v>24.316666000000001</c:v>
                </c:pt>
                <c:pt idx="2920">
                  <c:v>24.324998999999998</c:v>
                </c:pt>
                <c:pt idx="2921">
                  <c:v>24.333331999999999</c:v>
                </c:pt>
                <c:pt idx="2922">
                  <c:v>24.341664999999999</c:v>
                </c:pt>
                <c:pt idx="2923">
                  <c:v>24.349997999999999</c:v>
                </c:pt>
                <c:pt idx="2924">
                  <c:v>24.358332000000001</c:v>
                </c:pt>
                <c:pt idx="2925">
                  <c:v>24.366665000000001</c:v>
                </c:pt>
                <c:pt idx="2926">
                  <c:v>24.374998000000001</c:v>
                </c:pt>
                <c:pt idx="2927">
                  <c:v>24.383333</c:v>
                </c:pt>
                <c:pt idx="2928">
                  <c:v>24.391666000000001</c:v>
                </c:pt>
                <c:pt idx="2929">
                  <c:v>24.4</c:v>
                </c:pt>
                <c:pt idx="2930">
                  <c:v>24.408332999999999</c:v>
                </c:pt>
                <c:pt idx="2931">
                  <c:v>24.416665999999999</c:v>
                </c:pt>
                <c:pt idx="2932">
                  <c:v>24.424999</c:v>
                </c:pt>
                <c:pt idx="2933">
                  <c:v>24.433332</c:v>
                </c:pt>
                <c:pt idx="2934">
                  <c:v>24.441666000000001</c:v>
                </c:pt>
                <c:pt idx="2935">
                  <c:v>24.449998999999998</c:v>
                </c:pt>
                <c:pt idx="2936">
                  <c:v>24.458331999999999</c:v>
                </c:pt>
                <c:pt idx="2937">
                  <c:v>24.466664999999999</c:v>
                </c:pt>
                <c:pt idx="2938">
                  <c:v>24.474997999999999</c:v>
                </c:pt>
                <c:pt idx="2939">
                  <c:v>24.483332000000001</c:v>
                </c:pt>
                <c:pt idx="2940">
                  <c:v>24.491665000000001</c:v>
                </c:pt>
                <c:pt idx="2941">
                  <c:v>24.499998000000001</c:v>
                </c:pt>
                <c:pt idx="2942">
                  <c:v>24.508333</c:v>
                </c:pt>
                <c:pt idx="2943">
                  <c:v>24.516666000000001</c:v>
                </c:pt>
                <c:pt idx="2944">
                  <c:v>24.524999999999999</c:v>
                </c:pt>
                <c:pt idx="2945">
                  <c:v>24.533332999999999</c:v>
                </c:pt>
                <c:pt idx="2946">
                  <c:v>24.541665999999999</c:v>
                </c:pt>
                <c:pt idx="2947">
                  <c:v>24.549999</c:v>
                </c:pt>
                <c:pt idx="2948">
                  <c:v>24.558332</c:v>
                </c:pt>
                <c:pt idx="2949">
                  <c:v>24.566666000000001</c:v>
                </c:pt>
                <c:pt idx="2950">
                  <c:v>24.574998999999998</c:v>
                </c:pt>
                <c:pt idx="2951">
                  <c:v>24.583331999999999</c:v>
                </c:pt>
                <c:pt idx="2952">
                  <c:v>24.591664999999999</c:v>
                </c:pt>
                <c:pt idx="2953">
                  <c:v>24.599997999999999</c:v>
                </c:pt>
                <c:pt idx="2954">
                  <c:v>24.608332000000001</c:v>
                </c:pt>
                <c:pt idx="2955">
                  <c:v>24.616665000000001</c:v>
                </c:pt>
                <c:pt idx="2956">
                  <c:v>24.624998000000001</c:v>
                </c:pt>
                <c:pt idx="2957">
                  <c:v>24.633333</c:v>
                </c:pt>
                <c:pt idx="2958">
                  <c:v>24.641666000000001</c:v>
                </c:pt>
                <c:pt idx="2959">
                  <c:v>24.65</c:v>
                </c:pt>
                <c:pt idx="2960">
                  <c:v>24.658332999999999</c:v>
                </c:pt>
                <c:pt idx="2961">
                  <c:v>24.666665999999999</c:v>
                </c:pt>
                <c:pt idx="2962">
                  <c:v>24.674999</c:v>
                </c:pt>
                <c:pt idx="2963">
                  <c:v>24.683332</c:v>
                </c:pt>
                <c:pt idx="2964">
                  <c:v>24.691666000000001</c:v>
                </c:pt>
                <c:pt idx="2965">
                  <c:v>24.699998999999998</c:v>
                </c:pt>
                <c:pt idx="2966">
                  <c:v>24.708331999999999</c:v>
                </c:pt>
                <c:pt idx="2967">
                  <c:v>24.716664999999999</c:v>
                </c:pt>
                <c:pt idx="2968">
                  <c:v>24.724997999999999</c:v>
                </c:pt>
                <c:pt idx="2969">
                  <c:v>24.733332000000001</c:v>
                </c:pt>
                <c:pt idx="2970">
                  <c:v>24.741665000000001</c:v>
                </c:pt>
                <c:pt idx="2971">
                  <c:v>24.749998000000001</c:v>
                </c:pt>
                <c:pt idx="2972">
                  <c:v>24.758333</c:v>
                </c:pt>
                <c:pt idx="2973">
                  <c:v>24.766666000000001</c:v>
                </c:pt>
                <c:pt idx="2974">
                  <c:v>24.774999999999999</c:v>
                </c:pt>
                <c:pt idx="2975">
                  <c:v>24.783332999999999</c:v>
                </c:pt>
                <c:pt idx="2976">
                  <c:v>24.791665999999999</c:v>
                </c:pt>
                <c:pt idx="2977">
                  <c:v>24.799999</c:v>
                </c:pt>
                <c:pt idx="2978">
                  <c:v>24.808332</c:v>
                </c:pt>
                <c:pt idx="2979">
                  <c:v>24.816666000000001</c:v>
                </c:pt>
                <c:pt idx="2980">
                  <c:v>24.824998999999998</c:v>
                </c:pt>
                <c:pt idx="2981">
                  <c:v>24.833331999999999</c:v>
                </c:pt>
                <c:pt idx="2982">
                  <c:v>24.841664999999999</c:v>
                </c:pt>
                <c:pt idx="2983">
                  <c:v>24.849997999999999</c:v>
                </c:pt>
                <c:pt idx="2984">
                  <c:v>24.858332000000001</c:v>
                </c:pt>
                <c:pt idx="2985">
                  <c:v>24.866665000000001</c:v>
                </c:pt>
                <c:pt idx="2986">
                  <c:v>24.874998000000001</c:v>
                </c:pt>
                <c:pt idx="2987">
                  <c:v>24.883333</c:v>
                </c:pt>
                <c:pt idx="2988">
                  <c:v>24.891666000000001</c:v>
                </c:pt>
                <c:pt idx="2989">
                  <c:v>24.9</c:v>
                </c:pt>
                <c:pt idx="2990">
                  <c:v>24.908332999999999</c:v>
                </c:pt>
                <c:pt idx="2991">
                  <c:v>24.916665999999999</c:v>
                </c:pt>
                <c:pt idx="2992">
                  <c:v>24.924999</c:v>
                </c:pt>
                <c:pt idx="2993">
                  <c:v>24.933332</c:v>
                </c:pt>
                <c:pt idx="2994">
                  <c:v>24.941666000000001</c:v>
                </c:pt>
                <c:pt idx="2995">
                  <c:v>24.949998999999998</c:v>
                </c:pt>
                <c:pt idx="2996">
                  <c:v>24.958331999999999</c:v>
                </c:pt>
                <c:pt idx="2997">
                  <c:v>24.966664999999999</c:v>
                </c:pt>
                <c:pt idx="2998">
                  <c:v>24.974997999999999</c:v>
                </c:pt>
                <c:pt idx="2999">
                  <c:v>24.983332000000001</c:v>
                </c:pt>
                <c:pt idx="3000">
                  <c:v>24.991665000000001</c:v>
                </c:pt>
                <c:pt idx="3001">
                  <c:v>24.999998000000001</c:v>
                </c:pt>
                <c:pt idx="3002">
                  <c:v>25.008333</c:v>
                </c:pt>
                <c:pt idx="3003">
                  <c:v>25.016666000000001</c:v>
                </c:pt>
                <c:pt idx="3004">
                  <c:v>25.024999999999999</c:v>
                </c:pt>
                <c:pt idx="3005">
                  <c:v>25.033332999999999</c:v>
                </c:pt>
                <c:pt idx="3006">
                  <c:v>25.041665999999999</c:v>
                </c:pt>
                <c:pt idx="3007">
                  <c:v>25.049999</c:v>
                </c:pt>
                <c:pt idx="3008">
                  <c:v>25.058332</c:v>
                </c:pt>
                <c:pt idx="3009">
                  <c:v>25.066666000000001</c:v>
                </c:pt>
                <c:pt idx="3010">
                  <c:v>25.074998999999998</c:v>
                </c:pt>
                <c:pt idx="3011">
                  <c:v>25.083331999999999</c:v>
                </c:pt>
                <c:pt idx="3012">
                  <c:v>25.091664999999999</c:v>
                </c:pt>
                <c:pt idx="3013">
                  <c:v>25.099997999999999</c:v>
                </c:pt>
                <c:pt idx="3014">
                  <c:v>25.108332000000001</c:v>
                </c:pt>
                <c:pt idx="3015">
                  <c:v>25.116665000000001</c:v>
                </c:pt>
                <c:pt idx="3016">
                  <c:v>25.124998000000001</c:v>
                </c:pt>
                <c:pt idx="3017">
                  <c:v>25.133330999999998</c:v>
                </c:pt>
                <c:pt idx="3018">
                  <c:v>25.141666000000001</c:v>
                </c:pt>
                <c:pt idx="3019">
                  <c:v>25.15</c:v>
                </c:pt>
                <c:pt idx="3020">
                  <c:v>25.158332999999999</c:v>
                </c:pt>
                <c:pt idx="3021">
                  <c:v>25.166665999999999</c:v>
                </c:pt>
                <c:pt idx="3022">
                  <c:v>25.174999</c:v>
                </c:pt>
                <c:pt idx="3023">
                  <c:v>25.183332</c:v>
                </c:pt>
                <c:pt idx="3024">
                  <c:v>25.191666000000001</c:v>
                </c:pt>
                <c:pt idx="3025">
                  <c:v>25.199998999999998</c:v>
                </c:pt>
                <c:pt idx="3026">
                  <c:v>25.208331999999999</c:v>
                </c:pt>
                <c:pt idx="3027">
                  <c:v>25.216664999999999</c:v>
                </c:pt>
                <c:pt idx="3028">
                  <c:v>25.224997999999999</c:v>
                </c:pt>
                <c:pt idx="3029">
                  <c:v>25.233332000000001</c:v>
                </c:pt>
                <c:pt idx="3030">
                  <c:v>25.241665000000001</c:v>
                </c:pt>
                <c:pt idx="3031">
                  <c:v>25.249998000000001</c:v>
                </c:pt>
                <c:pt idx="3032">
                  <c:v>25.258330999999998</c:v>
                </c:pt>
                <c:pt idx="3033">
                  <c:v>25.266666000000001</c:v>
                </c:pt>
                <c:pt idx="3034">
                  <c:v>25.274999999999999</c:v>
                </c:pt>
                <c:pt idx="3035">
                  <c:v>25.283332999999999</c:v>
                </c:pt>
                <c:pt idx="3036">
                  <c:v>25.291665999999999</c:v>
                </c:pt>
                <c:pt idx="3037">
                  <c:v>25.299999</c:v>
                </c:pt>
                <c:pt idx="3038">
                  <c:v>25.308332</c:v>
                </c:pt>
                <c:pt idx="3039">
                  <c:v>25.316666000000001</c:v>
                </c:pt>
                <c:pt idx="3040">
                  <c:v>25.324998999999998</c:v>
                </c:pt>
                <c:pt idx="3041">
                  <c:v>25.333331999999999</c:v>
                </c:pt>
                <c:pt idx="3042">
                  <c:v>25.341664999999999</c:v>
                </c:pt>
                <c:pt idx="3043">
                  <c:v>25.349997999999999</c:v>
                </c:pt>
                <c:pt idx="3044">
                  <c:v>25.358332000000001</c:v>
                </c:pt>
                <c:pt idx="3045">
                  <c:v>25.366665000000001</c:v>
                </c:pt>
                <c:pt idx="3046">
                  <c:v>25.374998000000001</c:v>
                </c:pt>
                <c:pt idx="3047">
                  <c:v>25.383330999999998</c:v>
                </c:pt>
                <c:pt idx="3048">
                  <c:v>25.391666000000001</c:v>
                </c:pt>
                <c:pt idx="3049">
                  <c:v>25.4</c:v>
                </c:pt>
                <c:pt idx="3050">
                  <c:v>25.408332999999999</c:v>
                </c:pt>
                <c:pt idx="3051">
                  <c:v>25.416665999999999</c:v>
                </c:pt>
                <c:pt idx="3052">
                  <c:v>25.424999</c:v>
                </c:pt>
                <c:pt idx="3053">
                  <c:v>25.433332</c:v>
                </c:pt>
                <c:pt idx="3054">
                  <c:v>25.441666000000001</c:v>
                </c:pt>
                <c:pt idx="3055">
                  <c:v>25.449998999999998</c:v>
                </c:pt>
                <c:pt idx="3056">
                  <c:v>25.458331999999999</c:v>
                </c:pt>
                <c:pt idx="3057">
                  <c:v>25.466664999999999</c:v>
                </c:pt>
                <c:pt idx="3058">
                  <c:v>25.474997999999999</c:v>
                </c:pt>
                <c:pt idx="3059">
                  <c:v>25.483332000000001</c:v>
                </c:pt>
                <c:pt idx="3060">
                  <c:v>25.491665000000001</c:v>
                </c:pt>
                <c:pt idx="3061">
                  <c:v>25.499998000000001</c:v>
                </c:pt>
                <c:pt idx="3062">
                  <c:v>25.508330999999998</c:v>
                </c:pt>
                <c:pt idx="3063">
                  <c:v>25.516666000000001</c:v>
                </c:pt>
                <c:pt idx="3064">
                  <c:v>25.524999999999999</c:v>
                </c:pt>
                <c:pt idx="3065">
                  <c:v>25.533332999999999</c:v>
                </c:pt>
                <c:pt idx="3066">
                  <c:v>25.541665999999999</c:v>
                </c:pt>
                <c:pt idx="3067">
                  <c:v>25.549999</c:v>
                </c:pt>
                <c:pt idx="3068">
                  <c:v>25.558332</c:v>
                </c:pt>
                <c:pt idx="3069">
                  <c:v>25.566666000000001</c:v>
                </c:pt>
                <c:pt idx="3070">
                  <c:v>25.574998999999998</c:v>
                </c:pt>
                <c:pt idx="3071">
                  <c:v>25.583331999999999</c:v>
                </c:pt>
                <c:pt idx="3072">
                  <c:v>25.591664999999999</c:v>
                </c:pt>
                <c:pt idx="3073">
                  <c:v>25.599997999999999</c:v>
                </c:pt>
                <c:pt idx="3074">
                  <c:v>25.608332000000001</c:v>
                </c:pt>
                <c:pt idx="3075">
                  <c:v>25.616665000000001</c:v>
                </c:pt>
                <c:pt idx="3076">
                  <c:v>25.624998000000001</c:v>
                </c:pt>
                <c:pt idx="3077">
                  <c:v>25.633330999999998</c:v>
                </c:pt>
                <c:pt idx="3078">
                  <c:v>25.641666000000001</c:v>
                </c:pt>
                <c:pt idx="3079">
                  <c:v>25.65</c:v>
                </c:pt>
                <c:pt idx="3080">
                  <c:v>25.658332999999999</c:v>
                </c:pt>
                <c:pt idx="3081">
                  <c:v>25.666665999999999</c:v>
                </c:pt>
                <c:pt idx="3082">
                  <c:v>25.674999</c:v>
                </c:pt>
                <c:pt idx="3083">
                  <c:v>25.683332</c:v>
                </c:pt>
                <c:pt idx="3084">
                  <c:v>25.691666000000001</c:v>
                </c:pt>
                <c:pt idx="3085">
                  <c:v>25.699998999999998</c:v>
                </c:pt>
                <c:pt idx="3086">
                  <c:v>25.708331999999999</c:v>
                </c:pt>
                <c:pt idx="3087">
                  <c:v>25.716664999999999</c:v>
                </c:pt>
                <c:pt idx="3088">
                  <c:v>25.724997999999999</c:v>
                </c:pt>
                <c:pt idx="3089">
                  <c:v>25.733332000000001</c:v>
                </c:pt>
                <c:pt idx="3090">
                  <c:v>25.741665000000001</c:v>
                </c:pt>
                <c:pt idx="3091">
                  <c:v>25.749998000000001</c:v>
                </c:pt>
                <c:pt idx="3092">
                  <c:v>25.758330999999998</c:v>
                </c:pt>
                <c:pt idx="3093">
                  <c:v>25.766666000000001</c:v>
                </c:pt>
                <c:pt idx="3094">
                  <c:v>25.774999999999999</c:v>
                </c:pt>
                <c:pt idx="3095">
                  <c:v>25.783332999999999</c:v>
                </c:pt>
                <c:pt idx="3096">
                  <c:v>25.791665999999999</c:v>
                </c:pt>
                <c:pt idx="3097">
                  <c:v>25.799999</c:v>
                </c:pt>
                <c:pt idx="3098">
                  <c:v>25.808332</c:v>
                </c:pt>
                <c:pt idx="3099">
                  <c:v>25.816666000000001</c:v>
                </c:pt>
                <c:pt idx="3100">
                  <c:v>25.824998999999998</c:v>
                </c:pt>
                <c:pt idx="3101">
                  <c:v>25.833331999999999</c:v>
                </c:pt>
                <c:pt idx="3102">
                  <c:v>25.841664999999999</c:v>
                </c:pt>
                <c:pt idx="3103">
                  <c:v>25.849997999999999</c:v>
                </c:pt>
                <c:pt idx="3104">
                  <c:v>25.858332000000001</c:v>
                </c:pt>
                <c:pt idx="3105">
                  <c:v>25.866665000000001</c:v>
                </c:pt>
                <c:pt idx="3106">
                  <c:v>25.874998000000001</c:v>
                </c:pt>
                <c:pt idx="3107">
                  <c:v>25.883330999999998</c:v>
                </c:pt>
                <c:pt idx="3108">
                  <c:v>25.891666000000001</c:v>
                </c:pt>
                <c:pt idx="3109">
                  <c:v>25.9</c:v>
                </c:pt>
                <c:pt idx="3110">
                  <c:v>25.908332999999999</c:v>
                </c:pt>
                <c:pt idx="3111">
                  <c:v>25.916665999999999</c:v>
                </c:pt>
                <c:pt idx="3112">
                  <c:v>25.924999</c:v>
                </c:pt>
                <c:pt idx="3113">
                  <c:v>25.933332</c:v>
                </c:pt>
                <c:pt idx="3114">
                  <c:v>25.941666000000001</c:v>
                </c:pt>
                <c:pt idx="3115">
                  <c:v>25.949998999999998</c:v>
                </c:pt>
                <c:pt idx="3116">
                  <c:v>25.958331999999999</c:v>
                </c:pt>
                <c:pt idx="3117">
                  <c:v>25.966664999999999</c:v>
                </c:pt>
                <c:pt idx="3118">
                  <c:v>25.974997999999999</c:v>
                </c:pt>
                <c:pt idx="3119">
                  <c:v>25.983332000000001</c:v>
                </c:pt>
                <c:pt idx="3120">
                  <c:v>25.991665000000001</c:v>
                </c:pt>
                <c:pt idx="3121">
                  <c:v>25.999998000000001</c:v>
                </c:pt>
                <c:pt idx="3122">
                  <c:v>26.008330999999998</c:v>
                </c:pt>
                <c:pt idx="3123">
                  <c:v>26.016666000000001</c:v>
                </c:pt>
                <c:pt idx="3124">
                  <c:v>26.024999999999999</c:v>
                </c:pt>
                <c:pt idx="3125">
                  <c:v>26.033332999999999</c:v>
                </c:pt>
                <c:pt idx="3126">
                  <c:v>26.041665999999999</c:v>
                </c:pt>
                <c:pt idx="3127">
                  <c:v>26.049999</c:v>
                </c:pt>
                <c:pt idx="3128">
                  <c:v>26.058332</c:v>
                </c:pt>
                <c:pt idx="3129">
                  <c:v>26.066666000000001</c:v>
                </c:pt>
                <c:pt idx="3130">
                  <c:v>26.074998999999998</c:v>
                </c:pt>
                <c:pt idx="3131">
                  <c:v>26.083331999999999</c:v>
                </c:pt>
                <c:pt idx="3132">
                  <c:v>26.091664999999999</c:v>
                </c:pt>
                <c:pt idx="3133">
                  <c:v>26.099997999999999</c:v>
                </c:pt>
                <c:pt idx="3134">
                  <c:v>26.108332000000001</c:v>
                </c:pt>
                <c:pt idx="3135">
                  <c:v>26.116665000000001</c:v>
                </c:pt>
                <c:pt idx="3136">
                  <c:v>26.124998000000001</c:v>
                </c:pt>
                <c:pt idx="3137">
                  <c:v>26.133330999999998</c:v>
                </c:pt>
                <c:pt idx="3138">
                  <c:v>26.141666000000001</c:v>
                </c:pt>
                <c:pt idx="3139">
                  <c:v>26.15</c:v>
                </c:pt>
                <c:pt idx="3140">
                  <c:v>26.158332999999999</c:v>
                </c:pt>
                <c:pt idx="3141">
                  <c:v>26.166665999999999</c:v>
                </c:pt>
                <c:pt idx="3142">
                  <c:v>26.174999</c:v>
                </c:pt>
                <c:pt idx="3143">
                  <c:v>26.183332</c:v>
                </c:pt>
                <c:pt idx="3144">
                  <c:v>26.191666000000001</c:v>
                </c:pt>
                <c:pt idx="3145">
                  <c:v>26.199998999999998</c:v>
                </c:pt>
                <c:pt idx="3146">
                  <c:v>26.208331999999999</c:v>
                </c:pt>
                <c:pt idx="3147">
                  <c:v>26.216664999999999</c:v>
                </c:pt>
                <c:pt idx="3148">
                  <c:v>26.224997999999999</c:v>
                </c:pt>
                <c:pt idx="3149">
                  <c:v>26.233332000000001</c:v>
                </c:pt>
                <c:pt idx="3150">
                  <c:v>26.241665000000001</c:v>
                </c:pt>
                <c:pt idx="3151">
                  <c:v>26.249998000000001</c:v>
                </c:pt>
                <c:pt idx="3152">
                  <c:v>26.258330999999998</c:v>
                </c:pt>
                <c:pt idx="3153">
                  <c:v>26.266666000000001</c:v>
                </c:pt>
                <c:pt idx="3154">
                  <c:v>26.274999999999999</c:v>
                </c:pt>
                <c:pt idx="3155">
                  <c:v>26.283332999999999</c:v>
                </c:pt>
                <c:pt idx="3156">
                  <c:v>26.291665999999999</c:v>
                </c:pt>
                <c:pt idx="3157">
                  <c:v>26.299999</c:v>
                </c:pt>
                <c:pt idx="3158">
                  <c:v>26.308332</c:v>
                </c:pt>
                <c:pt idx="3159">
                  <c:v>26.316666000000001</c:v>
                </c:pt>
                <c:pt idx="3160">
                  <c:v>26.324998999999998</c:v>
                </c:pt>
                <c:pt idx="3161">
                  <c:v>26.333331999999999</c:v>
                </c:pt>
                <c:pt idx="3162">
                  <c:v>26.341664999999999</c:v>
                </c:pt>
                <c:pt idx="3163">
                  <c:v>26.349997999999999</c:v>
                </c:pt>
                <c:pt idx="3164">
                  <c:v>26.358332000000001</c:v>
                </c:pt>
                <c:pt idx="3165">
                  <c:v>26.366665000000001</c:v>
                </c:pt>
                <c:pt idx="3166">
                  <c:v>26.374998000000001</c:v>
                </c:pt>
                <c:pt idx="3167">
                  <c:v>26.383330999999998</c:v>
                </c:pt>
                <c:pt idx="3168">
                  <c:v>26.391666000000001</c:v>
                </c:pt>
                <c:pt idx="3169">
                  <c:v>26.4</c:v>
                </c:pt>
                <c:pt idx="3170">
                  <c:v>26.408332999999999</c:v>
                </c:pt>
                <c:pt idx="3171">
                  <c:v>26.416665999999999</c:v>
                </c:pt>
                <c:pt idx="3172">
                  <c:v>26.424999</c:v>
                </c:pt>
                <c:pt idx="3173">
                  <c:v>26.433332</c:v>
                </c:pt>
                <c:pt idx="3174">
                  <c:v>26.441666000000001</c:v>
                </c:pt>
                <c:pt idx="3175">
                  <c:v>26.449998999999998</c:v>
                </c:pt>
                <c:pt idx="3176">
                  <c:v>26.458331999999999</c:v>
                </c:pt>
                <c:pt idx="3177">
                  <c:v>26.466664999999999</c:v>
                </c:pt>
                <c:pt idx="3178">
                  <c:v>26.474997999999999</c:v>
                </c:pt>
                <c:pt idx="3179">
                  <c:v>26.483332000000001</c:v>
                </c:pt>
                <c:pt idx="3180">
                  <c:v>26.491665000000001</c:v>
                </c:pt>
                <c:pt idx="3181">
                  <c:v>26.499998000000001</c:v>
                </c:pt>
                <c:pt idx="3182">
                  <c:v>26.508330999999998</c:v>
                </c:pt>
                <c:pt idx="3183">
                  <c:v>26.516666000000001</c:v>
                </c:pt>
                <c:pt idx="3184">
                  <c:v>26.524999999999999</c:v>
                </c:pt>
                <c:pt idx="3185">
                  <c:v>26.533332999999999</c:v>
                </c:pt>
                <c:pt idx="3186">
                  <c:v>26.541665999999999</c:v>
                </c:pt>
                <c:pt idx="3187">
                  <c:v>26.549999</c:v>
                </c:pt>
                <c:pt idx="3188">
                  <c:v>26.558332</c:v>
                </c:pt>
                <c:pt idx="3189">
                  <c:v>26.566666000000001</c:v>
                </c:pt>
                <c:pt idx="3190">
                  <c:v>26.574998999999998</c:v>
                </c:pt>
                <c:pt idx="3191">
                  <c:v>26.583331999999999</c:v>
                </c:pt>
                <c:pt idx="3192">
                  <c:v>26.591664999999999</c:v>
                </c:pt>
                <c:pt idx="3193">
                  <c:v>26.599997999999999</c:v>
                </c:pt>
                <c:pt idx="3194">
                  <c:v>26.608332000000001</c:v>
                </c:pt>
                <c:pt idx="3195">
                  <c:v>26.616665000000001</c:v>
                </c:pt>
                <c:pt idx="3196">
                  <c:v>26.624998000000001</c:v>
                </c:pt>
                <c:pt idx="3197">
                  <c:v>26.633330999999998</c:v>
                </c:pt>
                <c:pt idx="3198">
                  <c:v>26.641666000000001</c:v>
                </c:pt>
                <c:pt idx="3199">
                  <c:v>26.65</c:v>
                </c:pt>
                <c:pt idx="3200">
                  <c:v>26.658332999999999</c:v>
                </c:pt>
                <c:pt idx="3201">
                  <c:v>26.666665999999999</c:v>
                </c:pt>
                <c:pt idx="3202">
                  <c:v>26.674999</c:v>
                </c:pt>
                <c:pt idx="3203">
                  <c:v>26.683332</c:v>
                </c:pt>
                <c:pt idx="3204">
                  <c:v>26.691666000000001</c:v>
                </c:pt>
                <c:pt idx="3205">
                  <c:v>26.699998999999998</c:v>
                </c:pt>
                <c:pt idx="3206">
                  <c:v>26.708331999999999</c:v>
                </c:pt>
                <c:pt idx="3207">
                  <c:v>26.716664999999999</c:v>
                </c:pt>
                <c:pt idx="3208">
                  <c:v>26.724997999999999</c:v>
                </c:pt>
                <c:pt idx="3209">
                  <c:v>26.733332000000001</c:v>
                </c:pt>
                <c:pt idx="3210">
                  <c:v>26.741665000000001</c:v>
                </c:pt>
                <c:pt idx="3211">
                  <c:v>26.749998000000001</c:v>
                </c:pt>
                <c:pt idx="3212">
                  <c:v>26.758330999999998</c:v>
                </c:pt>
                <c:pt idx="3213">
                  <c:v>26.766666000000001</c:v>
                </c:pt>
                <c:pt idx="3214">
                  <c:v>26.774999999999999</c:v>
                </c:pt>
                <c:pt idx="3215">
                  <c:v>26.783332999999999</c:v>
                </c:pt>
                <c:pt idx="3216">
                  <c:v>26.791665999999999</c:v>
                </c:pt>
                <c:pt idx="3217">
                  <c:v>26.799999</c:v>
                </c:pt>
                <c:pt idx="3218">
                  <c:v>26.808332</c:v>
                </c:pt>
                <c:pt idx="3219">
                  <c:v>26.816666000000001</c:v>
                </c:pt>
                <c:pt idx="3220">
                  <c:v>26.824998999999998</c:v>
                </c:pt>
                <c:pt idx="3221">
                  <c:v>26.833331999999999</c:v>
                </c:pt>
                <c:pt idx="3222">
                  <c:v>26.841664999999999</c:v>
                </c:pt>
                <c:pt idx="3223">
                  <c:v>26.849997999999999</c:v>
                </c:pt>
                <c:pt idx="3224">
                  <c:v>26.858332000000001</c:v>
                </c:pt>
                <c:pt idx="3225">
                  <c:v>26.866665000000001</c:v>
                </c:pt>
                <c:pt idx="3226">
                  <c:v>26.874998000000001</c:v>
                </c:pt>
                <c:pt idx="3227">
                  <c:v>26.883330999999998</c:v>
                </c:pt>
                <c:pt idx="3228">
                  <c:v>26.891666000000001</c:v>
                </c:pt>
                <c:pt idx="3229">
                  <c:v>26.9</c:v>
                </c:pt>
                <c:pt idx="3230">
                  <c:v>26.908332999999999</c:v>
                </c:pt>
                <c:pt idx="3231">
                  <c:v>26.916665999999999</c:v>
                </c:pt>
                <c:pt idx="3232">
                  <c:v>26.924999</c:v>
                </c:pt>
                <c:pt idx="3233">
                  <c:v>26.933332</c:v>
                </c:pt>
                <c:pt idx="3234">
                  <c:v>26.941666000000001</c:v>
                </c:pt>
                <c:pt idx="3235">
                  <c:v>26.949998999999998</c:v>
                </c:pt>
                <c:pt idx="3236">
                  <c:v>26.958331999999999</c:v>
                </c:pt>
                <c:pt idx="3237">
                  <c:v>26.966664999999999</c:v>
                </c:pt>
                <c:pt idx="3238">
                  <c:v>26.974997999999999</c:v>
                </c:pt>
                <c:pt idx="3239">
                  <c:v>26.983332000000001</c:v>
                </c:pt>
                <c:pt idx="3240">
                  <c:v>26.991665000000001</c:v>
                </c:pt>
                <c:pt idx="3241">
                  <c:v>26.999998000000001</c:v>
                </c:pt>
                <c:pt idx="3242">
                  <c:v>27.008330999999998</c:v>
                </c:pt>
                <c:pt idx="3243">
                  <c:v>27.016666000000001</c:v>
                </c:pt>
                <c:pt idx="3244">
                  <c:v>27.024999999999999</c:v>
                </c:pt>
                <c:pt idx="3245">
                  <c:v>27.033332999999999</c:v>
                </c:pt>
                <c:pt idx="3246">
                  <c:v>27.041665999999999</c:v>
                </c:pt>
                <c:pt idx="3247">
                  <c:v>27.049999</c:v>
                </c:pt>
                <c:pt idx="3248">
                  <c:v>27.058332</c:v>
                </c:pt>
                <c:pt idx="3249">
                  <c:v>27.066666000000001</c:v>
                </c:pt>
                <c:pt idx="3250">
                  <c:v>27.074998999999998</c:v>
                </c:pt>
                <c:pt idx="3251">
                  <c:v>27.083331999999999</c:v>
                </c:pt>
                <c:pt idx="3252">
                  <c:v>27.091664999999999</c:v>
                </c:pt>
                <c:pt idx="3253">
                  <c:v>27.099997999999999</c:v>
                </c:pt>
                <c:pt idx="3254">
                  <c:v>27.108332000000001</c:v>
                </c:pt>
                <c:pt idx="3255">
                  <c:v>27.116665000000001</c:v>
                </c:pt>
                <c:pt idx="3256">
                  <c:v>27.124998000000001</c:v>
                </c:pt>
                <c:pt idx="3257">
                  <c:v>27.133330999999998</c:v>
                </c:pt>
                <c:pt idx="3258">
                  <c:v>27.141666000000001</c:v>
                </c:pt>
                <c:pt idx="3259">
                  <c:v>27.15</c:v>
                </c:pt>
                <c:pt idx="3260">
                  <c:v>27.158332999999999</c:v>
                </c:pt>
                <c:pt idx="3261">
                  <c:v>27.166665999999999</c:v>
                </c:pt>
                <c:pt idx="3262">
                  <c:v>27.174999</c:v>
                </c:pt>
                <c:pt idx="3263">
                  <c:v>27.183332</c:v>
                </c:pt>
                <c:pt idx="3264">
                  <c:v>27.191666000000001</c:v>
                </c:pt>
                <c:pt idx="3265">
                  <c:v>27.199998999999998</c:v>
                </c:pt>
                <c:pt idx="3266">
                  <c:v>27.208331999999999</c:v>
                </c:pt>
                <c:pt idx="3267">
                  <c:v>27.216664999999999</c:v>
                </c:pt>
                <c:pt idx="3268">
                  <c:v>27.224997999999999</c:v>
                </c:pt>
                <c:pt idx="3269">
                  <c:v>27.233332000000001</c:v>
                </c:pt>
                <c:pt idx="3270">
                  <c:v>27.241665000000001</c:v>
                </c:pt>
                <c:pt idx="3271">
                  <c:v>27.249998000000001</c:v>
                </c:pt>
                <c:pt idx="3272">
                  <c:v>27.258330999999998</c:v>
                </c:pt>
                <c:pt idx="3273">
                  <c:v>27.266666000000001</c:v>
                </c:pt>
                <c:pt idx="3274">
                  <c:v>27.274999999999999</c:v>
                </c:pt>
                <c:pt idx="3275">
                  <c:v>27.283332999999999</c:v>
                </c:pt>
                <c:pt idx="3276">
                  <c:v>27.291665999999999</c:v>
                </c:pt>
                <c:pt idx="3277">
                  <c:v>27.299999</c:v>
                </c:pt>
                <c:pt idx="3278">
                  <c:v>27.308332</c:v>
                </c:pt>
                <c:pt idx="3279">
                  <c:v>27.316666000000001</c:v>
                </c:pt>
                <c:pt idx="3280">
                  <c:v>27.324998999999998</c:v>
                </c:pt>
                <c:pt idx="3281">
                  <c:v>27.333331999999999</c:v>
                </c:pt>
                <c:pt idx="3282">
                  <c:v>27.341664999999999</c:v>
                </c:pt>
                <c:pt idx="3283">
                  <c:v>27.349997999999999</c:v>
                </c:pt>
                <c:pt idx="3284">
                  <c:v>27.358332000000001</c:v>
                </c:pt>
                <c:pt idx="3285">
                  <c:v>27.366665000000001</c:v>
                </c:pt>
                <c:pt idx="3286">
                  <c:v>27.374998000000001</c:v>
                </c:pt>
                <c:pt idx="3287">
                  <c:v>27.383330999999998</c:v>
                </c:pt>
                <c:pt idx="3288">
                  <c:v>27.391665</c:v>
                </c:pt>
                <c:pt idx="3289">
                  <c:v>27.4</c:v>
                </c:pt>
                <c:pt idx="3290">
                  <c:v>27.408332999999999</c:v>
                </c:pt>
                <c:pt idx="3291">
                  <c:v>27.416665999999999</c:v>
                </c:pt>
                <c:pt idx="3292">
                  <c:v>27.424999</c:v>
                </c:pt>
                <c:pt idx="3293">
                  <c:v>27.433332</c:v>
                </c:pt>
                <c:pt idx="3294">
                  <c:v>27.441666000000001</c:v>
                </c:pt>
                <c:pt idx="3295">
                  <c:v>27.449998999999998</c:v>
                </c:pt>
                <c:pt idx="3296">
                  <c:v>27.458331999999999</c:v>
                </c:pt>
                <c:pt idx="3297">
                  <c:v>27.466664999999999</c:v>
                </c:pt>
                <c:pt idx="3298">
                  <c:v>27.474997999999999</c:v>
                </c:pt>
                <c:pt idx="3299">
                  <c:v>27.483332000000001</c:v>
                </c:pt>
                <c:pt idx="3300">
                  <c:v>27.491665000000001</c:v>
                </c:pt>
                <c:pt idx="3301">
                  <c:v>27.499998000000001</c:v>
                </c:pt>
                <c:pt idx="3302">
                  <c:v>27.508330999999998</c:v>
                </c:pt>
                <c:pt idx="3303">
                  <c:v>27.516665</c:v>
                </c:pt>
                <c:pt idx="3304">
                  <c:v>27.524999999999999</c:v>
                </c:pt>
                <c:pt idx="3305">
                  <c:v>27.533332999999999</c:v>
                </c:pt>
                <c:pt idx="3306">
                  <c:v>27.541665999999999</c:v>
                </c:pt>
                <c:pt idx="3307">
                  <c:v>27.549999</c:v>
                </c:pt>
                <c:pt idx="3308">
                  <c:v>27.558332</c:v>
                </c:pt>
                <c:pt idx="3309">
                  <c:v>27.566666000000001</c:v>
                </c:pt>
                <c:pt idx="3310">
                  <c:v>27.574998999999998</c:v>
                </c:pt>
                <c:pt idx="3311">
                  <c:v>27.583331999999999</c:v>
                </c:pt>
                <c:pt idx="3312">
                  <c:v>27.591664999999999</c:v>
                </c:pt>
                <c:pt idx="3313">
                  <c:v>27.599997999999999</c:v>
                </c:pt>
                <c:pt idx="3314">
                  <c:v>27.608332000000001</c:v>
                </c:pt>
                <c:pt idx="3315">
                  <c:v>27.616665000000001</c:v>
                </c:pt>
                <c:pt idx="3316">
                  <c:v>27.624998000000001</c:v>
                </c:pt>
                <c:pt idx="3317">
                  <c:v>27.633330999999998</c:v>
                </c:pt>
                <c:pt idx="3318">
                  <c:v>27.641665</c:v>
                </c:pt>
                <c:pt idx="3319">
                  <c:v>27.65</c:v>
                </c:pt>
                <c:pt idx="3320">
                  <c:v>27.658332999999999</c:v>
                </c:pt>
                <c:pt idx="3321">
                  <c:v>27.666665999999999</c:v>
                </c:pt>
                <c:pt idx="3322">
                  <c:v>27.674999</c:v>
                </c:pt>
                <c:pt idx="3323">
                  <c:v>27.683332</c:v>
                </c:pt>
                <c:pt idx="3324">
                  <c:v>27.691666000000001</c:v>
                </c:pt>
                <c:pt idx="3325">
                  <c:v>27.699998999999998</c:v>
                </c:pt>
                <c:pt idx="3326">
                  <c:v>27.708331999999999</c:v>
                </c:pt>
                <c:pt idx="3327">
                  <c:v>27.716664999999999</c:v>
                </c:pt>
                <c:pt idx="3328">
                  <c:v>27.724997999999999</c:v>
                </c:pt>
                <c:pt idx="3329">
                  <c:v>27.733332000000001</c:v>
                </c:pt>
                <c:pt idx="3330">
                  <c:v>27.741665000000001</c:v>
                </c:pt>
                <c:pt idx="3331">
                  <c:v>27.749998000000001</c:v>
                </c:pt>
                <c:pt idx="3332">
                  <c:v>27.758330999999998</c:v>
                </c:pt>
                <c:pt idx="3333">
                  <c:v>27.766665</c:v>
                </c:pt>
                <c:pt idx="3334">
                  <c:v>27.774999999999999</c:v>
                </c:pt>
                <c:pt idx="3335">
                  <c:v>27.783332999999999</c:v>
                </c:pt>
                <c:pt idx="3336">
                  <c:v>27.791665999999999</c:v>
                </c:pt>
                <c:pt idx="3337">
                  <c:v>27.799999</c:v>
                </c:pt>
                <c:pt idx="3338">
                  <c:v>27.808332</c:v>
                </c:pt>
                <c:pt idx="3339">
                  <c:v>27.816666000000001</c:v>
                </c:pt>
                <c:pt idx="3340">
                  <c:v>27.824998999999998</c:v>
                </c:pt>
                <c:pt idx="3341">
                  <c:v>27.833331999999999</c:v>
                </c:pt>
                <c:pt idx="3342">
                  <c:v>27.841664999999999</c:v>
                </c:pt>
                <c:pt idx="3343">
                  <c:v>27.849997999999999</c:v>
                </c:pt>
                <c:pt idx="3344">
                  <c:v>27.858332000000001</c:v>
                </c:pt>
                <c:pt idx="3345">
                  <c:v>27.866665000000001</c:v>
                </c:pt>
                <c:pt idx="3346">
                  <c:v>27.874998000000001</c:v>
                </c:pt>
                <c:pt idx="3347">
                  <c:v>27.883330999999998</c:v>
                </c:pt>
                <c:pt idx="3348">
                  <c:v>27.891665</c:v>
                </c:pt>
                <c:pt idx="3349">
                  <c:v>27.9</c:v>
                </c:pt>
                <c:pt idx="3350">
                  <c:v>27.908332999999999</c:v>
                </c:pt>
                <c:pt idx="3351">
                  <c:v>27.916665999999999</c:v>
                </c:pt>
                <c:pt idx="3352">
                  <c:v>27.924999</c:v>
                </c:pt>
                <c:pt idx="3353">
                  <c:v>27.933332</c:v>
                </c:pt>
                <c:pt idx="3354">
                  <c:v>27.941666000000001</c:v>
                </c:pt>
                <c:pt idx="3355">
                  <c:v>27.949998999999998</c:v>
                </c:pt>
                <c:pt idx="3356">
                  <c:v>27.958331999999999</c:v>
                </c:pt>
                <c:pt idx="3357">
                  <c:v>27.966664999999999</c:v>
                </c:pt>
                <c:pt idx="3358">
                  <c:v>27.974997999999999</c:v>
                </c:pt>
                <c:pt idx="3359">
                  <c:v>27.983332000000001</c:v>
                </c:pt>
                <c:pt idx="3360">
                  <c:v>27.991665000000001</c:v>
                </c:pt>
                <c:pt idx="3361">
                  <c:v>27.999998000000001</c:v>
                </c:pt>
                <c:pt idx="3362">
                  <c:v>28.008330999999998</c:v>
                </c:pt>
                <c:pt idx="3363">
                  <c:v>28.016665</c:v>
                </c:pt>
                <c:pt idx="3364">
                  <c:v>28.024999999999999</c:v>
                </c:pt>
                <c:pt idx="3365">
                  <c:v>28.033332999999999</c:v>
                </c:pt>
                <c:pt idx="3366">
                  <c:v>28.041665999999999</c:v>
                </c:pt>
                <c:pt idx="3367">
                  <c:v>28.049999</c:v>
                </c:pt>
                <c:pt idx="3368">
                  <c:v>28.058332</c:v>
                </c:pt>
                <c:pt idx="3369">
                  <c:v>28.066666000000001</c:v>
                </c:pt>
                <c:pt idx="3370">
                  <c:v>28.074998999999998</c:v>
                </c:pt>
                <c:pt idx="3371">
                  <c:v>28.083331999999999</c:v>
                </c:pt>
                <c:pt idx="3372">
                  <c:v>28.091664999999999</c:v>
                </c:pt>
                <c:pt idx="3373">
                  <c:v>28.099997999999999</c:v>
                </c:pt>
                <c:pt idx="3374">
                  <c:v>28.108332000000001</c:v>
                </c:pt>
                <c:pt idx="3375">
                  <c:v>28.116665000000001</c:v>
                </c:pt>
                <c:pt idx="3376">
                  <c:v>28.124998000000001</c:v>
                </c:pt>
                <c:pt idx="3377">
                  <c:v>28.133330999999998</c:v>
                </c:pt>
                <c:pt idx="3378">
                  <c:v>28.141665</c:v>
                </c:pt>
                <c:pt idx="3379">
                  <c:v>28.15</c:v>
                </c:pt>
                <c:pt idx="3380">
                  <c:v>28.158332999999999</c:v>
                </c:pt>
                <c:pt idx="3381">
                  <c:v>28.166665999999999</c:v>
                </c:pt>
                <c:pt idx="3382">
                  <c:v>28.174999</c:v>
                </c:pt>
                <c:pt idx="3383">
                  <c:v>28.183332</c:v>
                </c:pt>
                <c:pt idx="3384">
                  <c:v>28.191666000000001</c:v>
                </c:pt>
                <c:pt idx="3385">
                  <c:v>28.199998999999998</c:v>
                </c:pt>
                <c:pt idx="3386">
                  <c:v>28.208331999999999</c:v>
                </c:pt>
                <c:pt idx="3387">
                  <c:v>28.216664999999999</c:v>
                </c:pt>
                <c:pt idx="3388">
                  <c:v>28.224997999999999</c:v>
                </c:pt>
                <c:pt idx="3389">
                  <c:v>28.233332000000001</c:v>
                </c:pt>
                <c:pt idx="3390">
                  <c:v>28.241665000000001</c:v>
                </c:pt>
                <c:pt idx="3391">
                  <c:v>28.249998000000001</c:v>
                </c:pt>
                <c:pt idx="3392">
                  <c:v>28.258330999999998</c:v>
                </c:pt>
                <c:pt idx="3393">
                  <c:v>28.266665</c:v>
                </c:pt>
                <c:pt idx="3394">
                  <c:v>28.274999999999999</c:v>
                </c:pt>
                <c:pt idx="3395">
                  <c:v>28.283332999999999</c:v>
                </c:pt>
                <c:pt idx="3396">
                  <c:v>28.291665999999999</c:v>
                </c:pt>
                <c:pt idx="3397">
                  <c:v>28.299999</c:v>
                </c:pt>
                <c:pt idx="3398">
                  <c:v>28.308332</c:v>
                </c:pt>
                <c:pt idx="3399">
                  <c:v>28.316666000000001</c:v>
                </c:pt>
                <c:pt idx="3400">
                  <c:v>28.324998999999998</c:v>
                </c:pt>
                <c:pt idx="3401">
                  <c:v>28.333331999999999</c:v>
                </c:pt>
                <c:pt idx="3402">
                  <c:v>28.341664999999999</c:v>
                </c:pt>
                <c:pt idx="3403">
                  <c:v>28.349997999999999</c:v>
                </c:pt>
                <c:pt idx="3404">
                  <c:v>28.358332000000001</c:v>
                </c:pt>
                <c:pt idx="3405">
                  <c:v>28.366665000000001</c:v>
                </c:pt>
                <c:pt idx="3406">
                  <c:v>28.374998000000001</c:v>
                </c:pt>
                <c:pt idx="3407">
                  <c:v>28.383330999999998</c:v>
                </c:pt>
                <c:pt idx="3408">
                  <c:v>28.391665</c:v>
                </c:pt>
                <c:pt idx="3409">
                  <c:v>28.4</c:v>
                </c:pt>
                <c:pt idx="3410">
                  <c:v>28.408332999999999</c:v>
                </c:pt>
                <c:pt idx="3411">
                  <c:v>28.416665999999999</c:v>
                </c:pt>
                <c:pt idx="3412">
                  <c:v>28.424999</c:v>
                </c:pt>
                <c:pt idx="3413">
                  <c:v>28.433332</c:v>
                </c:pt>
                <c:pt idx="3414">
                  <c:v>28.441666000000001</c:v>
                </c:pt>
                <c:pt idx="3415">
                  <c:v>28.449998999999998</c:v>
                </c:pt>
                <c:pt idx="3416">
                  <c:v>28.458331999999999</c:v>
                </c:pt>
                <c:pt idx="3417">
                  <c:v>28.466664999999999</c:v>
                </c:pt>
                <c:pt idx="3418">
                  <c:v>28.474997999999999</c:v>
                </c:pt>
                <c:pt idx="3419">
                  <c:v>28.483332000000001</c:v>
                </c:pt>
                <c:pt idx="3420">
                  <c:v>28.491665000000001</c:v>
                </c:pt>
                <c:pt idx="3421">
                  <c:v>28.499998000000001</c:v>
                </c:pt>
                <c:pt idx="3422">
                  <c:v>28.508330999999998</c:v>
                </c:pt>
                <c:pt idx="3423">
                  <c:v>28.516665</c:v>
                </c:pt>
                <c:pt idx="3424">
                  <c:v>28.524999999999999</c:v>
                </c:pt>
                <c:pt idx="3425">
                  <c:v>28.533332999999999</c:v>
                </c:pt>
                <c:pt idx="3426">
                  <c:v>28.541665999999999</c:v>
                </c:pt>
                <c:pt idx="3427">
                  <c:v>28.549999</c:v>
                </c:pt>
                <c:pt idx="3428">
                  <c:v>28.558332</c:v>
                </c:pt>
                <c:pt idx="3429">
                  <c:v>28.566666000000001</c:v>
                </c:pt>
                <c:pt idx="3430">
                  <c:v>28.574998999999998</c:v>
                </c:pt>
                <c:pt idx="3431">
                  <c:v>28.583331999999999</c:v>
                </c:pt>
                <c:pt idx="3432">
                  <c:v>28.591664999999999</c:v>
                </c:pt>
                <c:pt idx="3433">
                  <c:v>28.599997999999999</c:v>
                </c:pt>
                <c:pt idx="3434">
                  <c:v>28.608332000000001</c:v>
                </c:pt>
                <c:pt idx="3435">
                  <c:v>28.616665000000001</c:v>
                </c:pt>
                <c:pt idx="3436">
                  <c:v>28.624998000000001</c:v>
                </c:pt>
                <c:pt idx="3437">
                  <c:v>28.633330999999998</c:v>
                </c:pt>
                <c:pt idx="3438">
                  <c:v>28.641665</c:v>
                </c:pt>
                <c:pt idx="3439">
                  <c:v>28.65</c:v>
                </c:pt>
                <c:pt idx="3440">
                  <c:v>28.658332999999999</c:v>
                </c:pt>
                <c:pt idx="3441">
                  <c:v>28.666665999999999</c:v>
                </c:pt>
                <c:pt idx="3442">
                  <c:v>28.674999</c:v>
                </c:pt>
                <c:pt idx="3443">
                  <c:v>28.683332</c:v>
                </c:pt>
                <c:pt idx="3444">
                  <c:v>28.691666000000001</c:v>
                </c:pt>
                <c:pt idx="3445">
                  <c:v>28.699998999999998</c:v>
                </c:pt>
                <c:pt idx="3446">
                  <c:v>28.708331999999999</c:v>
                </c:pt>
                <c:pt idx="3447">
                  <c:v>28.716664999999999</c:v>
                </c:pt>
                <c:pt idx="3448">
                  <c:v>28.724997999999999</c:v>
                </c:pt>
                <c:pt idx="3449">
                  <c:v>28.733332000000001</c:v>
                </c:pt>
                <c:pt idx="3450">
                  <c:v>28.741665000000001</c:v>
                </c:pt>
                <c:pt idx="3451">
                  <c:v>28.749998000000001</c:v>
                </c:pt>
                <c:pt idx="3452">
                  <c:v>28.758330999999998</c:v>
                </c:pt>
                <c:pt idx="3453">
                  <c:v>28.766665</c:v>
                </c:pt>
                <c:pt idx="3454">
                  <c:v>28.774999999999999</c:v>
                </c:pt>
                <c:pt idx="3455">
                  <c:v>28.783332999999999</c:v>
                </c:pt>
                <c:pt idx="3456">
                  <c:v>28.791665999999999</c:v>
                </c:pt>
                <c:pt idx="3457">
                  <c:v>28.799999</c:v>
                </c:pt>
                <c:pt idx="3458">
                  <c:v>28.808332</c:v>
                </c:pt>
                <c:pt idx="3459">
                  <c:v>28.816666000000001</c:v>
                </c:pt>
                <c:pt idx="3460">
                  <c:v>28.824998999999998</c:v>
                </c:pt>
                <c:pt idx="3461">
                  <c:v>28.833331999999999</c:v>
                </c:pt>
                <c:pt idx="3462">
                  <c:v>28.841664999999999</c:v>
                </c:pt>
                <c:pt idx="3463">
                  <c:v>28.849997999999999</c:v>
                </c:pt>
                <c:pt idx="3464">
                  <c:v>28.858332000000001</c:v>
                </c:pt>
                <c:pt idx="3465">
                  <c:v>28.866665000000001</c:v>
                </c:pt>
                <c:pt idx="3466">
                  <c:v>28.874998000000001</c:v>
                </c:pt>
                <c:pt idx="3467">
                  <c:v>28.883330999999998</c:v>
                </c:pt>
                <c:pt idx="3468">
                  <c:v>28.891665</c:v>
                </c:pt>
                <c:pt idx="3469">
                  <c:v>28.9</c:v>
                </c:pt>
                <c:pt idx="3470">
                  <c:v>28.908332999999999</c:v>
                </c:pt>
                <c:pt idx="3471">
                  <c:v>28.916665999999999</c:v>
                </c:pt>
                <c:pt idx="3472">
                  <c:v>28.924999</c:v>
                </c:pt>
                <c:pt idx="3473">
                  <c:v>28.933332</c:v>
                </c:pt>
                <c:pt idx="3474">
                  <c:v>28.941666000000001</c:v>
                </c:pt>
                <c:pt idx="3475">
                  <c:v>28.949998999999998</c:v>
                </c:pt>
                <c:pt idx="3476">
                  <c:v>28.958331999999999</c:v>
                </c:pt>
                <c:pt idx="3477">
                  <c:v>28.966664999999999</c:v>
                </c:pt>
                <c:pt idx="3478">
                  <c:v>28.974997999999999</c:v>
                </c:pt>
                <c:pt idx="3479">
                  <c:v>28.983332000000001</c:v>
                </c:pt>
                <c:pt idx="3480">
                  <c:v>28.991665000000001</c:v>
                </c:pt>
                <c:pt idx="3481">
                  <c:v>28.999998000000001</c:v>
                </c:pt>
                <c:pt idx="3482">
                  <c:v>29.008330999999998</c:v>
                </c:pt>
                <c:pt idx="3483">
                  <c:v>29.016665</c:v>
                </c:pt>
                <c:pt idx="3484">
                  <c:v>29.024999999999999</c:v>
                </c:pt>
                <c:pt idx="3485">
                  <c:v>29.033332999999999</c:v>
                </c:pt>
                <c:pt idx="3486">
                  <c:v>29.041665999999999</c:v>
                </c:pt>
                <c:pt idx="3487">
                  <c:v>29.049999</c:v>
                </c:pt>
                <c:pt idx="3488">
                  <c:v>29.058332</c:v>
                </c:pt>
                <c:pt idx="3489">
                  <c:v>29.066666000000001</c:v>
                </c:pt>
                <c:pt idx="3490">
                  <c:v>29.074998999999998</c:v>
                </c:pt>
                <c:pt idx="3491">
                  <c:v>29.083331999999999</c:v>
                </c:pt>
                <c:pt idx="3492">
                  <c:v>29.091664999999999</c:v>
                </c:pt>
                <c:pt idx="3493">
                  <c:v>29.099997999999999</c:v>
                </c:pt>
                <c:pt idx="3494">
                  <c:v>29.108332000000001</c:v>
                </c:pt>
                <c:pt idx="3495">
                  <c:v>29.116665000000001</c:v>
                </c:pt>
                <c:pt idx="3496">
                  <c:v>29.124998000000001</c:v>
                </c:pt>
                <c:pt idx="3497">
                  <c:v>29.133330999999998</c:v>
                </c:pt>
                <c:pt idx="3498">
                  <c:v>29.141665</c:v>
                </c:pt>
                <c:pt idx="3499">
                  <c:v>29.15</c:v>
                </c:pt>
                <c:pt idx="3500">
                  <c:v>29.158332999999999</c:v>
                </c:pt>
                <c:pt idx="3501">
                  <c:v>29.166665999999999</c:v>
                </c:pt>
                <c:pt idx="3502">
                  <c:v>29.174999</c:v>
                </c:pt>
                <c:pt idx="3503">
                  <c:v>29.183332</c:v>
                </c:pt>
                <c:pt idx="3504">
                  <c:v>29.191666000000001</c:v>
                </c:pt>
                <c:pt idx="3505">
                  <c:v>29.199998999999998</c:v>
                </c:pt>
                <c:pt idx="3506">
                  <c:v>29.208331999999999</c:v>
                </c:pt>
                <c:pt idx="3507">
                  <c:v>29.216664999999999</c:v>
                </c:pt>
                <c:pt idx="3508">
                  <c:v>29.224997999999999</c:v>
                </c:pt>
                <c:pt idx="3509">
                  <c:v>29.233332000000001</c:v>
                </c:pt>
                <c:pt idx="3510">
                  <c:v>29.241665000000001</c:v>
                </c:pt>
                <c:pt idx="3511">
                  <c:v>29.249998000000001</c:v>
                </c:pt>
                <c:pt idx="3512">
                  <c:v>29.258330999999998</c:v>
                </c:pt>
                <c:pt idx="3513">
                  <c:v>29.266665</c:v>
                </c:pt>
                <c:pt idx="3514">
                  <c:v>29.274999999999999</c:v>
                </c:pt>
                <c:pt idx="3515">
                  <c:v>29.283332999999999</c:v>
                </c:pt>
                <c:pt idx="3516">
                  <c:v>29.291665999999999</c:v>
                </c:pt>
                <c:pt idx="3517">
                  <c:v>29.299999</c:v>
                </c:pt>
                <c:pt idx="3518">
                  <c:v>29.308332</c:v>
                </c:pt>
                <c:pt idx="3519">
                  <c:v>29.316666000000001</c:v>
                </c:pt>
                <c:pt idx="3520">
                  <c:v>29.324998999999998</c:v>
                </c:pt>
                <c:pt idx="3521">
                  <c:v>29.333331999999999</c:v>
                </c:pt>
                <c:pt idx="3522">
                  <c:v>29.341664999999999</c:v>
                </c:pt>
                <c:pt idx="3523">
                  <c:v>29.349997999999999</c:v>
                </c:pt>
                <c:pt idx="3524">
                  <c:v>29.358332000000001</c:v>
                </c:pt>
                <c:pt idx="3525">
                  <c:v>29.366665000000001</c:v>
                </c:pt>
                <c:pt idx="3526">
                  <c:v>29.374998000000001</c:v>
                </c:pt>
                <c:pt idx="3527">
                  <c:v>29.383330999999998</c:v>
                </c:pt>
                <c:pt idx="3528">
                  <c:v>29.391665</c:v>
                </c:pt>
                <c:pt idx="3529">
                  <c:v>29.399998</c:v>
                </c:pt>
                <c:pt idx="3530">
                  <c:v>29.408332999999999</c:v>
                </c:pt>
                <c:pt idx="3531">
                  <c:v>29.416665999999999</c:v>
                </c:pt>
                <c:pt idx="3532">
                  <c:v>29.424999</c:v>
                </c:pt>
                <c:pt idx="3533">
                  <c:v>29.433332</c:v>
                </c:pt>
                <c:pt idx="3534">
                  <c:v>29.441666000000001</c:v>
                </c:pt>
                <c:pt idx="3535">
                  <c:v>29.449998999999998</c:v>
                </c:pt>
                <c:pt idx="3536">
                  <c:v>29.458331999999999</c:v>
                </c:pt>
                <c:pt idx="3537">
                  <c:v>29.466664999999999</c:v>
                </c:pt>
                <c:pt idx="3538">
                  <c:v>29.474997999999999</c:v>
                </c:pt>
                <c:pt idx="3539">
                  <c:v>29.483332000000001</c:v>
                </c:pt>
                <c:pt idx="3540">
                  <c:v>29.491665000000001</c:v>
                </c:pt>
                <c:pt idx="3541">
                  <c:v>29.499998000000001</c:v>
                </c:pt>
                <c:pt idx="3542">
                  <c:v>29.508330999999998</c:v>
                </c:pt>
                <c:pt idx="3543">
                  <c:v>29.516665</c:v>
                </c:pt>
                <c:pt idx="3544">
                  <c:v>29.524998</c:v>
                </c:pt>
                <c:pt idx="3545">
                  <c:v>29.533332999999999</c:v>
                </c:pt>
                <c:pt idx="3546">
                  <c:v>29.541665999999999</c:v>
                </c:pt>
                <c:pt idx="3547">
                  <c:v>29.549999</c:v>
                </c:pt>
                <c:pt idx="3548">
                  <c:v>29.558332</c:v>
                </c:pt>
                <c:pt idx="3549">
                  <c:v>29.566666000000001</c:v>
                </c:pt>
                <c:pt idx="3550">
                  <c:v>29.574998999999998</c:v>
                </c:pt>
                <c:pt idx="3551">
                  <c:v>29.583331999999999</c:v>
                </c:pt>
                <c:pt idx="3552">
                  <c:v>29.591664999999999</c:v>
                </c:pt>
                <c:pt idx="3553">
                  <c:v>29.599997999999999</c:v>
                </c:pt>
                <c:pt idx="3554">
                  <c:v>29.608332000000001</c:v>
                </c:pt>
                <c:pt idx="3555">
                  <c:v>29.616665000000001</c:v>
                </c:pt>
                <c:pt idx="3556">
                  <c:v>29.624998000000001</c:v>
                </c:pt>
                <c:pt idx="3557">
                  <c:v>29.633330999999998</c:v>
                </c:pt>
                <c:pt idx="3558">
                  <c:v>29.641665</c:v>
                </c:pt>
                <c:pt idx="3559">
                  <c:v>29.649998</c:v>
                </c:pt>
                <c:pt idx="3560">
                  <c:v>29.658332999999999</c:v>
                </c:pt>
                <c:pt idx="3561">
                  <c:v>29.666665999999999</c:v>
                </c:pt>
                <c:pt idx="3562">
                  <c:v>29.674999</c:v>
                </c:pt>
                <c:pt idx="3563">
                  <c:v>29.683332</c:v>
                </c:pt>
                <c:pt idx="3564">
                  <c:v>29.691666000000001</c:v>
                </c:pt>
                <c:pt idx="3565">
                  <c:v>29.699998999999998</c:v>
                </c:pt>
                <c:pt idx="3566">
                  <c:v>29.708331999999999</c:v>
                </c:pt>
                <c:pt idx="3567">
                  <c:v>29.716664999999999</c:v>
                </c:pt>
                <c:pt idx="3568">
                  <c:v>29.724997999999999</c:v>
                </c:pt>
                <c:pt idx="3569">
                  <c:v>29.733332000000001</c:v>
                </c:pt>
                <c:pt idx="3570">
                  <c:v>29.741665000000001</c:v>
                </c:pt>
                <c:pt idx="3571">
                  <c:v>29.749998000000001</c:v>
                </c:pt>
                <c:pt idx="3572">
                  <c:v>29.758330999999998</c:v>
                </c:pt>
                <c:pt idx="3573">
                  <c:v>29.766665</c:v>
                </c:pt>
                <c:pt idx="3574">
                  <c:v>29.774998</c:v>
                </c:pt>
                <c:pt idx="3575">
                  <c:v>29.783332999999999</c:v>
                </c:pt>
                <c:pt idx="3576">
                  <c:v>29.791665999999999</c:v>
                </c:pt>
                <c:pt idx="3577">
                  <c:v>29.799999</c:v>
                </c:pt>
                <c:pt idx="3578">
                  <c:v>29.808332</c:v>
                </c:pt>
                <c:pt idx="3579">
                  <c:v>29.816666000000001</c:v>
                </c:pt>
                <c:pt idx="3580">
                  <c:v>29.824998999999998</c:v>
                </c:pt>
                <c:pt idx="3581">
                  <c:v>29.833331999999999</c:v>
                </c:pt>
                <c:pt idx="3582">
                  <c:v>29.841664999999999</c:v>
                </c:pt>
                <c:pt idx="3583">
                  <c:v>29.849997999999999</c:v>
                </c:pt>
                <c:pt idx="3584">
                  <c:v>29.858332000000001</c:v>
                </c:pt>
                <c:pt idx="3585">
                  <c:v>29.866665000000001</c:v>
                </c:pt>
                <c:pt idx="3586">
                  <c:v>29.874998000000001</c:v>
                </c:pt>
                <c:pt idx="3587">
                  <c:v>29.883330999999998</c:v>
                </c:pt>
                <c:pt idx="3588">
                  <c:v>29.891665</c:v>
                </c:pt>
                <c:pt idx="3589">
                  <c:v>29.899998</c:v>
                </c:pt>
                <c:pt idx="3590">
                  <c:v>29.908332999999999</c:v>
                </c:pt>
                <c:pt idx="3591">
                  <c:v>29.916665999999999</c:v>
                </c:pt>
                <c:pt idx="3592">
                  <c:v>29.924999</c:v>
                </c:pt>
                <c:pt idx="3593">
                  <c:v>29.933332</c:v>
                </c:pt>
                <c:pt idx="3594">
                  <c:v>29.941666000000001</c:v>
                </c:pt>
                <c:pt idx="3595">
                  <c:v>29.949998999999998</c:v>
                </c:pt>
                <c:pt idx="3596">
                  <c:v>29.958331999999999</c:v>
                </c:pt>
                <c:pt idx="3597">
                  <c:v>29.966664999999999</c:v>
                </c:pt>
                <c:pt idx="3598">
                  <c:v>29.974997999999999</c:v>
                </c:pt>
                <c:pt idx="3599">
                  <c:v>29.983332000000001</c:v>
                </c:pt>
                <c:pt idx="3600">
                  <c:v>29.991665000000001</c:v>
                </c:pt>
                <c:pt idx="3601">
                  <c:v>29.999998000000001</c:v>
                </c:pt>
              </c:numCache>
            </c:numRef>
          </c:xVal>
          <c:yVal>
            <c:numRef>
              <c:f>'597'!$C$2:$C$3604</c:f>
              <c:numCache>
                <c:formatCode>General</c:formatCode>
                <c:ptCount val="3603"/>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59.996803</c:v>
                </c:pt>
                <c:pt idx="63">
                  <c:v>59.993965000000003</c:v>
                </c:pt>
                <c:pt idx="64">
                  <c:v>59.991244999999999</c:v>
                </c:pt>
                <c:pt idx="65">
                  <c:v>59.988540999999998</c:v>
                </c:pt>
                <c:pt idx="66">
                  <c:v>59.985827999999998</c:v>
                </c:pt>
                <c:pt idx="67">
                  <c:v>59.983077999999999</c:v>
                </c:pt>
                <c:pt idx="68">
                  <c:v>59.980311999999998</c:v>
                </c:pt>
                <c:pt idx="69">
                  <c:v>59.977535000000003</c:v>
                </c:pt>
                <c:pt idx="70">
                  <c:v>59.974792000000001</c:v>
                </c:pt>
                <c:pt idx="71">
                  <c:v>59.972068999999998</c:v>
                </c:pt>
                <c:pt idx="72">
                  <c:v>59.969379000000004</c:v>
                </c:pt>
                <c:pt idx="73">
                  <c:v>59.966717000000003</c:v>
                </c:pt>
                <c:pt idx="74">
                  <c:v>59.964118999999997</c:v>
                </c:pt>
                <c:pt idx="75">
                  <c:v>59.961551999999998</c:v>
                </c:pt>
                <c:pt idx="76">
                  <c:v>59.959029999999998</c:v>
                </c:pt>
                <c:pt idx="77">
                  <c:v>59.956543000000003</c:v>
                </c:pt>
                <c:pt idx="78">
                  <c:v>59.954116999999997</c:v>
                </c:pt>
                <c:pt idx="79">
                  <c:v>59.951725000000003</c:v>
                </c:pt>
                <c:pt idx="80">
                  <c:v>59.949379</c:v>
                </c:pt>
                <c:pt idx="81">
                  <c:v>59.947063</c:v>
                </c:pt>
                <c:pt idx="82">
                  <c:v>59.944808999999999</c:v>
                </c:pt>
                <c:pt idx="83">
                  <c:v>59.942588999999998</c:v>
                </c:pt>
                <c:pt idx="84">
                  <c:v>59.940410999999997</c:v>
                </c:pt>
                <c:pt idx="85">
                  <c:v>59.938271</c:v>
                </c:pt>
                <c:pt idx="86">
                  <c:v>59.936183999999997</c:v>
                </c:pt>
                <c:pt idx="87">
                  <c:v>59.934134999999998</c:v>
                </c:pt>
                <c:pt idx="88">
                  <c:v>59.932124999999999</c:v>
                </c:pt>
                <c:pt idx="89">
                  <c:v>59.930152999999997</c:v>
                </c:pt>
                <c:pt idx="90">
                  <c:v>59.928226000000002</c:v>
                </c:pt>
                <c:pt idx="91">
                  <c:v>59.926333999999997</c:v>
                </c:pt>
                <c:pt idx="92">
                  <c:v>59.924480000000003</c:v>
                </c:pt>
                <c:pt idx="93">
                  <c:v>59.922657000000001</c:v>
                </c:pt>
                <c:pt idx="94">
                  <c:v>59.920872000000003</c:v>
                </c:pt>
                <c:pt idx="95">
                  <c:v>59.919108999999999</c:v>
                </c:pt>
                <c:pt idx="96">
                  <c:v>59.917374000000002</c:v>
                </c:pt>
                <c:pt idx="97">
                  <c:v>59.915661</c:v>
                </c:pt>
                <c:pt idx="98">
                  <c:v>59.913970999999997</c:v>
                </c:pt>
                <c:pt idx="99">
                  <c:v>59.912300000000002</c:v>
                </c:pt>
                <c:pt idx="100">
                  <c:v>59.910645000000002</c:v>
                </c:pt>
                <c:pt idx="101">
                  <c:v>59.908993000000002</c:v>
                </c:pt>
                <c:pt idx="102">
                  <c:v>59.907359999999997</c:v>
                </c:pt>
                <c:pt idx="103">
                  <c:v>59.905726999999999</c:v>
                </c:pt>
                <c:pt idx="104">
                  <c:v>59.904099000000002</c:v>
                </c:pt>
                <c:pt idx="105">
                  <c:v>59.902465999999997</c:v>
                </c:pt>
                <c:pt idx="106">
                  <c:v>59.900832999999999</c:v>
                </c:pt>
                <c:pt idx="107">
                  <c:v>59.899197000000001</c:v>
                </c:pt>
                <c:pt idx="108">
                  <c:v>59.897545000000001</c:v>
                </c:pt>
                <c:pt idx="109">
                  <c:v>59.895885</c:v>
                </c:pt>
                <c:pt idx="110">
                  <c:v>59.894215000000003</c:v>
                </c:pt>
                <c:pt idx="111">
                  <c:v>59.892524999999999</c:v>
                </c:pt>
                <c:pt idx="112">
                  <c:v>59.890819999999998</c:v>
                </c:pt>
                <c:pt idx="113">
                  <c:v>59.889094999999998</c:v>
                </c:pt>
                <c:pt idx="114">
                  <c:v>59.887360000000001</c:v>
                </c:pt>
                <c:pt idx="115">
                  <c:v>59.885601000000001</c:v>
                </c:pt>
                <c:pt idx="116">
                  <c:v>59.883823</c:v>
                </c:pt>
                <c:pt idx="117">
                  <c:v>59.882027000000001</c:v>
                </c:pt>
                <c:pt idx="118">
                  <c:v>59.880211000000003</c:v>
                </c:pt>
                <c:pt idx="119">
                  <c:v>59.87838</c:v>
                </c:pt>
                <c:pt idx="120">
                  <c:v>59.876530000000002</c:v>
                </c:pt>
                <c:pt idx="121">
                  <c:v>59.874656999999999</c:v>
                </c:pt>
                <c:pt idx="122">
                  <c:v>59.872771999999998</c:v>
                </c:pt>
                <c:pt idx="123">
                  <c:v>59.87088</c:v>
                </c:pt>
                <c:pt idx="124">
                  <c:v>59.868965000000003</c:v>
                </c:pt>
                <c:pt idx="125">
                  <c:v>59.867035000000001</c:v>
                </c:pt>
                <c:pt idx="126">
                  <c:v>59.865107999999999</c:v>
                </c:pt>
                <c:pt idx="127">
                  <c:v>59.863171000000001</c:v>
                </c:pt>
                <c:pt idx="128">
                  <c:v>59.861224999999997</c:v>
                </c:pt>
                <c:pt idx="129">
                  <c:v>59.859268</c:v>
                </c:pt>
                <c:pt idx="130">
                  <c:v>59.857326999999998</c:v>
                </c:pt>
                <c:pt idx="131">
                  <c:v>59.855376999999997</c:v>
                </c:pt>
                <c:pt idx="132">
                  <c:v>59.853431999999998</c:v>
                </c:pt>
                <c:pt idx="133">
                  <c:v>59.851481999999997</c:v>
                </c:pt>
                <c:pt idx="134">
                  <c:v>59.849564000000001</c:v>
                </c:pt>
                <c:pt idx="135">
                  <c:v>59.847641000000003</c:v>
                </c:pt>
                <c:pt idx="136">
                  <c:v>59.845725999999999</c:v>
                </c:pt>
                <c:pt idx="137">
                  <c:v>59.843819000000003</c:v>
                </c:pt>
                <c:pt idx="138">
                  <c:v>59.841949</c:v>
                </c:pt>
                <c:pt idx="139">
                  <c:v>59.840088000000002</c:v>
                </c:pt>
                <c:pt idx="140">
                  <c:v>59.838242000000001</c:v>
                </c:pt>
                <c:pt idx="141">
                  <c:v>59.836402999999997</c:v>
                </c:pt>
                <c:pt idx="142">
                  <c:v>59.834617999999999</c:v>
                </c:pt>
                <c:pt idx="143">
                  <c:v>59.832836</c:v>
                </c:pt>
                <c:pt idx="144">
                  <c:v>59.831085000000002</c:v>
                </c:pt>
                <c:pt idx="145">
                  <c:v>59.829338</c:v>
                </c:pt>
                <c:pt idx="146">
                  <c:v>59.827655999999998</c:v>
                </c:pt>
                <c:pt idx="147">
                  <c:v>59.825980999999999</c:v>
                </c:pt>
                <c:pt idx="148">
                  <c:v>59.824333000000003</c:v>
                </c:pt>
                <c:pt idx="149">
                  <c:v>59.822696999999998</c:v>
                </c:pt>
                <c:pt idx="150">
                  <c:v>59.821120999999998</c:v>
                </c:pt>
                <c:pt idx="151">
                  <c:v>59.819557000000003</c:v>
                </c:pt>
                <c:pt idx="152">
                  <c:v>59.818019999999997</c:v>
                </c:pt>
                <c:pt idx="153">
                  <c:v>59.816493999999999</c:v>
                </c:pt>
                <c:pt idx="154">
                  <c:v>59.815029000000003</c:v>
                </c:pt>
                <c:pt idx="155">
                  <c:v>59.813567999999997</c:v>
                </c:pt>
                <c:pt idx="156">
                  <c:v>59.812134</c:v>
                </c:pt>
                <c:pt idx="157">
                  <c:v>59.810710999999998</c:v>
                </c:pt>
                <c:pt idx="158">
                  <c:v>59.809341000000003</c:v>
                </c:pt>
                <c:pt idx="159">
                  <c:v>59.807975999999996</c:v>
                </c:pt>
                <c:pt idx="160">
                  <c:v>59.806629000000001</c:v>
                </c:pt>
                <c:pt idx="161">
                  <c:v>59.805294000000004</c:v>
                </c:pt>
                <c:pt idx="162">
                  <c:v>59.804001</c:v>
                </c:pt>
                <c:pt idx="163">
                  <c:v>59.802711000000002</c:v>
                </c:pt>
                <c:pt idx="164">
                  <c:v>59.801430000000003</c:v>
                </c:pt>
                <c:pt idx="165">
                  <c:v>59.800156000000001</c:v>
                </c:pt>
                <c:pt idx="166">
                  <c:v>59.798920000000003</c:v>
                </c:pt>
                <c:pt idx="167">
                  <c:v>59.797676000000003</c:v>
                </c:pt>
                <c:pt idx="168">
                  <c:v>59.796439999999997</c:v>
                </c:pt>
                <c:pt idx="169">
                  <c:v>59.795203999999998</c:v>
                </c:pt>
                <c:pt idx="170">
                  <c:v>59.793990999999998</c:v>
                </c:pt>
                <c:pt idx="171">
                  <c:v>59.792777999999998</c:v>
                </c:pt>
                <c:pt idx="172">
                  <c:v>59.791561000000002</c:v>
                </c:pt>
                <c:pt idx="173">
                  <c:v>59.790337000000001</c:v>
                </c:pt>
                <c:pt idx="174">
                  <c:v>59.789127000000001</c:v>
                </c:pt>
                <c:pt idx="175">
                  <c:v>59.787909999999997</c:v>
                </c:pt>
                <c:pt idx="176">
                  <c:v>59.78669</c:v>
                </c:pt>
                <c:pt idx="177">
                  <c:v>59.785457999999998</c:v>
                </c:pt>
                <c:pt idx="178">
                  <c:v>59.784236999999997</c:v>
                </c:pt>
                <c:pt idx="179">
                  <c:v>59.782997000000002</c:v>
                </c:pt>
                <c:pt idx="180">
                  <c:v>59.781753999999999</c:v>
                </c:pt>
                <c:pt idx="181">
                  <c:v>59.780501999999998</c:v>
                </c:pt>
                <c:pt idx="182">
                  <c:v>59.779201999999998</c:v>
                </c:pt>
                <c:pt idx="183">
                  <c:v>59.777943</c:v>
                </c:pt>
                <c:pt idx="184">
                  <c:v>59.776626999999998</c:v>
                </c:pt>
                <c:pt idx="185">
                  <c:v>59.775306999999998</c:v>
                </c:pt>
                <c:pt idx="186">
                  <c:v>59.773983000000001</c:v>
                </c:pt>
                <c:pt idx="187">
                  <c:v>59.772700999999998</c:v>
                </c:pt>
                <c:pt idx="188">
                  <c:v>59.771408000000001</c:v>
                </c:pt>
                <c:pt idx="189">
                  <c:v>59.770054000000002</c:v>
                </c:pt>
                <c:pt idx="190">
                  <c:v>59.768745000000003</c:v>
                </c:pt>
                <c:pt idx="191">
                  <c:v>59.767426</c:v>
                </c:pt>
                <c:pt idx="192">
                  <c:v>59.766098</c:v>
                </c:pt>
                <c:pt idx="193">
                  <c:v>59.764750999999997</c:v>
                </c:pt>
                <c:pt idx="194">
                  <c:v>59.763404999999999</c:v>
                </c:pt>
                <c:pt idx="195">
                  <c:v>59.762047000000003</c:v>
                </c:pt>
                <c:pt idx="196">
                  <c:v>59.760693000000003</c:v>
                </c:pt>
                <c:pt idx="197">
                  <c:v>59.759323000000002</c:v>
                </c:pt>
                <c:pt idx="198">
                  <c:v>59.757953999999998</c:v>
                </c:pt>
                <c:pt idx="199">
                  <c:v>59.756583999999997</c:v>
                </c:pt>
                <c:pt idx="200">
                  <c:v>59.755218999999997</c:v>
                </c:pt>
                <c:pt idx="201">
                  <c:v>59.753838000000002</c:v>
                </c:pt>
                <c:pt idx="202">
                  <c:v>59.752468</c:v>
                </c:pt>
                <c:pt idx="203">
                  <c:v>59.751102000000003</c:v>
                </c:pt>
                <c:pt idx="204">
                  <c:v>59.749747999999997</c:v>
                </c:pt>
                <c:pt idx="205">
                  <c:v>59.748382999999997</c:v>
                </c:pt>
                <c:pt idx="206">
                  <c:v>59.747031999999997</c:v>
                </c:pt>
                <c:pt idx="207">
                  <c:v>59.745688999999999</c:v>
                </c:pt>
                <c:pt idx="208">
                  <c:v>59.744370000000004</c:v>
                </c:pt>
                <c:pt idx="209">
                  <c:v>59.743042000000003</c:v>
                </c:pt>
                <c:pt idx="210">
                  <c:v>59.741734000000001</c:v>
                </c:pt>
                <c:pt idx="211">
                  <c:v>59.740437</c:v>
                </c:pt>
                <c:pt idx="212">
                  <c:v>59.739165999999997</c:v>
                </c:pt>
                <c:pt idx="213">
                  <c:v>59.737900000000003</c:v>
                </c:pt>
                <c:pt idx="214">
                  <c:v>59.736651999999999</c:v>
                </c:pt>
                <c:pt idx="215">
                  <c:v>59.735427999999999</c:v>
                </c:pt>
                <c:pt idx="216">
                  <c:v>59.734229999999997</c:v>
                </c:pt>
                <c:pt idx="217">
                  <c:v>59.733040000000003</c:v>
                </c:pt>
                <c:pt idx="218">
                  <c:v>59.731873</c:v>
                </c:pt>
                <c:pt idx="219">
                  <c:v>59.730736</c:v>
                </c:pt>
                <c:pt idx="220">
                  <c:v>59.729621999999999</c:v>
                </c:pt>
                <c:pt idx="221">
                  <c:v>59.728523000000003</c:v>
                </c:pt>
                <c:pt idx="222">
                  <c:v>59.727454999999999</c:v>
                </c:pt>
                <c:pt idx="223">
                  <c:v>59.726413999999998</c:v>
                </c:pt>
                <c:pt idx="224">
                  <c:v>59.725403</c:v>
                </c:pt>
                <c:pt idx="225">
                  <c:v>59.724406999999999</c:v>
                </c:pt>
                <c:pt idx="226">
                  <c:v>59.723441999999999</c:v>
                </c:pt>
                <c:pt idx="227">
                  <c:v>59.722510999999997</c:v>
                </c:pt>
                <c:pt idx="228">
                  <c:v>59.721603000000002</c:v>
                </c:pt>
                <c:pt idx="229">
                  <c:v>59.720717999999998</c:v>
                </c:pt>
                <c:pt idx="230">
                  <c:v>59.719864000000001</c:v>
                </c:pt>
                <c:pt idx="231">
                  <c:v>59.719036000000003</c:v>
                </c:pt>
                <c:pt idx="232">
                  <c:v>59.718243000000001</c:v>
                </c:pt>
                <c:pt idx="233">
                  <c:v>59.717464</c:v>
                </c:pt>
                <c:pt idx="234">
                  <c:v>59.716721</c:v>
                </c:pt>
                <c:pt idx="235">
                  <c:v>59.716000000000001</c:v>
                </c:pt>
                <c:pt idx="236">
                  <c:v>59.715308999999998</c:v>
                </c:pt>
                <c:pt idx="237">
                  <c:v>59.714641999999998</c:v>
                </c:pt>
                <c:pt idx="238">
                  <c:v>59.714001000000003</c:v>
                </c:pt>
                <c:pt idx="239">
                  <c:v>59.713383</c:v>
                </c:pt>
                <c:pt idx="240">
                  <c:v>59.712795</c:v>
                </c:pt>
                <c:pt idx="241">
                  <c:v>59.712223000000002</c:v>
                </c:pt>
                <c:pt idx="242">
                  <c:v>59.711680999999999</c:v>
                </c:pt>
                <c:pt idx="243">
                  <c:v>59.711159000000002</c:v>
                </c:pt>
                <c:pt idx="244">
                  <c:v>59.710662999999997</c:v>
                </c:pt>
                <c:pt idx="245">
                  <c:v>59.710182000000003</c:v>
                </c:pt>
                <c:pt idx="246">
                  <c:v>59.709727999999998</c:v>
                </c:pt>
                <c:pt idx="247">
                  <c:v>59.709290000000003</c:v>
                </c:pt>
                <c:pt idx="248">
                  <c:v>59.708874000000002</c:v>
                </c:pt>
                <c:pt idx="249">
                  <c:v>59.708477000000002</c:v>
                </c:pt>
                <c:pt idx="250">
                  <c:v>59.708092000000001</c:v>
                </c:pt>
                <c:pt idx="251">
                  <c:v>59.707732999999998</c:v>
                </c:pt>
                <c:pt idx="252">
                  <c:v>59.707389999999997</c:v>
                </c:pt>
                <c:pt idx="253">
                  <c:v>59.707058000000004</c:v>
                </c:pt>
                <c:pt idx="254">
                  <c:v>59.706741000000001</c:v>
                </c:pt>
                <c:pt idx="255">
                  <c:v>59.706440000000001</c:v>
                </c:pt>
                <c:pt idx="256">
                  <c:v>59.706158000000002</c:v>
                </c:pt>
                <c:pt idx="257">
                  <c:v>59.705883</c:v>
                </c:pt>
                <c:pt idx="258">
                  <c:v>59.705624</c:v>
                </c:pt>
                <c:pt idx="259">
                  <c:v>59.705371999999997</c:v>
                </c:pt>
                <c:pt idx="260">
                  <c:v>59.705134999999999</c:v>
                </c:pt>
                <c:pt idx="261">
                  <c:v>59.704906000000001</c:v>
                </c:pt>
                <c:pt idx="262">
                  <c:v>59.704689000000002</c:v>
                </c:pt>
                <c:pt idx="263">
                  <c:v>59.704483000000003</c:v>
                </c:pt>
                <c:pt idx="264">
                  <c:v>59.704281000000002</c:v>
                </c:pt>
                <c:pt idx="265">
                  <c:v>59.704085999999997</c:v>
                </c:pt>
                <c:pt idx="266">
                  <c:v>59.703902999999997</c:v>
                </c:pt>
                <c:pt idx="267">
                  <c:v>59.703724000000001</c:v>
                </c:pt>
                <c:pt idx="268">
                  <c:v>59.703555999999999</c:v>
                </c:pt>
                <c:pt idx="269">
                  <c:v>59.703384</c:v>
                </c:pt>
                <c:pt idx="270">
                  <c:v>59.703223999999999</c:v>
                </c:pt>
                <c:pt idx="271">
                  <c:v>59.703063999999998</c:v>
                </c:pt>
                <c:pt idx="272">
                  <c:v>59.702914999999997</c:v>
                </c:pt>
                <c:pt idx="273">
                  <c:v>59.702762999999997</c:v>
                </c:pt>
                <c:pt idx="274">
                  <c:v>59.702618000000001</c:v>
                </c:pt>
                <c:pt idx="275">
                  <c:v>59.702472999999998</c:v>
                </c:pt>
                <c:pt idx="276">
                  <c:v>59.702331999999998</c:v>
                </c:pt>
                <c:pt idx="277">
                  <c:v>59.702190000000002</c:v>
                </c:pt>
                <c:pt idx="278">
                  <c:v>59.702049000000002</c:v>
                </c:pt>
                <c:pt idx="279">
                  <c:v>59.701912</c:v>
                </c:pt>
                <c:pt idx="280">
                  <c:v>59.701774999999998</c:v>
                </c:pt>
                <c:pt idx="281">
                  <c:v>59.701633000000001</c:v>
                </c:pt>
                <c:pt idx="282">
                  <c:v>59.701500000000003</c:v>
                </c:pt>
                <c:pt idx="283">
                  <c:v>59.701358999999997</c:v>
                </c:pt>
                <c:pt idx="284">
                  <c:v>59.701225000000001</c:v>
                </c:pt>
                <c:pt idx="285">
                  <c:v>59.701076999999998</c:v>
                </c:pt>
                <c:pt idx="286">
                  <c:v>59.700935000000001</c:v>
                </c:pt>
                <c:pt idx="287">
                  <c:v>59.700789999999998</c:v>
                </c:pt>
                <c:pt idx="288">
                  <c:v>59.700648999999999</c:v>
                </c:pt>
                <c:pt idx="289">
                  <c:v>59.700496999999999</c:v>
                </c:pt>
                <c:pt idx="290">
                  <c:v>59.700347999999998</c:v>
                </c:pt>
                <c:pt idx="291">
                  <c:v>59.700195000000001</c:v>
                </c:pt>
                <c:pt idx="292">
                  <c:v>59.700038999999997</c:v>
                </c:pt>
                <c:pt idx="293">
                  <c:v>59.699874999999999</c:v>
                </c:pt>
                <c:pt idx="294">
                  <c:v>59.699714999999998</c:v>
                </c:pt>
                <c:pt idx="295">
                  <c:v>59.699551</c:v>
                </c:pt>
                <c:pt idx="296">
                  <c:v>59.699387000000002</c:v>
                </c:pt>
                <c:pt idx="297">
                  <c:v>59.699207000000001</c:v>
                </c:pt>
                <c:pt idx="298">
                  <c:v>59.699036</c:v>
                </c:pt>
                <c:pt idx="299">
                  <c:v>59.698855999999999</c:v>
                </c:pt>
                <c:pt idx="300">
                  <c:v>59.698677000000004</c:v>
                </c:pt>
                <c:pt idx="301">
                  <c:v>59.69849</c:v>
                </c:pt>
                <c:pt idx="302">
                  <c:v>59.698303000000003</c:v>
                </c:pt>
                <c:pt idx="303">
                  <c:v>59.698115999999999</c:v>
                </c:pt>
                <c:pt idx="304">
                  <c:v>59.697926000000002</c:v>
                </c:pt>
                <c:pt idx="305">
                  <c:v>59.697730999999997</c:v>
                </c:pt>
                <c:pt idx="306">
                  <c:v>59.697533</c:v>
                </c:pt>
                <c:pt idx="307">
                  <c:v>59.697333999999998</c:v>
                </c:pt>
                <c:pt idx="308">
                  <c:v>59.697144000000002</c:v>
                </c:pt>
                <c:pt idx="309">
                  <c:v>59.696938000000003</c:v>
                </c:pt>
                <c:pt idx="310">
                  <c:v>59.696739000000001</c:v>
                </c:pt>
                <c:pt idx="311">
                  <c:v>59.696536999999999</c:v>
                </c:pt>
                <c:pt idx="312">
                  <c:v>59.696342000000001</c:v>
                </c:pt>
                <c:pt idx="313">
                  <c:v>59.696136000000003</c:v>
                </c:pt>
                <c:pt idx="314">
                  <c:v>59.695942000000002</c:v>
                </c:pt>
                <c:pt idx="315">
                  <c:v>59.695743999999998</c:v>
                </c:pt>
                <c:pt idx="316">
                  <c:v>59.695557000000001</c:v>
                </c:pt>
                <c:pt idx="317">
                  <c:v>59.695357999999999</c:v>
                </c:pt>
                <c:pt idx="318">
                  <c:v>59.695168000000002</c:v>
                </c:pt>
                <c:pt idx="319">
                  <c:v>59.694983999999998</c:v>
                </c:pt>
                <c:pt idx="320">
                  <c:v>59.694831999999998</c:v>
                </c:pt>
                <c:pt idx="321">
                  <c:v>59.694735999999999</c:v>
                </c:pt>
                <c:pt idx="322">
                  <c:v>59.695006999999997</c:v>
                </c:pt>
                <c:pt idx="323">
                  <c:v>59.696460999999999</c:v>
                </c:pt>
                <c:pt idx="324">
                  <c:v>59.697848999999998</c:v>
                </c:pt>
                <c:pt idx="325">
                  <c:v>59.699340999999997</c:v>
                </c:pt>
                <c:pt idx="326">
                  <c:v>59.701251999999997</c:v>
                </c:pt>
                <c:pt idx="327">
                  <c:v>59.703228000000003</c:v>
                </c:pt>
                <c:pt idx="328">
                  <c:v>59.705235000000002</c:v>
                </c:pt>
                <c:pt idx="329">
                  <c:v>59.707092000000003</c:v>
                </c:pt>
                <c:pt idx="330">
                  <c:v>59.709007</c:v>
                </c:pt>
                <c:pt idx="331">
                  <c:v>59.710856999999997</c:v>
                </c:pt>
                <c:pt idx="332">
                  <c:v>59.712727000000001</c:v>
                </c:pt>
                <c:pt idx="333">
                  <c:v>59.714652999999998</c:v>
                </c:pt>
                <c:pt idx="334">
                  <c:v>59.716557000000002</c:v>
                </c:pt>
                <c:pt idx="335">
                  <c:v>59.718536</c:v>
                </c:pt>
                <c:pt idx="336">
                  <c:v>59.720565999999998</c:v>
                </c:pt>
                <c:pt idx="337">
                  <c:v>59.722672000000003</c:v>
                </c:pt>
                <c:pt idx="338">
                  <c:v>59.724784999999997</c:v>
                </c:pt>
                <c:pt idx="339">
                  <c:v>59.726978000000003</c:v>
                </c:pt>
                <c:pt idx="340">
                  <c:v>59.729239999999997</c:v>
                </c:pt>
                <c:pt idx="341">
                  <c:v>59.731583000000001</c:v>
                </c:pt>
                <c:pt idx="342">
                  <c:v>59.733944000000001</c:v>
                </c:pt>
                <c:pt idx="343">
                  <c:v>59.736389000000003</c:v>
                </c:pt>
                <c:pt idx="344">
                  <c:v>59.738899000000004</c:v>
                </c:pt>
                <c:pt idx="345">
                  <c:v>59.741497000000003</c:v>
                </c:pt>
                <c:pt idx="346">
                  <c:v>59.744101999999998</c:v>
                </c:pt>
                <c:pt idx="347">
                  <c:v>59.746796000000003</c:v>
                </c:pt>
                <c:pt idx="348">
                  <c:v>59.749541999999998</c:v>
                </c:pt>
                <c:pt idx="349">
                  <c:v>59.752372999999999</c:v>
                </c:pt>
                <c:pt idx="350">
                  <c:v>59.755203000000002</c:v>
                </c:pt>
                <c:pt idx="351">
                  <c:v>59.758110000000002</c:v>
                </c:pt>
                <c:pt idx="352">
                  <c:v>59.761069999999997</c:v>
                </c:pt>
                <c:pt idx="353">
                  <c:v>59.764094999999998</c:v>
                </c:pt>
                <c:pt idx="354">
                  <c:v>59.767119999999998</c:v>
                </c:pt>
                <c:pt idx="355">
                  <c:v>59.770218</c:v>
                </c:pt>
                <c:pt idx="356">
                  <c:v>59.773353999999998</c:v>
                </c:pt>
                <c:pt idx="357">
                  <c:v>59.776546000000003</c:v>
                </c:pt>
                <c:pt idx="358">
                  <c:v>59.779738999999999</c:v>
                </c:pt>
                <c:pt idx="359">
                  <c:v>59.782992999999998</c:v>
                </c:pt>
                <c:pt idx="360">
                  <c:v>59.786284999999999</c:v>
                </c:pt>
                <c:pt idx="361">
                  <c:v>59.789627000000003</c:v>
                </c:pt>
                <c:pt idx="362">
                  <c:v>59.792960999999998</c:v>
                </c:pt>
                <c:pt idx="363">
                  <c:v>59.796351999999999</c:v>
                </c:pt>
                <c:pt idx="364">
                  <c:v>59.799770000000002</c:v>
                </c:pt>
                <c:pt idx="365">
                  <c:v>59.803238</c:v>
                </c:pt>
                <c:pt idx="366">
                  <c:v>59.806697999999997</c:v>
                </c:pt>
                <c:pt idx="367">
                  <c:v>59.810203999999999</c:v>
                </c:pt>
                <c:pt idx="368">
                  <c:v>59.813735999999999</c:v>
                </c:pt>
                <c:pt idx="369">
                  <c:v>59.817307</c:v>
                </c:pt>
                <c:pt idx="370">
                  <c:v>59.820869000000002</c:v>
                </c:pt>
                <c:pt idx="371">
                  <c:v>59.824474000000002</c:v>
                </c:pt>
                <c:pt idx="372">
                  <c:v>59.828091000000001</c:v>
                </c:pt>
                <c:pt idx="373">
                  <c:v>59.831744999999998</c:v>
                </c:pt>
                <c:pt idx="374">
                  <c:v>59.835391999999999</c:v>
                </c:pt>
                <c:pt idx="375">
                  <c:v>59.839066000000003</c:v>
                </c:pt>
                <c:pt idx="376">
                  <c:v>59.842762</c:v>
                </c:pt>
                <c:pt idx="377">
                  <c:v>59.846474000000001</c:v>
                </c:pt>
                <c:pt idx="378">
                  <c:v>59.850178</c:v>
                </c:pt>
                <c:pt idx="379">
                  <c:v>59.853904999999997</c:v>
                </c:pt>
                <c:pt idx="380">
                  <c:v>59.857643000000003</c:v>
                </c:pt>
                <c:pt idx="381">
                  <c:v>59.861389000000003</c:v>
                </c:pt>
                <c:pt idx="382">
                  <c:v>59.865130999999998</c:v>
                </c:pt>
                <c:pt idx="383">
                  <c:v>59.868881000000002</c:v>
                </c:pt>
                <c:pt idx="384">
                  <c:v>59.872635000000002</c:v>
                </c:pt>
                <c:pt idx="385">
                  <c:v>59.876389000000003</c:v>
                </c:pt>
                <c:pt idx="386">
                  <c:v>59.880135000000003</c:v>
                </c:pt>
                <c:pt idx="387">
                  <c:v>59.883876999999998</c:v>
                </c:pt>
                <c:pt idx="388">
                  <c:v>59.887614999999997</c:v>
                </c:pt>
                <c:pt idx="389">
                  <c:v>59.891354</c:v>
                </c:pt>
                <c:pt idx="390">
                  <c:v>59.895072999999996</c:v>
                </c:pt>
                <c:pt idx="391">
                  <c:v>59.898781</c:v>
                </c:pt>
                <c:pt idx="392">
                  <c:v>59.902476999999998</c:v>
                </c:pt>
                <c:pt idx="393">
                  <c:v>59.906165999999999</c:v>
                </c:pt>
                <c:pt idx="394">
                  <c:v>59.909827999999997</c:v>
                </c:pt>
                <c:pt idx="395">
                  <c:v>59.913479000000002</c:v>
                </c:pt>
                <c:pt idx="396">
                  <c:v>59.917110000000001</c:v>
                </c:pt>
                <c:pt idx="397">
                  <c:v>59.920718999999998</c:v>
                </c:pt>
                <c:pt idx="398">
                  <c:v>59.924301</c:v>
                </c:pt>
                <c:pt idx="399">
                  <c:v>59.927864</c:v>
                </c:pt>
                <c:pt idx="400">
                  <c:v>59.931399999999996</c:v>
                </c:pt>
                <c:pt idx="401">
                  <c:v>59.934910000000002</c:v>
                </c:pt>
                <c:pt idx="402">
                  <c:v>59.938392999999998</c:v>
                </c:pt>
                <c:pt idx="403">
                  <c:v>59.941840999999997</c:v>
                </c:pt>
                <c:pt idx="404">
                  <c:v>59.945267000000001</c:v>
                </c:pt>
                <c:pt idx="405">
                  <c:v>59.948658000000002</c:v>
                </c:pt>
                <c:pt idx="406">
                  <c:v>59.952019</c:v>
                </c:pt>
                <c:pt idx="407">
                  <c:v>59.955348999999998</c:v>
                </c:pt>
                <c:pt idx="408">
                  <c:v>59.958649000000001</c:v>
                </c:pt>
                <c:pt idx="409">
                  <c:v>59.961905999999999</c:v>
                </c:pt>
                <c:pt idx="410">
                  <c:v>59.965136999999999</c:v>
                </c:pt>
                <c:pt idx="411">
                  <c:v>59.968330000000002</c:v>
                </c:pt>
                <c:pt idx="412">
                  <c:v>59.971488999999998</c:v>
                </c:pt>
                <c:pt idx="413">
                  <c:v>59.974609000000001</c:v>
                </c:pt>
                <c:pt idx="414">
                  <c:v>59.977694999999997</c:v>
                </c:pt>
                <c:pt idx="415">
                  <c:v>59.980742999999997</c:v>
                </c:pt>
                <c:pt idx="416">
                  <c:v>59.983761000000001</c:v>
                </c:pt>
                <c:pt idx="417">
                  <c:v>59.986744000000002</c:v>
                </c:pt>
                <c:pt idx="418">
                  <c:v>59.989680999999997</c:v>
                </c:pt>
                <c:pt idx="419">
                  <c:v>59.992592000000002</c:v>
                </c:pt>
                <c:pt idx="420">
                  <c:v>59.995457000000002</c:v>
                </c:pt>
                <c:pt idx="421">
                  <c:v>59.998286999999998</c:v>
                </c:pt>
                <c:pt idx="422">
                  <c:v>60.001086999999998</c:v>
                </c:pt>
                <c:pt idx="423">
                  <c:v>60.003849000000002</c:v>
                </c:pt>
                <c:pt idx="424">
                  <c:v>60.006565000000002</c:v>
                </c:pt>
                <c:pt idx="425">
                  <c:v>60.009247000000002</c:v>
                </c:pt>
                <c:pt idx="426">
                  <c:v>60.011909000000003</c:v>
                </c:pt>
                <c:pt idx="427">
                  <c:v>60.014510999999999</c:v>
                </c:pt>
                <c:pt idx="428">
                  <c:v>60.017094</c:v>
                </c:pt>
                <c:pt idx="429">
                  <c:v>60.019641999999997</c:v>
                </c:pt>
                <c:pt idx="430">
                  <c:v>60.022151999999998</c:v>
                </c:pt>
                <c:pt idx="431">
                  <c:v>60.024635000000004</c:v>
                </c:pt>
                <c:pt idx="432">
                  <c:v>60.027081000000003</c:v>
                </c:pt>
                <c:pt idx="433">
                  <c:v>60.029491</c:v>
                </c:pt>
                <c:pt idx="434">
                  <c:v>60.031872</c:v>
                </c:pt>
                <c:pt idx="435">
                  <c:v>60.034218000000003</c:v>
                </c:pt>
                <c:pt idx="436">
                  <c:v>60.036541</c:v>
                </c:pt>
                <c:pt idx="437">
                  <c:v>60.038829999999997</c:v>
                </c:pt>
                <c:pt idx="438">
                  <c:v>60.041091999999999</c:v>
                </c:pt>
                <c:pt idx="439">
                  <c:v>60.043323999999998</c:v>
                </c:pt>
                <c:pt idx="440">
                  <c:v>60.045524999999998</c:v>
                </c:pt>
                <c:pt idx="441">
                  <c:v>60.047707000000003</c:v>
                </c:pt>
                <c:pt idx="442">
                  <c:v>60.049861999999997</c:v>
                </c:pt>
                <c:pt idx="443">
                  <c:v>60.051986999999997</c:v>
                </c:pt>
                <c:pt idx="444">
                  <c:v>60.054088999999998</c:v>
                </c:pt>
                <c:pt idx="445">
                  <c:v>60.056175000000003</c:v>
                </c:pt>
                <c:pt idx="446">
                  <c:v>60.058228</c:v>
                </c:pt>
                <c:pt idx="447">
                  <c:v>60.060260999999997</c:v>
                </c:pt>
                <c:pt idx="448">
                  <c:v>60.062278999999997</c:v>
                </c:pt>
                <c:pt idx="449">
                  <c:v>60.064281000000001</c:v>
                </c:pt>
                <c:pt idx="450">
                  <c:v>60.066254000000001</c:v>
                </c:pt>
                <c:pt idx="451">
                  <c:v>60.068213999999998</c:v>
                </c:pt>
                <c:pt idx="452">
                  <c:v>60.070160000000001</c:v>
                </c:pt>
                <c:pt idx="453">
                  <c:v>60.072097999999997</c:v>
                </c:pt>
                <c:pt idx="454">
                  <c:v>60.074001000000003</c:v>
                </c:pt>
                <c:pt idx="455">
                  <c:v>60.075904999999999</c:v>
                </c:pt>
                <c:pt idx="456">
                  <c:v>60.077784999999999</c:v>
                </c:pt>
                <c:pt idx="457">
                  <c:v>60.079673999999997</c:v>
                </c:pt>
                <c:pt idx="458">
                  <c:v>60.081524000000002</c:v>
                </c:pt>
                <c:pt idx="459">
                  <c:v>60.083378000000003</c:v>
                </c:pt>
                <c:pt idx="460">
                  <c:v>60.085223999999997</c:v>
                </c:pt>
                <c:pt idx="461">
                  <c:v>60.087059000000004</c:v>
                </c:pt>
                <c:pt idx="462">
                  <c:v>60.088878999999999</c:v>
                </c:pt>
                <c:pt idx="463">
                  <c:v>60.090702</c:v>
                </c:pt>
                <c:pt idx="464">
                  <c:v>60.092509999999997</c:v>
                </c:pt>
                <c:pt idx="465">
                  <c:v>60.094329999999999</c:v>
                </c:pt>
                <c:pt idx="466">
                  <c:v>60.096114999999998</c:v>
                </c:pt>
                <c:pt idx="467">
                  <c:v>60.097912000000001</c:v>
                </c:pt>
                <c:pt idx="468">
                  <c:v>60.099708999999997</c:v>
                </c:pt>
                <c:pt idx="469">
                  <c:v>60.101500999999999</c:v>
                </c:pt>
                <c:pt idx="470">
                  <c:v>60.103274999999996</c:v>
                </c:pt>
                <c:pt idx="471">
                  <c:v>60.105057000000002</c:v>
                </c:pt>
                <c:pt idx="472">
                  <c:v>60.106831</c:v>
                </c:pt>
                <c:pt idx="473">
                  <c:v>60.108620000000002</c:v>
                </c:pt>
                <c:pt idx="474">
                  <c:v>60.110377999999997</c:v>
                </c:pt>
                <c:pt idx="475">
                  <c:v>60.112152000000002</c:v>
                </c:pt>
                <c:pt idx="476">
                  <c:v>60.113917999999998</c:v>
                </c:pt>
                <c:pt idx="477">
                  <c:v>60.115692000000003</c:v>
                </c:pt>
                <c:pt idx="478">
                  <c:v>60.117451000000003</c:v>
                </c:pt>
                <c:pt idx="479">
                  <c:v>60.119213000000002</c:v>
                </c:pt>
                <c:pt idx="480">
                  <c:v>60.120972000000002</c:v>
                </c:pt>
                <c:pt idx="481">
                  <c:v>60.122745999999999</c:v>
                </c:pt>
                <c:pt idx="482">
                  <c:v>60.124488999999997</c:v>
                </c:pt>
                <c:pt idx="483">
                  <c:v>60.126244</c:v>
                </c:pt>
                <c:pt idx="484">
                  <c:v>60.127994999999999</c:v>
                </c:pt>
                <c:pt idx="485">
                  <c:v>60.129745</c:v>
                </c:pt>
                <c:pt idx="486">
                  <c:v>60.131484999999998</c:v>
                </c:pt>
                <c:pt idx="487">
                  <c:v>60.133232</c:v>
                </c:pt>
                <c:pt idx="488">
                  <c:v>60.134968000000001</c:v>
                </c:pt>
                <c:pt idx="489">
                  <c:v>60.136707000000001</c:v>
                </c:pt>
                <c:pt idx="490">
                  <c:v>60.138432000000002</c:v>
                </c:pt>
                <c:pt idx="491">
                  <c:v>60.140160000000002</c:v>
                </c:pt>
                <c:pt idx="492">
                  <c:v>60.141876000000003</c:v>
                </c:pt>
                <c:pt idx="493">
                  <c:v>60.143593000000003</c:v>
                </c:pt>
                <c:pt idx="494">
                  <c:v>60.145305999999998</c:v>
                </c:pt>
                <c:pt idx="495">
                  <c:v>60.146999000000001</c:v>
                </c:pt>
                <c:pt idx="496">
                  <c:v>60.148693000000002</c:v>
                </c:pt>
                <c:pt idx="497">
                  <c:v>60.150390999999999</c:v>
                </c:pt>
                <c:pt idx="498">
                  <c:v>60.152061000000003</c:v>
                </c:pt>
                <c:pt idx="499">
                  <c:v>60.153736000000002</c:v>
                </c:pt>
                <c:pt idx="500">
                  <c:v>60.155396000000003</c:v>
                </c:pt>
                <c:pt idx="501">
                  <c:v>60.157046999999999</c:v>
                </c:pt>
                <c:pt idx="502">
                  <c:v>60.158687999999998</c:v>
                </c:pt>
                <c:pt idx="503">
                  <c:v>60.160324000000003</c:v>
                </c:pt>
                <c:pt idx="504">
                  <c:v>60.161942000000003</c:v>
                </c:pt>
                <c:pt idx="505">
                  <c:v>60.163550999999998</c:v>
                </c:pt>
                <c:pt idx="506">
                  <c:v>60.165146</c:v>
                </c:pt>
                <c:pt idx="507">
                  <c:v>60.166733000000001</c:v>
                </c:pt>
                <c:pt idx="508">
                  <c:v>60.168301</c:v>
                </c:pt>
                <c:pt idx="509">
                  <c:v>60.169853000000003</c:v>
                </c:pt>
                <c:pt idx="510">
                  <c:v>60.171398000000003</c:v>
                </c:pt>
                <c:pt idx="511">
                  <c:v>60.172927999999999</c:v>
                </c:pt>
                <c:pt idx="512">
                  <c:v>60.174441999999999</c:v>
                </c:pt>
                <c:pt idx="513">
                  <c:v>60.175930000000001</c:v>
                </c:pt>
                <c:pt idx="514">
                  <c:v>60.177418000000003</c:v>
                </c:pt>
                <c:pt idx="515">
                  <c:v>60.178885999999999</c:v>
                </c:pt>
                <c:pt idx="516">
                  <c:v>60.180335999999997</c:v>
                </c:pt>
                <c:pt idx="517">
                  <c:v>60.181762999999997</c:v>
                </c:pt>
                <c:pt idx="518">
                  <c:v>60.183185999999999</c:v>
                </c:pt>
                <c:pt idx="519">
                  <c:v>60.184578000000002</c:v>
                </c:pt>
                <c:pt idx="520">
                  <c:v>60.185951000000003</c:v>
                </c:pt>
                <c:pt idx="521">
                  <c:v>60.187305000000002</c:v>
                </c:pt>
                <c:pt idx="522">
                  <c:v>60.188648000000001</c:v>
                </c:pt>
                <c:pt idx="523">
                  <c:v>60.189971999999997</c:v>
                </c:pt>
                <c:pt idx="524">
                  <c:v>60.191265000000001</c:v>
                </c:pt>
                <c:pt idx="525">
                  <c:v>60.192538999999996</c:v>
                </c:pt>
                <c:pt idx="526">
                  <c:v>60.193806000000002</c:v>
                </c:pt>
                <c:pt idx="527">
                  <c:v>60.195042000000001</c:v>
                </c:pt>
                <c:pt idx="528">
                  <c:v>60.196258999999998</c:v>
                </c:pt>
                <c:pt idx="529">
                  <c:v>60.197440999999998</c:v>
                </c:pt>
                <c:pt idx="530">
                  <c:v>60.198627000000002</c:v>
                </c:pt>
                <c:pt idx="531">
                  <c:v>60.199772000000003</c:v>
                </c:pt>
                <c:pt idx="532">
                  <c:v>60.200901000000002</c:v>
                </c:pt>
                <c:pt idx="533">
                  <c:v>60.201996000000001</c:v>
                </c:pt>
                <c:pt idx="534">
                  <c:v>60.203091000000001</c:v>
                </c:pt>
                <c:pt idx="535">
                  <c:v>60.204146999999999</c:v>
                </c:pt>
                <c:pt idx="536">
                  <c:v>60.205185</c:v>
                </c:pt>
                <c:pt idx="537">
                  <c:v>60.206187999999997</c:v>
                </c:pt>
                <c:pt idx="538">
                  <c:v>60.207188000000002</c:v>
                </c:pt>
                <c:pt idx="539">
                  <c:v>60.208145000000002</c:v>
                </c:pt>
                <c:pt idx="540">
                  <c:v>60.209091000000001</c:v>
                </c:pt>
                <c:pt idx="541">
                  <c:v>60.209999000000003</c:v>
                </c:pt>
                <c:pt idx="542">
                  <c:v>60.210898999999998</c:v>
                </c:pt>
                <c:pt idx="543">
                  <c:v>60.211773000000001</c:v>
                </c:pt>
                <c:pt idx="544">
                  <c:v>60.212623999999998</c:v>
                </c:pt>
                <c:pt idx="545">
                  <c:v>60.213431999999997</c:v>
                </c:pt>
                <c:pt idx="546">
                  <c:v>60.214249000000002</c:v>
                </c:pt>
                <c:pt idx="547">
                  <c:v>60.215018999999998</c:v>
                </c:pt>
                <c:pt idx="548">
                  <c:v>60.215778</c:v>
                </c:pt>
                <c:pt idx="549">
                  <c:v>60.216492000000002</c:v>
                </c:pt>
                <c:pt idx="550">
                  <c:v>60.217216000000001</c:v>
                </c:pt>
                <c:pt idx="551">
                  <c:v>60.217903</c:v>
                </c:pt>
                <c:pt idx="552">
                  <c:v>60.218567</c:v>
                </c:pt>
                <c:pt idx="553">
                  <c:v>60.219195999999997</c:v>
                </c:pt>
                <c:pt idx="554">
                  <c:v>60.219825999999998</c:v>
                </c:pt>
                <c:pt idx="555">
                  <c:v>60.220427999999998</c:v>
                </c:pt>
                <c:pt idx="556">
                  <c:v>60.221007999999998</c:v>
                </c:pt>
                <c:pt idx="557">
                  <c:v>60.221558000000002</c:v>
                </c:pt>
                <c:pt idx="558">
                  <c:v>60.222099</c:v>
                </c:pt>
                <c:pt idx="559">
                  <c:v>60.222617999999997</c:v>
                </c:pt>
                <c:pt idx="560">
                  <c:v>60.223117999999999</c:v>
                </c:pt>
                <c:pt idx="561">
                  <c:v>60.223587000000002</c:v>
                </c:pt>
                <c:pt idx="562">
                  <c:v>60.224060000000001</c:v>
                </c:pt>
                <c:pt idx="563">
                  <c:v>60.224502999999999</c:v>
                </c:pt>
                <c:pt idx="564">
                  <c:v>60.224926000000004</c:v>
                </c:pt>
                <c:pt idx="565">
                  <c:v>60.225333999999997</c:v>
                </c:pt>
                <c:pt idx="566">
                  <c:v>60.225735</c:v>
                </c:pt>
                <c:pt idx="567">
                  <c:v>60.226104999999997</c:v>
                </c:pt>
                <c:pt idx="568">
                  <c:v>60.226470999999997</c:v>
                </c:pt>
                <c:pt idx="569">
                  <c:v>60.226807000000001</c:v>
                </c:pt>
                <c:pt idx="570">
                  <c:v>60.227150000000002</c:v>
                </c:pt>
                <c:pt idx="571">
                  <c:v>60.227466999999997</c:v>
                </c:pt>
                <c:pt idx="572">
                  <c:v>60.227772000000002</c:v>
                </c:pt>
                <c:pt idx="573">
                  <c:v>60.228057999999997</c:v>
                </c:pt>
                <c:pt idx="574">
                  <c:v>60.228344</c:v>
                </c:pt>
                <c:pt idx="575">
                  <c:v>60.228611000000001</c:v>
                </c:pt>
                <c:pt idx="576">
                  <c:v>60.228867000000001</c:v>
                </c:pt>
                <c:pt idx="577">
                  <c:v>60.229103000000002</c:v>
                </c:pt>
                <c:pt idx="578">
                  <c:v>60.229346999999997</c:v>
                </c:pt>
                <c:pt idx="579">
                  <c:v>60.229568</c:v>
                </c:pt>
                <c:pt idx="580">
                  <c:v>60.229782</c:v>
                </c:pt>
                <c:pt idx="581">
                  <c:v>60.229976999999998</c:v>
                </c:pt>
                <c:pt idx="582">
                  <c:v>60.230175000000003</c:v>
                </c:pt>
                <c:pt idx="583">
                  <c:v>60.230362</c:v>
                </c:pt>
                <c:pt idx="584">
                  <c:v>60.230533999999999</c:v>
                </c:pt>
                <c:pt idx="585">
                  <c:v>60.230697999999997</c:v>
                </c:pt>
                <c:pt idx="586">
                  <c:v>60.230862000000002</c:v>
                </c:pt>
                <c:pt idx="587">
                  <c:v>60.231014000000002</c:v>
                </c:pt>
                <c:pt idx="588">
                  <c:v>60.231155000000001</c:v>
                </c:pt>
                <c:pt idx="589">
                  <c:v>60.231293000000001</c:v>
                </c:pt>
                <c:pt idx="590">
                  <c:v>60.231422000000002</c:v>
                </c:pt>
                <c:pt idx="591">
                  <c:v>60.231544</c:v>
                </c:pt>
                <c:pt idx="592">
                  <c:v>60.231659000000001</c:v>
                </c:pt>
                <c:pt idx="593">
                  <c:v>60.231766</c:v>
                </c:pt>
                <c:pt idx="594">
                  <c:v>60.231873</c:v>
                </c:pt>
                <c:pt idx="595">
                  <c:v>60.231963999999998</c:v>
                </c:pt>
                <c:pt idx="596">
                  <c:v>60.232052000000003</c:v>
                </c:pt>
                <c:pt idx="597">
                  <c:v>60.232135999999997</c:v>
                </c:pt>
                <c:pt idx="598">
                  <c:v>60.232216000000001</c:v>
                </c:pt>
                <c:pt idx="599">
                  <c:v>60.232281</c:v>
                </c:pt>
                <c:pt idx="600">
                  <c:v>60.232348999999999</c:v>
                </c:pt>
                <c:pt idx="601">
                  <c:v>60.232399000000001</c:v>
                </c:pt>
                <c:pt idx="602">
                  <c:v>60.232460000000003</c:v>
                </c:pt>
                <c:pt idx="603">
                  <c:v>60.232509999999998</c:v>
                </c:pt>
                <c:pt idx="604">
                  <c:v>60.232551999999998</c:v>
                </c:pt>
                <c:pt idx="605">
                  <c:v>60.232585999999998</c:v>
                </c:pt>
                <c:pt idx="606">
                  <c:v>60.232624000000001</c:v>
                </c:pt>
                <c:pt idx="607">
                  <c:v>60.232650999999997</c:v>
                </c:pt>
                <c:pt idx="608">
                  <c:v>60.232674000000003</c:v>
                </c:pt>
                <c:pt idx="609">
                  <c:v>60.232689000000001</c:v>
                </c:pt>
                <c:pt idx="610">
                  <c:v>60.232700000000001</c:v>
                </c:pt>
                <c:pt idx="611">
                  <c:v>60.232708000000002</c:v>
                </c:pt>
                <c:pt idx="612">
                  <c:v>60.232708000000002</c:v>
                </c:pt>
                <c:pt idx="613">
                  <c:v>60.232700000000001</c:v>
                </c:pt>
                <c:pt idx="614">
                  <c:v>60.232700000000001</c:v>
                </c:pt>
                <c:pt idx="615">
                  <c:v>60.232689000000001</c:v>
                </c:pt>
                <c:pt idx="616">
                  <c:v>60.232674000000003</c:v>
                </c:pt>
                <c:pt idx="617">
                  <c:v>60.232643000000003</c:v>
                </c:pt>
                <c:pt idx="618">
                  <c:v>60.232624000000001</c:v>
                </c:pt>
                <c:pt idx="619">
                  <c:v>60.232585999999998</c:v>
                </c:pt>
                <c:pt idx="620">
                  <c:v>60.232551999999998</c:v>
                </c:pt>
                <c:pt idx="621">
                  <c:v>60.232501999999997</c:v>
                </c:pt>
                <c:pt idx="622">
                  <c:v>60.232460000000003</c:v>
                </c:pt>
                <c:pt idx="623">
                  <c:v>60.232407000000002</c:v>
                </c:pt>
                <c:pt idx="624">
                  <c:v>60.232348999999999</c:v>
                </c:pt>
                <c:pt idx="625">
                  <c:v>60.232281</c:v>
                </c:pt>
                <c:pt idx="626">
                  <c:v>60.232224000000002</c:v>
                </c:pt>
                <c:pt idx="627">
                  <c:v>60.232143000000001</c:v>
                </c:pt>
                <c:pt idx="628">
                  <c:v>60.232062999999997</c:v>
                </c:pt>
                <c:pt idx="629">
                  <c:v>60.231971999999999</c:v>
                </c:pt>
                <c:pt idx="630">
                  <c:v>60.231892000000002</c:v>
                </c:pt>
                <c:pt idx="631">
                  <c:v>60.231791999999999</c:v>
                </c:pt>
                <c:pt idx="632">
                  <c:v>60.231693</c:v>
                </c:pt>
                <c:pt idx="633">
                  <c:v>60.231579000000004</c:v>
                </c:pt>
                <c:pt idx="634">
                  <c:v>60.231471999999997</c:v>
                </c:pt>
                <c:pt idx="635">
                  <c:v>60.231349999999999</c:v>
                </c:pt>
                <c:pt idx="636">
                  <c:v>60.23122</c:v>
                </c:pt>
                <c:pt idx="637">
                  <c:v>60.231087000000002</c:v>
                </c:pt>
                <c:pt idx="638">
                  <c:v>60.230949000000003</c:v>
                </c:pt>
                <c:pt idx="639">
                  <c:v>60.230803999999999</c:v>
                </c:pt>
                <c:pt idx="640">
                  <c:v>60.230648000000002</c:v>
                </c:pt>
                <c:pt idx="641">
                  <c:v>60.230483999999997</c:v>
                </c:pt>
                <c:pt idx="642">
                  <c:v>60.230328</c:v>
                </c:pt>
                <c:pt idx="643">
                  <c:v>60.230156000000001</c:v>
                </c:pt>
                <c:pt idx="644">
                  <c:v>60.229968999999997</c:v>
                </c:pt>
                <c:pt idx="645">
                  <c:v>60.229773999999999</c:v>
                </c:pt>
                <c:pt idx="646">
                  <c:v>60.229590999999999</c:v>
                </c:pt>
                <c:pt idx="647">
                  <c:v>60.229382000000001</c:v>
                </c:pt>
                <c:pt idx="648">
                  <c:v>60.229176000000002</c:v>
                </c:pt>
                <c:pt idx="649">
                  <c:v>60.228946999999998</c:v>
                </c:pt>
                <c:pt idx="650">
                  <c:v>60.228732999999998</c:v>
                </c:pt>
                <c:pt idx="651">
                  <c:v>60.228504000000001</c:v>
                </c:pt>
                <c:pt idx="652">
                  <c:v>60.228259999999999</c:v>
                </c:pt>
                <c:pt idx="653">
                  <c:v>60.228008000000003</c:v>
                </c:pt>
                <c:pt idx="654">
                  <c:v>60.227767999999998</c:v>
                </c:pt>
                <c:pt idx="655">
                  <c:v>60.227500999999997</c:v>
                </c:pt>
                <c:pt idx="656">
                  <c:v>60.227229999999999</c:v>
                </c:pt>
                <c:pt idx="657">
                  <c:v>60.226944000000003</c:v>
                </c:pt>
                <c:pt idx="658">
                  <c:v>60.226672999999998</c:v>
                </c:pt>
                <c:pt idx="659">
                  <c:v>60.226379000000001</c:v>
                </c:pt>
                <c:pt idx="660">
                  <c:v>60.226086000000002</c:v>
                </c:pt>
                <c:pt idx="661">
                  <c:v>60.225769</c:v>
                </c:pt>
                <c:pt idx="662">
                  <c:v>60.225470999999999</c:v>
                </c:pt>
                <c:pt idx="663">
                  <c:v>60.225147</c:v>
                </c:pt>
                <c:pt idx="664">
                  <c:v>60.224826999999998</c:v>
                </c:pt>
                <c:pt idx="665">
                  <c:v>60.224482999999999</c:v>
                </c:pt>
                <c:pt idx="666">
                  <c:v>60.224155000000003</c:v>
                </c:pt>
                <c:pt idx="667">
                  <c:v>60.223812000000002</c:v>
                </c:pt>
                <c:pt idx="668">
                  <c:v>60.223461</c:v>
                </c:pt>
                <c:pt idx="669">
                  <c:v>60.223087</c:v>
                </c:pt>
                <c:pt idx="670">
                  <c:v>60.222735999999998</c:v>
                </c:pt>
                <c:pt idx="671">
                  <c:v>60.222366000000001</c:v>
                </c:pt>
                <c:pt idx="672">
                  <c:v>60.221992</c:v>
                </c:pt>
                <c:pt idx="673">
                  <c:v>60.221600000000002</c:v>
                </c:pt>
                <c:pt idx="674">
                  <c:v>60.221229999999998</c:v>
                </c:pt>
                <c:pt idx="675">
                  <c:v>60.220837000000003</c:v>
                </c:pt>
                <c:pt idx="676">
                  <c:v>60.220435999999999</c:v>
                </c:pt>
                <c:pt idx="677">
                  <c:v>60.220027999999999</c:v>
                </c:pt>
                <c:pt idx="678">
                  <c:v>60.219627000000003</c:v>
                </c:pt>
                <c:pt idx="679">
                  <c:v>60.219211999999999</c:v>
                </c:pt>
                <c:pt idx="680">
                  <c:v>60.218788000000004</c:v>
                </c:pt>
                <c:pt idx="681">
                  <c:v>60.218361000000002</c:v>
                </c:pt>
                <c:pt idx="682">
                  <c:v>60.217936999999999</c:v>
                </c:pt>
                <c:pt idx="683">
                  <c:v>60.217503000000001</c:v>
                </c:pt>
                <c:pt idx="684">
                  <c:v>60.217064000000001</c:v>
                </c:pt>
                <c:pt idx="685">
                  <c:v>60.216605999999999</c:v>
                </c:pt>
                <c:pt idx="686">
                  <c:v>60.216171000000003</c:v>
                </c:pt>
                <c:pt idx="687">
                  <c:v>60.215713999999998</c:v>
                </c:pt>
                <c:pt idx="688">
                  <c:v>60.215255999999997</c:v>
                </c:pt>
                <c:pt idx="689">
                  <c:v>60.214790000000001</c:v>
                </c:pt>
                <c:pt idx="690">
                  <c:v>60.214325000000002</c:v>
                </c:pt>
                <c:pt idx="691">
                  <c:v>60.213859999999997</c:v>
                </c:pt>
                <c:pt idx="692">
                  <c:v>60.213383</c:v>
                </c:pt>
                <c:pt idx="693">
                  <c:v>60.212893999999999</c:v>
                </c:pt>
                <c:pt idx="694">
                  <c:v>60.212425000000003</c:v>
                </c:pt>
                <c:pt idx="695">
                  <c:v>60.211936999999999</c:v>
                </c:pt>
                <c:pt idx="696">
                  <c:v>60.211444999999998</c:v>
                </c:pt>
                <c:pt idx="697">
                  <c:v>60.210945000000002</c:v>
                </c:pt>
                <c:pt idx="698">
                  <c:v>60.210448999999997</c:v>
                </c:pt>
                <c:pt idx="699">
                  <c:v>60.209949000000002</c:v>
                </c:pt>
                <c:pt idx="700">
                  <c:v>60.209449999999997</c:v>
                </c:pt>
                <c:pt idx="701">
                  <c:v>60.208934999999997</c:v>
                </c:pt>
                <c:pt idx="702">
                  <c:v>60.208427</c:v>
                </c:pt>
                <c:pt idx="703">
                  <c:v>60.207909000000001</c:v>
                </c:pt>
                <c:pt idx="704">
                  <c:v>60.207397</c:v>
                </c:pt>
                <c:pt idx="705">
                  <c:v>60.206874999999997</c:v>
                </c:pt>
                <c:pt idx="706">
                  <c:v>60.206352000000003</c:v>
                </c:pt>
                <c:pt idx="707">
                  <c:v>60.205829999999999</c:v>
                </c:pt>
                <c:pt idx="708">
                  <c:v>60.205298999999997</c:v>
                </c:pt>
                <c:pt idx="709">
                  <c:v>60.204765000000002</c:v>
                </c:pt>
                <c:pt idx="710">
                  <c:v>60.204242999999998</c:v>
                </c:pt>
                <c:pt idx="711">
                  <c:v>60.203704999999999</c:v>
                </c:pt>
                <c:pt idx="712">
                  <c:v>60.203167000000001</c:v>
                </c:pt>
                <c:pt idx="713">
                  <c:v>60.202624999999998</c:v>
                </c:pt>
                <c:pt idx="714">
                  <c:v>60.202086999999999</c:v>
                </c:pt>
                <c:pt idx="715">
                  <c:v>60.201546</c:v>
                </c:pt>
                <c:pt idx="716">
                  <c:v>60.201008000000002</c:v>
                </c:pt>
                <c:pt idx="717">
                  <c:v>60.200459000000002</c:v>
                </c:pt>
                <c:pt idx="718">
                  <c:v>60.199913000000002</c:v>
                </c:pt>
                <c:pt idx="719">
                  <c:v>60.199370999999999</c:v>
                </c:pt>
                <c:pt idx="720">
                  <c:v>60.198818000000003</c:v>
                </c:pt>
                <c:pt idx="721">
                  <c:v>60.198269000000003</c:v>
                </c:pt>
                <c:pt idx="722">
                  <c:v>60.197723000000003</c:v>
                </c:pt>
                <c:pt idx="723">
                  <c:v>60.197173999999997</c:v>
                </c:pt>
                <c:pt idx="724">
                  <c:v>60.196624999999997</c:v>
                </c:pt>
                <c:pt idx="725">
                  <c:v>60.196072000000001</c:v>
                </c:pt>
                <c:pt idx="726">
                  <c:v>60.195521999999997</c:v>
                </c:pt>
                <c:pt idx="727">
                  <c:v>60.194972999999997</c:v>
                </c:pt>
                <c:pt idx="728">
                  <c:v>60.194412</c:v>
                </c:pt>
                <c:pt idx="729">
                  <c:v>60.193863</c:v>
                </c:pt>
                <c:pt idx="730">
                  <c:v>60.193314000000001</c:v>
                </c:pt>
                <c:pt idx="731">
                  <c:v>60.192753000000003</c:v>
                </c:pt>
                <c:pt idx="732">
                  <c:v>60.192203999999997</c:v>
                </c:pt>
                <c:pt idx="733">
                  <c:v>60.191647000000003</c:v>
                </c:pt>
                <c:pt idx="734">
                  <c:v>60.191093000000002</c:v>
                </c:pt>
                <c:pt idx="735">
                  <c:v>60.190544000000003</c:v>
                </c:pt>
                <c:pt idx="736">
                  <c:v>60.189987000000002</c:v>
                </c:pt>
                <c:pt idx="737">
                  <c:v>60.189430000000002</c:v>
                </c:pt>
                <c:pt idx="738">
                  <c:v>60.188876999999998</c:v>
                </c:pt>
                <c:pt idx="739">
                  <c:v>60.188327999999998</c:v>
                </c:pt>
                <c:pt idx="740">
                  <c:v>60.187775000000002</c:v>
                </c:pt>
                <c:pt idx="741">
                  <c:v>60.187218000000001</c:v>
                </c:pt>
                <c:pt idx="742">
                  <c:v>60.186667999999997</c:v>
                </c:pt>
                <c:pt idx="743">
                  <c:v>60.186110999999997</c:v>
                </c:pt>
                <c:pt idx="744">
                  <c:v>60.185558</c:v>
                </c:pt>
                <c:pt idx="745">
                  <c:v>60.185001</c:v>
                </c:pt>
                <c:pt idx="746">
                  <c:v>60.184448000000003</c:v>
                </c:pt>
                <c:pt idx="747">
                  <c:v>60.183891000000003</c:v>
                </c:pt>
                <c:pt idx="748">
                  <c:v>60.183342000000003</c:v>
                </c:pt>
                <c:pt idx="749">
                  <c:v>60.182785000000003</c:v>
                </c:pt>
                <c:pt idx="750">
                  <c:v>60.182231999999999</c:v>
                </c:pt>
                <c:pt idx="751">
                  <c:v>60.181683</c:v>
                </c:pt>
                <c:pt idx="752">
                  <c:v>60.181128999999999</c:v>
                </c:pt>
                <c:pt idx="753">
                  <c:v>60.180573000000003</c:v>
                </c:pt>
                <c:pt idx="754">
                  <c:v>60.180022999999998</c:v>
                </c:pt>
                <c:pt idx="755">
                  <c:v>60.179473999999999</c:v>
                </c:pt>
                <c:pt idx="756">
                  <c:v>60.178921000000003</c:v>
                </c:pt>
                <c:pt idx="757">
                  <c:v>60.178364000000002</c:v>
                </c:pt>
                <c:pt idx="758">
                  <c:v>60.177818000000002</c:v>
                </c:pt>
                <c:pt idx="759">
                  <c:v>60.177269000000003</c:v>
                </c:pt>
                <c:pt idx="760">
                  <c:v>60.176720000000003</c:v>
                </c:pt>
                <c:pt idx="761">
                  <c:v>60.176158999999998</c:v>
                </c:pt>
                <c:pt idx="762">
                  <c:v>60.175617000000003</c:v>
                </c:pt>
                <c:pt idx="763">
                  <c:v>60.175072</c:v>
                </c:pt>
                <c:pt idx="764">
                  <c:v>60.174522000000003</c:v>
                </c:pt>
                <c:pt idx="765">
                  <c:v>60.173972999999997</c:v>
                </c:pt>
                <c:pt idx="766">
                  <c:v>60.173428000000001</c:v>
                </c:pt>
                <c:pt idx="767">
                  <c:v>60.172885999999998</c:v>
                </c:pt>
                <c:pt idx="768">
                  <c:v>60.172339999999998</c:v>
                </c:pt>
                <c:pt idx="769">
                  <c:v>60.171790999999999</c:v>
                </c:pt>
                <c:pt idx="770">
                  <c:v>60.171253</c:v>
                </c:pt>
                <c:pt idx="771">
                  <c:v>60.170715000000001</c:v>
                </c:pt>
                <c:pt idx="772">
                  <c:v>60.170174000000003</c:v>
                </c:pt>
                <c:pt idx="773">
                  <c:v>60.169632</c:v>
                </c:pt>
                <c:pt idx="774">
                  <c:v>60.169094000000001</c:v>
                </c:pt>
                <c:pt idx="775">
                  <c:v>60.168556000000002</c:v>
                </c:pt>
                <c:pt idx="776">
                  <c:v>60.168022000000001</c:v>
                </c:pt>
                <c:pt idx="777">
                  <c:v>60.167476999999998</c:v>
                </c:pt>
                <c:pt idx="778">
                  <c:v>60.166946000000003</c:v>
                </c:pt>
                <c:pt idx="779">
                  <c:v>60.166412000000001</c:v>
                </c:pt>
                <c:pt idx="780">
                  <c:v>60.165882000000003</c:v>
                </c:pt>
                <c:pt idx="781">
                  <c:v>60.165343999999997</c:v>
                </c:pt>
                <c:pt idx="782">
                  <c:v>60.164817999999997</c:v>
                </c:pt>
                <c:pt idx="783">
                  <c:v>60.164287999999999</c:v>
                </c:pt>
                <c:pt idx="784">
                  <c:v>60.163756999999997</c:v>
                </c:pt>
                <c:pt idx="785">
                  <c:v>60.163223000000002</c:v>
                </c:pt>
                <c:pt idx="786">
                  <c:v>60.162700999999998</c:v>
                </c:pt>
                <c:pt idx="787">
                  <c:v>60.162170000000003</c:v>
                </c:pt>
                <c:pt idx="788">
                  <c:v>60.161639999999998</c:v>
                </c:pt>
                <c:pt idx="789">
                  <c:v>60.161110000000001</c:v>
                </c:pt>
                <c:pt idx="790">
                  <c:v>60.160590999999997</c:v>
                </c:pt>
                <c:pt idx="791">
                  <c:v>60.160069</c:v>
                </c:pt>
                <c:pt idx="792">
                  <c:v>60.159537999999998</c:v>
                </c:pt>
                <c:pt idx="793">
                  <c:v>60.159008</c:v>
                </c:pt>
                <c:pt idx="794">
                  <c:v>60.158493</c:v>
                </c:pt>
                <c:pt idx="795">
                  <c:v>60.157963000000002</c:v>
                </c:pt>
                <c:pt idx="796">
                  <c:v>60.157440000000001</c:v>
                </c:pt>
                <c:pt idx="797">
                  <c:v>60.156920999999997</c:v>
                </c:pt>
                <c:pt idx="798">
                  <c:v>60.156399</c:v>
                </c:pt>
                <c:pt idx="799">
                  <c:v>60.155884</c:v>
                </c:pt>
                <c:pt idx="800">
                  <c:v>60.155360999999999</c:v>
                </c:pt>
                <c:pt idx="801">
                  <c:v>60.154839000000003</c:v>
                </c:pt>
                <c:pt idx="802">
                  <c:v>60.154324000000003</c:v>
                </c:pt>
                <c:pt idx="803">
                  <c:v>60.153801000000001</c:v>
                </c:pt>
                <c:pt idx="804">
                  <c:v>60.153286000000001</c:v>
                </c:pt>
                <c:pt idx="805">
                  <c:v>60.152763</c:v>
                </c:pt>
                <c:pt idx="806">
                  <c:v>60.152256000000001</c:v>
                </c:pt>
                <c:pt idx="807">
                  <c:v>60.151741000000001</c:v>
                </c:pt>
                <c:pt idx="808">
                  <c:v>60.151226000000001</c:v>
                </c:pt>
                <c:pt idx="809">
                  <c:v>60.150711000000001</c:v>
                </c:pt>
                <c:pt idx="810">
                  <c:v>60.150204000000002</c:v>
                </c:pt>
                <c:pt idx="811">
                  <c:v>60.149695999999999</c:v>
                </c:pt>
                <c:pt idx="812">
                  <c:v>60.149197000000001</c:v>
                </c:pt>
                <c:pt idx="813">
                  <c:v>60.148688999999997</c:v>
                </c:pt>
                <c:pt idx="814">
                  <c:v>60.148178000000001</c:v>
                </c:pt>
                <c:pt idx="815">
                  <c:v>60.147677999999999</c:v>
                </c:pt>
                <c:pt idx="816">
                  <c:v>60.147185999999998</c:v>
                </c:pt>
                <c:pt idx="817">
                  <c:v>60.146683000000003</c:v>
                </c:pt>
                <c:pt idx="818">
                  <c:v>60.146191000000002</c:v>
                </c:pt>
                <c:pt idx="819">
                  <c:v>60.145699</c:v>
                </c:pt>
                <c:pt idx="820">
                  <c:v>60.145203000000002</c:v>
                </c:pt>
                <c:pt idx="821">
                  <c:v>60.144717999999997</c:v>
                </c:pt>
                <c:pt idx="822">
                  <c:v>60.14423</c:v>
                </c:pt>
                <c:pt idx="823">
                  <c:v>60.143752999999997</c:v>
                </c:pt>
                <c:pt idx="824">
                  <c:v>60.143272000000003</c:v>
                </c:pt>
                <c:pt idx="825">
                  <c:v>60.142792</c:v>
                </c:pt>
                <c:pt idx="826">
                  <c:v>60.142322999999998</c:v>
                </c:pt>
                <c:pt idx="827">
                  <c:v>60.141849999999998</c:v>
                </c:pt>
                <c:pt idx="828">
                  <c:v>60.141376000000001</c:v>
                </c:pt>
                <c:pt idx="829">
                  <c:v>60.140911000000003</c:v>
                </c:pt>
                <c:pt idx="830">
                  <c:v>60.140450000000001</c:v>
                </c:pt>
                <c:pt idx="831">
                  <c:v>60.139991999999999</c:v>
                </c:pt>
                <c:pt idx="832">
                  <c:v>60.139533999999998</c:v>
                </c:pt>
                <c:pt idx="833">
                  <c:v>60.139076000000003</c:v>
                </c:pt>
                <c:pt idx="834">
                  <c:v>60.138621999999998</c:v>
                </c:pt>
                <c:pt idx="835">
                  <c:v>60.138171999999997</c:v>
                </c:pt>
                <c:pt idx="836">
                  <c:v>60.137729999999998</c:v>
                </c:pt>
                <c:pt idx="837">
                  <c:v>60.137287000000001</c:v>
                </c:pt>
                <c:pt idx="838">
                  <c:v>60.136840999999997</c:v>
                </c:pt>
                <c:pt idx="839">
                  <c:v>60.136406000000001</c:v>
                </c:pt>
                <c:pt idx="840">
                  <c:v>60.135970999999998</c:v>
                </c:pt>
                <c:pt idx="841">
                  <c:v>60.135539999999999</c:v>
                </c:pt>
                <c:pt idx="842">
                  <c:v>60.135105000000003</c:v>
                </c:pt>
                <c:pt idx="843">
                  <c:v>60.134673999999997</c:v>
                </c:pt>
                <c:pt idx="844">
                  <c:v>60.134253999999999</c:v>
                </c:pt>
                <c:pt idx="845">
                  <c:v>60.133831000000001</c:v>
                </c:pt>
                <c:pt idx="846">
                  <c:v>60.133408000000003</c:v>
                </c:pt>
                <c:pt idx="847">
                  <c:v>60.132995999999999</c:v>
                </c:pt>
                <c:pt idx="848">
                  <c:v>60.132572000000003</c:v>
                </c:pt>
                <c:pt idx="849">
                  <c:v>60.132164000000003</c:v>
                </c:pt>
                <c:pt idx="850">
                  <c:v>60.131751999999999</c:v>
                </c:pt>
                <c:pt idx="851">
                  <c:v>60.131343999999999</c:v>
                </c:pt>
                <c:pt idx="852">
                  <c:v>60.130935999999998</c:v>
                </c:pt>
                <c:pt idx="853">
                  <c:v>60.130527000000001</c:v>
                </c:pt>
                <c:pt idx="854">
                  <c:v>60.130119000000001</c:v>
                </c:pt>
                <c:pt idx="855">
                  <c:v>60.129719000000001</c:v>
                </c:pt>
                <c:pt idx="856">
                  <c:v>60.129317999999998</c:v>
                </c:pt>
                <c:pt idx="857">
                  <c:v>60.128925000000002</c:v>
                </c:pt>
                <c:pt idx="858">
                  <c:v>60.128525000000003</c:v>
                </c:pt>
                <c:pt idx="859">
                  <c:v>60.128132000000001</c:v>
                </c:pt>
                <c:pt idx="860">
                  <c:v>60.127738999999998</c:v>
                </c:pt>
                <c:pt idx="861">
                  <c:v>60.12735</c:v>
                </c:pt>
                <c:pt idx="862">
                  <c:v>60.126964999999998</c:v>
                </c:pt>
                <c:pt idx="863">
                  <c:v>60.126579</c:v>
                </c:pt>
                <c:pt idx="864">
                  <c:v>60.126193999999998</c:v>
                </c:pt>
                <c:pt idx="865">
                  <c:v>60.125805</c:v>
                </c:pt>
                <c:pt idx="866">
                  <c:v>60.125427000000002</c:v>
                </c:pt>
                <c:pt idx="867">
                  <c:v>60.125050000000002</c:v>
                </c:pt>
                <c:pt idx="868">
                  <c:v>60.124668</c:v>
                </c:pt>
                <c:pt idx="869">
                  <c:v>60.124298000000003</c:v>
                </c:pt>
                <c:pt idx="870">
                  <c:v>60.123916999999999</c:v>
                </c:pt>
                <c:pt idx="871">
                  <c:v>60.123547000000002</c:v>
                </c:pt>
                <c:pt idx="872">
                  <c:v>60.123173000000001</c:v>
                </c:pt>
                <c:pt idx="873">
                  <c:v>60.122810000000001</c:v>
                </c:pt>
                <c:pt idx="874">
                  <c:v>60.122444000000002</c:v>
                </c:pt>
                <c:pt idx="875">
                  <c:v>60.122078000000002</c:v>
                </c:pt>
                <c:pt idx="876">
                  <c:v>60.121715999999999</c:v>
                </c:pt>
                <c:pt idx="877">
                  <c:v>60.121349000000002</c:v>
                </c:pt>
                <c:pt idx="878">
                  <c:v>60.120995000000001</c:v>
                </c:pt>
                <c:pt idx="879">
                  <c:v>60.120635999999998</c:v>
                </c:pt>
                <c:pt idx="880">
                  <c:v>60.120277000000002</c:v>
                </c:pt>
                <c:pt idx="881">
                  <c:v>60.119919000000003</c:v>
                </c:pt>
                <c:pt idx="882">
                  <c:v>60.11956</c:v>
                </c:pt>
                <c:pt idx="883">
                  <c:v>60.119213000000002</c:v>
                </c:pt>
                <c:pt idx="884">
                  <c:v>60.118862</c:v>
                </c:pt>
                <c:pt idx="885">
                  <c:v>60.118510999999998</c:v>
                </c:pt>
                <c:pt idx="886">
                  <c:v>60.118160000000003</c:v>
                </c:pt>
                <c:pt idx="887">
                  <c:v>60.117809000000001</c:v>
                </c:pt>
                <c:pt idx="888">
                  <c:v>60.117466</c:v>
                </c:pt>
                <c:pt idx="889">
                  <c:v>60.117114999999998</c:v>
                </c:pt>
                <c:pt idx="890">
                  <c:v>60.116771999999997</c:v>
                </c:pt>
                <c:pt idx="891">
                  <c:v>60.116427999999999</c:v>
                </c:pt>
                <c:pt idx="892">
                  <c:v>60.116084999999998</c:v>
                </c:pt>
                <c:pt idx="893">
                  <c:v>60.115741999999997</c:v>
                </c:pt>
                <c:pt idx="894">
                  <c:v>60.115406</c:v>
                </c:pt>
                <c:pt idx="895">
                  <c:v>60.115062999999999</c:v>
                </c:pt>
                <c:pt idx="896">
                  <c:v>60.114727000000002</c:v>
                </c:pt>
                <c:pt idx="897">
                  <c:v>60.114384000000001</c:v>
                </c:pt>
                <c:pt idx="898">
                  <c:v>60.114055999999998</c:v>
                </c:pt>
                <c:pt idx="899">
                  <c:v>60.113720000000001</c:v>
                </c:pt>
                <c:pt idx="900">
                  <c:v>60.113379999999999</c:v>
                </c:pt>
                <c:pt idx="901">
                  <c:v>60.113045</c:v>
                </c:pt>
                <c:pt idx="902">
                  <c:v>60.112717000000004</c:v>
                </c:pt>
                <c:pt idx="903">
                  <c:v>60.112380999999999</c:v>
                </c:pt>
                <c:pt idx="904">
                  <c:v>60.112053000000003</c:v>
                </c:pt>
                <c:pt idx="905">
                  <c:v>60.111725</c:v>
                </c:pt>
                <c:pt idx="906">
                  <c:v>60.111401000000001</c:v>
                </c:pt>
                <c:pt idx="907">
                  <c:v>60.111072999999998</c:v>
                </c:pt>
                <c:pt idx="908">
                  <c:v>60.110748000000001</c:v>
                </c:pt>
                <c:pt idx="909">
                  <c:v>60.110427999999999</c:v>
                </c:pt>
                <c:pt idx="910">
                  <c:v>60.110106999999999</c:v>
                </c:pt>
                <c:pt idx="911">
                  <c:v>60.109783</c:v>
                </c:pt>
                <c:pt idx="912">
                  <c:v>60.109470000000002</c:v>
                </c:pt>
                <c:pt idx="913">
                  <c:v>60.109153999999997</c:v>
                </c:pt>
                <c:pt idx="914">
                  <c:v>60.108840999999998</c:v>
                </c:pt>
                <c:pt idx="915">
                  <c:v>60.108531999999997</c:v>
                </c:pt>
                <c:pt idx="916">
                  <c:v>60.108226999999999</c:v>
                </c:pt>
                <c:pt idx="917">
                  <c:v>60.107917999999998</c:v>
                </c:pt>
                <c:pt idx="918">
                  <c:v>60.107608999999997</c:v>
                </c:pt>
                <c:pt idx="919">
                  <c:v>60.107311000000003</c:v>
                </c:pt>
                <c:pt idx="920">
                  <c:v>60.107017999999997</c:v>
                </c:pt>
                <c:pt idx="921">
                  <c:v>60.106715999999999</c:v>
                </c:pt>
                <c:pt idx="922">
                  <c:v>60.106422000000002</c:v>
                </c:pt>
                <c:pt idx="923">
                  <c:v>60.106135999999999</c:v>
                </c:pt>
                <c:pt idx="924">
                  <c:v>60.105849999999997</c:v>
                </c:pt>
                <c:pt idx="925">
                  <c:v>60.105564000000001</c:v>
                </c:pt>
                <c:pt idx="926">
                  <c:v>60.105286</c:v>
                </c:pt>
                <c:pt idx="927">
                  <c:v>60.105007000000001</c:v>
                </c:pt>
                <c:pt idx="928">
                  <c:v>60.104736000000003</c:v>
                </c:pt>
                <c:pt idx="929">
                  <c:v>60.104461999999998</c:v>
                </c:pt>
                <c:pt idx="930">
                  <c:v>60.104197999999997</c:v>
                </c:pt>
                <c:pt idx="931">
                  <c:v>60.103935</c:v>
                </c:pt>
                <c:pt idx="932">
                  <c:v>60.103667999999999</c:v>
                </c:pt>
                <c:pt idx="933">
                  <c:v>60.103413000000003</c:v>
                </c:pt>
                <c:pt idx="934">
                  <c:v>60.103161</c:v>
                </c:pt>
                <c:pt idx="935">
                  <c:v>60.102913000000001</c:v>
                </c:pt>
                <c:pt idx="936">
                  <c:v>60.102660999999998</c:v>
                </c:pt>
                <c:pt idx="937">
                  <c:v>60.102417000000003</c:v>
                </c:pt>
                <c:pt idx="938">
                  <c:v>60.102173000000001</c:v>
                </c:pt>
                <c:pt idx="939">
                  <c:v>60.101936000000002</c:v>
                </c:pt>
                <c:pt idx="940">
                  <c:v>60.101703999999998</c:v>
                </c:pt>
                <c:pt idx="941">
                  <c:v>60.101475000000001</c:v>
                </c:pt>
                <c:pt idx="942">
                  <c:v>60.101246000000003</c:v>
                </c:pt>
                <c:pt idx="943">
                  <c:v>60.101021000000003</c:v>
                </c:pt>
                <c:pt idx="944">
                  <c:v>60.1008</c:v>
                </c:pt>
                <c:pt idx="945">
                  <c:v>60.100577999999999</c:v>
                </c:pt>
                <c:pt idx="946">
                  <c:v>60.100364999999996</c:v>
                </c:pt>
                <c:pt idx="947">
                  <c:v>60.100150999999997</c:v>
                </c:pt>
                <c:pt idx="948">
                  <c:v>60.099941000000001</c:v>
                </c:pt>
                <c:pt idx="949">
                  <c:v>60.099735000000003</c:v>
                </c:pt>
                <c:pt idx="950">
                  <c:v>60.099533000000001</c:v>
                </c:pt>
                <c:pt idx="951">
                  <c:v>60.099327000000002</c:v>
                </c:pt>
                <c:pt idx="952">
                  <c:v>60.099136000000001</c:v>
                </c:pt>
                <c:pt idx="953">
                  <c:v>60.098942000000001</c:v>
                </c:pt>
                <c:pt idx="954">
                  <c:v>60.098747000000003</c:v>
                </c:pt>
                <c:pt idx="955">
                  <c:v>60.098557</c:v>
                </c:pt>
                <c:pt idx="956">
                  <c:v>60.098370000000003</c:v>
                </c:pt>
                <c:pt idx="957">
                  <c:v>60.098182999999999</c:v>
                </c:pt>
                <c:pt idx="958">
                  <c:v>60.098002999999999</c:v>
                </c:pt>
                <c:pt idx="959">
                  <c:v>60.097824000000003</c:v>
                </c:pt>
                <c:pt idx="960">
                  <c:v>60.097648999999997</c:v>
                </c:pt>
                <c:pt idx="961">
                  <c:v>60.097473000000001</c:v>
                </c:pt>
                <c:pt idx="962">
                  <c:v>60.097304999999999</c:v>
                </c:pt>
                <c:pt idx="963">
                  <c:v>60.097136999999996</c:v>
                </c:pt>
                <c:pt idx="964">
                  <c:v>60.096972999999998</c:v>
                </c:pt>
                <c:pt idx="965">
                  <c:v>60.096809</c:v>
                </c:pt>
                <c:pt idx="966">
                  <c:v>60.096653000000003</c:v>
                </c:pt>
                <c:pt idx="967">
                  <c:v>60.096496999999999</c:v>
                </c:pt>
                <c:pt idx="968">
                  <c:v>60.096336000000001</c:v>
                </c:pt>
                <c:pt idx="969">
                  <c:v>60.096187999999998</c:v>
                </c:pt>
                <c:pt idx="970">
                  <c:v>60.096038999999998</c:v>
                </c:pt>
                <c:pt idx="971">
                  <c:v>60.095886</c:v>
                </c:pt>
                <c:pt idx="972">
                  <c:v>60.095745000000001</c:v>
                </c:pt>
                <c:pt idx="973">
                  <c:v>60.095607999999999</c:v>
                </c:pt>
                <c:pt idx="974">
                  <c:v>60.095466999999999</c:v>
                </c:pt>
                <c:pt idx="975">
                  <c:v>60.095329</c:v>
                </c:pt>
                <c:pt idx="976">
                  <c:v>60.095191999999997</c:v>
                </c:pt>
                <c:pt idx="977">
                  <c:v>60.095058000000002</c:v>
                </c:pt>
                <c:pt idx="978">
                  <c:v>60.094929</c:v>
                </c:pt>
                <c:pt idx="979">
                  <c:v>60.094799000000002</c:v>
                </c:pt>
                <c:pt idx="980">
                  <c:v>60.094673</c:v>
                </c:pt>
                <c:pt idx="981">
                  <c:v>60.094551000000003</c:v>
                </c:pt>
                <c:pt idx="982">
                  <c:v>60.094428999999998</c:v>
                </c:pt>
                <c:pt idx="983">
                  <c:v>60.094307000000001</c:v>
                </c:pt>
                <c:pt idx="984">
                  <c:v>60.094185000000003</c:v>
                </c:pt>
                <c:pt idx="985">
                  <c:v>60.094070000000002</c:v>
                </c:pt>
                <c:pt idx="986">
                  <c:v>60.093947999999997</c:v>
                </c:pt>
                <c:pt idx="987">
                  <c:v>60.093834000000001</c:v>
                </c:pt>
                <c:pt idx="988">
                  <c:v>60.093719</c:v>
                </c:pt>
                <c:pt idx="989">
                  <c:v>60.093612999999998</c:v>
                </c:pt>
                <c:pt idx="990">
                  <c:v>60.093497999999997</c:v>
                </c:pt>
                <c:pt idx="991">
                  <c:v>60.093384</c:v>
                </c:pt>
                <c:pt idx="992">
                  <c:v>60.093277</c:v>
                </c:pt>
                <c:pt idx="993">
                  <c:v>60.093170000000001</c:v>
                </c:pt>
                <c:pt idx="994">
                  <c:v>60.093055999999997</c:v>
                </c:pt>
                <c:pt idx="995">
                  <c:v>60.092956999999998</c:v>
                </c:pt>
                <c:pt idx="996">
                  <c:v>60.092846000000002</c:v>
                </c:pt>
                <c:pt idx="997">
                  <c:v>60.092739000000002</c:v>
                </c:pt>
                <c:pt idx="998">
                  <c:v>60.092632000000002</c:v>
                </c:pt>
                <c:pt idx="999">
                  <c:v>60.092525000000002</c:v>
                </c:pt>
                <c:pt idx="1000">
                  <c:v>60.092419</c:v>
                </c:pt>
                <c:pt idx="1001">
                  <c:v>60.092319000000003</c:v>
                </c:pt>
                <c:pt idx="1002">
                  <c:v>60.092208999999997</c:v>
                </c:pt>
                <c:pt idx="1003">
                  <c:v>60.092109999999998</c:v>
                </c:pt>
                <c:pt idx="1004">
                  <c:v>60.092002999999998</c:v>
                </c:pt>
                <c:pt idx="1005">
                  <c:v>60.091904</c:v>
                </c:pt>
                <c:pt idx="1006">
                  <c:v>60.091797</c:v>
                </c:pt>
                <c:pt idx="1007">
                  <c:v>60.091698000000001</c:v>
                </c:pt>
                <c:pt idx="1008">
                  <c:v>60.091586999999997</c:v>
                </c:pt>
                <c:pt idx="1009">
                  <c:v>60.091487999999998</c:v>
                </c:pt>
                <c:pt idx="1010">
                  <c:v>60.091380999999998</c:v>
                </c:pt>
                <c:pt idx="1011">
                  <c:v>60.091282</c:v>
                </c:pt>
                <c:pt idx="1012">
                  <c:v>60.091178999999997</c:v>
                </c:pt>
                <c:pt idx="1013">
                  <c:v>60.091079999999998</c:v>
                </c:pt>
                <c:pt idx="1014">
                  <c:v>60.090980999999999</c:v>
                </c:pt>
                <c:pt idx="1015">
                  <c:v>60.090873999999999</c:v>
                </c:pt>
                <c:pt idx="1016">
                  <c:v>60.090775000000001</c:v>
                </c:pt>
                <c:pt idx="1017">
                  <c:v>60.090679000000002</c:v>
                </c:pt>
                <c:pt idx="1018">
                  <c:v>60.090572000000002</c:v>
                </c:pt>
                <c:pt idx="1019">
                  <c:v>60.090480999999997</c:v>
                </c:pt>
                <c:pt idx="1020">
                  <c:v>60.090378000000001</c:v>
                </c:pt>
                <c:pt idx="1021">
                  <c:v>60.090279000000002</c:v>
                </c:pt>
                <c:pt idx="1022">
                  <c:v>60.090187</c:v>
                </c:pt>
                <c:pt idx="1023">
                  <c:v>60.090088000000002</c:v>
                </c:pt>
                <c:pt idx="1024">
                  <c:v>60.089993</c:v>
                </c:pt>
                <c:pt idx="1025">
                  <c:v>60.089893000000004</c:v>
                </c:pt>
                <c:pt idx="1026">
                  <c:v>60.089801999999999</c:v>
                </c:pt>
                <c:pt idx="1027">
                  <c:v>60.089706</c:v>
                </c:pt>
                <c:pt idx="1028">
                  <c:v>60.089615000000002</c:v>
                </c:pt>
                <c:pt idx="1029">
                  <c:v>60.089523</c:v>
                </c:pt>
                <c:pt idx="1030">
                  <c:v>60.089435999999999</c:v>
                </c:pt>
                <c:pt idx="1031">
                  <c:v>60.089343999999997</c:v>
                </c:pt>
                <c:pt idx="1032">
                  <c:v>60.089249000000002</c:v>
                </c:pt>
                <c:pt idx="1033">
                  <c:v>60.089165000000001</c:v>
                </c:pt>
                <c:pt idx="1034">
                  <c:v>60.089077000000003</c:v>
                </c:pt>
                <c:pt idx="1035">
                  <c:v>60.088993000000002</c:v>
                </c:pt>
                <c:pt idx="1036">
                  <c:v>60.088904999999997</c:v>
                </c:pt>
                <c:pt idx="1037">
                  <c:v>60.088821000000003</c:v>
                </c:pt>
                <c:pt idx="1038">
                  <c:v>60.088734000000002</c:v>
                </c:pt>
                <c:pt idx="1039">
                  <c:v>60.088650000000001</c:v>
                </c:pt>
                <c:pt idx="1040">
                  <c:v>60.088562000000003</c:v>
                </c:pt>
                <c:pt idx="1041">
                  <c:v>60.088486000000003</c:v>
                </c:pt>
                <c:pt idx="1042">
                  <c:v>60.088397999999998</c:v>
                </c:pt>
                <c:pt idx="1043">
                  <c:v>60.088318000000001</c:v>
                </c:pt>
                <c:pt idx="1044">
                  <c:v>60.088234</c:v>
                </c:pt>
                <c:pt idx="1045">
                  <c:v>60.088154000000003</c:v>
                </c:pt>
                <c:pt idx="1046">
                  <c:v>60.088078000000003</c:v>
                </c:pt>
                <c:pt idx="1047">
                  <c:v>60.087997000000001</c:v>
                </c:pt>
                <c:pt idx="1048">
                  <c:v>60.087921000000001</c:v>
                </c:pt>
                <c:pt idx="1049">
                  <c:v>60.087848999999999</c:v>
                </c:pt>
                <c:pt idx="1050">
                  <c:v>60.087769000000002</c:v>
                </c:pt>
                <c:pt idx="1051">
                  <c:v>60.087691999999997</c:v>
                </c:pt>
                <c:pt idx="1052">
                  <c:v>60.087620000000001</c:v>
                </c:pt>
                <c:pt idx="1053">
                  <c:v>60.087547000000001</c:v>
                </c:pt>
                <c:pt idx="1054">
                  <c:v>60.087474999999998</c:v>
                </c:pt>
                <c:pt idx="1055">
                  <c:v>60.087401999999997</c:v>
                </c:pt>
                <c:pt idx="1056">
                  <c:v>60.087333999999998</c:v>
                </c:pt>
                <c:pt idx="1057">
                  <c:v>60.087260999999998</c:v>
                </c:pt>
                <c:pt idx="1058">
                  <c:v>60.087189000000002</c:v>
                </c:pt>
                <c:pt idx="1059">
                  <c:v>60.087124000000003</c:v>
                </c:pt>
                <c:pt idx="1060">
                  <c:v>60.087059000000004</c:v>
                </c:pt>
                <c:pt idx="1061">
                  <c:v>60.086998000000001</c:v>
                </c:pt>
                <c:pt idx="1062">
                  <c:v>60.086933000000002</c:v>
                </c:pt>
                <c:pt idx="1063">
                  <c:v>60.086868000000003</c:v>
                </c:pt>
                <c:pt idx="1064">
                  <c:v>60.086810999999997</c:v>
                </c:pt>
                <c:pt idx="1065">
                  <c:v>60.086753999999999</c:v>
                </c:pt>
                <c:pt idx="1066">
                  <c:v>60.086697000000001</c:v>
                </c:pt>
                <c:pt idx="1067">
                  <c:v>60.086638999999998</c:v>
                </c:pt>
                <c:pt idx="1068">
                  <c:v>60.086590000000001</c:v>
                </c:pt>
                <c:pt idx="1069">
                  <c:v>60.086539999999999</c:v>
                </c:pt>
                <c:pt idx="1070">
                  <c:v>60.086486999999998</c:v>
                </c:pt>
                <c:pt idx="1071">
                  <c:v>60.086436999999997</c:v>
                </c:pt>
                <c:pt idx="1072">
                  <c:v>60.086395000000003</c:v>
                </c:pt>
                <c:pt idx="1073">
                  <c:v>60.086353000000003</c:v>
                </c:pt>
                <c:pt idx="1074">
                  <c:v>60.086311000000002</c:v>
                </c:pt>
                <c:pt idx="1075">
                  <c:v>60.086272999999998</c:v>
                </c:pt>
                <c:pt idx="1076">
                  <c:v>60.086238999999999</c:v>
                </c:pt>
                <c:pt idx="1077">
                  <c:v>60.086205</c:v>
                </c:pt>
                <c:pt idx="1078">
                  <c:v>60.086165999999999</c:v>
                </c:pt>
                <c:pt idx="1079">
                  <c:v>60.08614</c:v>
                </c:pt>
                <c:pt idx="1080">
                  <c:v>60.086109</c:v>
                </c:pt>
                <c:pt idx="1081">
                  <c:v>60.086089999999999</c:v>
                </c:pt>
                <c:pt idx="1082">
                  <c:v>60.086060000000003</c:v>
                </c:pt>
                <c:pt idx="1083">
                  <c:v>60.086036999999997</c:v>
                </c:pt>
                <c:pt idx="1084">
                  <c:v>60.086018000000003</c:v>
                </c:pt>
                <c:pt idx="1085">
                  <c:v>60.086002000000001</c:v>
                </c:pt>
                <c:pt idx="1086">
                  <c:v>60.085987000000003</c:v>
                </c:pt>
                <c:pt idx="1087">
                  <c:v>60.085976000000002</c:v>
                </c:pt>
                <c:pt idx="1088">
                  <c:v>60.08596</c:v>
                </c:pt>
                <c:pt idx="1089">
                  <c:v>60.085953000000003</c:v>
                </c:pt>
                <c:pt idx="1090">
                  <c:v>60.085945000000002</c:v>
                </c:pt>
                <c:pt idx="1091">
                  <c:v>60.085937999999999</c:v>
                </c:pt>
                <c:pt idx="1092">
                  <c:v>60.085929999999998</c:v>
                </c:pt>
                <c:pt idx="1093">
                  <c:v>60.085929999999998</c:v>
                </c:pt>
                <c:pt idx="1094">
                  <c:v>60.085929999999998</c:v>
                </c:pt>
                <c:pt idx="1095">
                  <c:v>60.085929999999998</c:v>
                </c:pt>
                <c:pt idx="1096">
                  <c:v>60.085929999999998</c:v>
                </c:pt>
                <c:pt idx="1097">
                  <c:v>60.085937999999999</c:v>
                </c:pt>
                <c:pt idx="1098">
                  <c:v>60.085937999999999</c:v>
                </c:pt>
                <c:pt idx="1099">
                  <c:v>60.085945000000002</c:v>
                </c:pt>
                <c:pt idx="1100">
                  <c:v>60.085953000000003</c:v>
                </c:pt>
                <c:pt idx="1101">
                  <c:v>60.08596</c:v>
                </c:pt>
                <c:pt idx="1102">
                  <c:v>60.085968000000001</c:v>
                </c:pt>
                <c:pt idx="1103">
                  <c:v>60.085976000000002</c:v>
                </c:pt>
                <c:pt idx="1104">
                  <c:v>60.085987000000003</c:v>
                </c:pt>
                <c:pt idx="1105">
                  <c:v>60.086002000000001</c:v>
                </c:pt>
                <c:pt idx="1106">
                  <c:v>60.086010000000002</c:v>
                </c:pt>
                <c:pt idx="1107">
                  <c:v>60.086024999999999</c:v>
                </c:pt>
                <c:pt idx="1108">
                  <c:v>60.086036999999997</c:v>
                </c:pt>
                <c:pt idx="1109">
                  <c:v>60.086060000000003</c:v>
                </c:pt>
                <c:pt idx="1110">
                  <c:v>60.086075000000001</c:v>
                </c:pt>
                <c:pt idx="1111">
                  <c:v>60.086089999999999</c:v>
                </c:pt>
                <c:pt idx="1112">
                  <c:v>60.086101999999997</c:v>
                </c:pt>
                <c:pt idx="1113">
                  <c:v>60.086123999999998</c:v>
                </c:pt>
                <c:pt idx="1114">
                  <c:v>60.08614</c:v>
                </c:pt>
                <c:pt idx="1115">
                  <c:v>60.086159000000002</c:v>
                </c:pt>
                <c:pt idx="1116">
                  <c:v>60.086182000000001</c:v>
                </c:pt>
                <c:pt idx="1117">
                  <c:v>60.086205</c:v>
                </c:pt>
                <c:pt idx="1118">
                  <c:v>60.086224000000001</c:v>
                </c:pt>
                <c:pt idx="1119">
                  <c:v>60.086246000000003</c:v>
                </c:pt>
                <c:pt idx="1120">
                  <c:v>60.086266000000002</c:v>
                </c:pt>
                <c:pt idx="1121">
                  <c:v>60.086288000000003</c:v>
                </c:pt>
                <c:pt idx="1122">
                  <c:v>60.086311000000002</c:v>
                </c:pt>
                <c:pt idx="1123">
                  <c:v>60.086337999999998</c:v>
                </c:pt>
                <c:pt idx="1124">
                  <c:v>60.086360999999997</c:v>
                </c:pt>
                <c:pt idx="1125">
                  <c:v>60.086387999999999</c:v>
                </c:pt>
                <c:pt idx="1126">
                  <c:v>60.086410999999998</c:v>
                </c:pt>
                <c:pt idx="1127">
                  <c:v>60.086433</c:v>
                </c:pt>
                <c:pt idx="1128">
                  <c:v>60.086460000000002</c:v>
                </c:pt>
                <c:pt idx="1129">
                  <c:v>60.086483000000001</c:v>
                </c:pt>
                <c:pt idx="1130">
                  <c:v>60.086509999999997</c:v>
                </c:pt>
                <c:pt idx="1131">
                  <c:v>60.086533000000003</c:v>
                </c:pt>
                <c:pt idx="1132">
                  <c:v>60.086559000000001</c:v>
                </c:pt>
                <c:pt idx="1133">
                  <c:v>60.086582</c:v>
                </c:pt>
                <c:pt idx="1134">
                  <c:v>60.086609000000003</c:v>
                </c:pt>
                <c:pt idx="1135">
                  <c:v>60.086632000000002</c:v>
                </c:pt>
                <c:pt idx="1136">
                  <c:v>60.086655</c:v>
                </c:pt>
                <c:pt idx="1137">
                  <c:v>60.086680999999999</c:v>
                </c:pt>
                <c:pt idx="1138">
                  <c:v>60.086703999999997</c:v>
                </c:pt>
                <c:pt idx="1139">
                  <c:v>60.086722999999999</c:v>
                </c:pt>
                <c:pt idx="1140">
                  <c:v>60.086745999999998</c:v>
                </c:pt>
                <c:pt idx="1141">
                  <c:v>60.086768999999997</c:v>
                </c:pt>
                <c:pt idx="1142">
                  <c:v>60.086781000000002</c:v>
                </c:pt>
                <c:pt idx="1143">
                  <c:v>60.086803000000003</c:v>
                </c:pt>
                <c:pt idx="1144">
                  <c:v>60.086826000000002</c:v>
                </c:pt>
                <c:pt idx="1145">
                  <c:v>60.086838</c:v>
                </c:pt>
                <c:pt idx="1146">
                  <c:v>60.086852999999998</c:v>
                </c:pt>
                <c:pt idx="1147">
                  <c:v>60.086868000000003</c:v>
                </c:pt>
                <c:pt idx="1148">
                  <c:v>60.086883999999998</c:v>
                </c:pt>
                <c:pt idx="1149">
                  <c:v>60.086894999999998</c:v>
                </c:pt>
                <c:pt idx="1150">
                  <c:v>60.086903</c:v>
                </c:pt>
                <c:pt idx="1151">
                  <c:v>60.086917999999997</c:v>
                </c:pt>
                <c:pt idx="1152">
                  <c:v>60.086925999999998</c:v>
                </c:pt>
                <c:pt idx="1153">
                  <c:v>60.086933000000002</c:v>
                </c:pt>
                <c:pt idx="1154">
                  <c:v>60.086941000000003</c:v>
                </c:pt>
                <c:pt idx="1155">
                  <c:v>60.086941000000003</c:v>
                </c:pt>
                <c:pt idx="1156">
                  <c:v>60.086945</c:v>
                </c:pt>
                <c:pt idx="1157">
                  <c:v>60.086945</c:v>
                </c:pt>
                <c:pt idx="1158">
                  <c:v>60.086951999999997</c:v>
                </c:pt>
                <c:pt idx="1159">
                  <c:v>60.086951999999997</c:v>
                </c:pt>
                <c:pt idx="1160">
                  <c:v>60.086945</c:v>
                </c:pt>
                <c:pt idx="1161">
                  <c:v>60.086945</c:v>
                </c:pt>
                <c:pt idx="1162">
                  <c:v>60.086945</c:v>
                </c:pt>
                <c:pt idx="1163">
                  <c:v>60.086941000000003</c:v>
                </c:pt>
                <c:pt idx="1164">
                  <c:v>60.086941000000003</c:v>
                </c:pt>
                <c:pt idx="1165">
                  <c:v>60.086933000000002</c:v>
                </c:pt>
                <c:pt idx="1166">
                  <c:v>60.086933000000002</c:v>
                </c:pt>
                <c:pt idx="1167">
                  <c:v>60.086925999999998</c:v>
                </c:pt>
                <c:pt idx="1168">
                  <c:v>60.086917999999997</c:v>
                </c:pt>
                <c:pt idx="1169">
                  <c:v>60.086910000000003</c:v>
                </c:pt>
                <c:pt idx="1170">
                  <c:v>60.086903</c:v>
                </c:pt>
                <c:pt idx="1171">
                  <c:v>60.086894999999998</c:v>
                </c:pt>
                <c:pt idx="1172">
                  <c:v>60.086891000000001</c:v>
                </c:pt>
                <c:pt idx="1173">
                  <c:v>60.086883999999998</c:v>
                </c:pt>
                <c:pt idx="1174">
                  <c:v>60.086875999999997</c:v>
                </c:pt>
                <c:pt idx="1175">
                  <c:v>60.086868000000003</c:v>
                </c:pt>
                <c:pt idx="1176">
                  <c:v>60.086860999999999</c:v>
                </c:pt>
                <c:pt idx="1177">
                  <c:v>60.086852999999998</c:v>
                </c:pt>
                <c:pt idx="1178">
                  <c:v>60.086844999999997</c:v>
                </c:pt>
                <c:pt idx="1179">
                  <c:v>60.086838</c:v>
                </c:pt>
                <c:pt idx="1180">
                  <c:v>60.086829999999999</c:v>
                </c:pt>
                <c:pt idx="1181">
                  <c:v>60.086826000000002</c:v>
                </c:pt>
                <c:pt idx="1182">
                  <c:v>60.086818999999998</c:v>
                </c:pt>
                <c:pt idx="1183">
                  <c:v>60.086810999999997</c:v>
                </c:pt>
                <c:pt idx="1184">
                  <c:v>60.086810999999997</c:v>
                </c:pt>
                <c:pt idx="1185">
                  <c:v>60.086803000000003</c:v>
                </c:pt>
                <c:pt idx="1186">
                  <c:v>60.086796</c:v>
                </c:pt>
                <c:pt idx="1187">
                  <c:v>60.086796</c:v>
                </c:pt>
                <c:pt idx="1188">
                  <c:v>60.086787999999999</c:v>
                </c:pt>
                <c:pt idx="1189">
                  <c:v>60.086787999999999</c:v>
                </c:pt>
                <c:pt idx="1190">
                  <c:v>60.086781000000002</c:v>
                </c:pt>
                <c:pt idx="1191">
                  <c:v>60.086781000000002</c:v>
                </c:pt>
                <c:pt idx="1192">
                  <c:v>60.086781000000002</c:v>
                </c:pt>
                <c:pt idx="1193">
                  <c:v>60.086781000000002</c:v>
                </c:pt>
                <c:pt idx="1194">
                  <c:v>60.086781000000002</c:v>
                </c:pt>
                <c:pt idx="1195">
                  <c:v>60.086776999999998</c:v>
                </c:pt>
                <c:pt idx="1196">
                  <c:v>60.086781000000002</c:v>
                </c:pt>
                <c:pt idx="1197">
                  <c:v>60.086781000000002</c:v>
                </c:pt>
                <c:pt idx="1198">
                  <c:v>60.086781000000002</c:v>
                </c:pt>
                <c:pt idx="1199">
                  <c:v>60.086781000000002</c:v>
                </c:pt>
                <c:pt idx="1200">
                  <c:v>60.086781000000002</c:v>
                </c:pt>
                <c:pt idx="1201">
                  <c:v>60.086787999999999</c:v>
                </c:pt>
                <c:pt idx="1202">
                  <c:v>60.086787999999999</c:v>
                </c:pt>
                <c:pt idx="1203">
                  <c:v>60.086796</c:v>
                </c:pt>
                <c:pt idx="1204">
                  <c:v>60.086796</c:v>
                </c:pt>
                <c:pt idx="1205">
                  <c:v>60.086803000000003</c:v>
                </c:pt>
                <c:pt idx="1206">
                  <c:v>60.086810999999997</c:v>
                </c:pt>
                <c:pt idx="1207">
                  <c:v>60.086810999999997</c:v>
                </c:pt>
                <c:pt idx="1208">
                  <c:v>60.086818999999998</c:v>
                </c:pt>
                <c:pt idx="1209">
                  <c:v>60.086826000000002</c:v>
                </c:pt>
                <c:pt idx="1210">
                  <c:v>60.086829999999999</c:v>
                </c:pt>
                <c:pt idx="1211">
                  <c:v>60.086844999999997</c:v>
                </c:pt>
                <c:pt idx="1212">
                  <c:v>60.086852999999998</c:v>
                </c:pt>
                <c:pt idx="1213">
                  <c:v>60.086868000000003</c:v>
                </c:pt>
                <c:pt idx="1214">
                  <c:v>60.086875999999997</c:v>
                </c:pt>
                <c:pt idx="1215">
                  <c:v>60.086891000000001</c:v>
                </c:pt>
                <c:pt idx="1216">
                  <c:v>60.086903</c:v>
                </c:pt>
                <c:pt idx="1217">
                  <c:v>60.086917999999997</c:v>
                </c:pt>
                <c:pt idx="1218">
                  <c:v>60.086933000000002</c:v>
                </c:pt>
                <c:pt idx="1219">
                  <c:v>60.086945</c:v>
                </c:pt>
                <c:pt idx="1220">
                  <c:v>60.086967000000001</c:v>
                </c:pt>
                <c:pt idx="1221">
                  <c:v>60.086982999999996</c:v>
                </c:pt>
                <c:pt idx="1222">
                  <c:v>60.087006000000002</c:v>
                </c:pt>
                <c:pt idx="1223">
                  <c:v>60.087024999999997</c:v>
                </c:pt>
                <c:pt idx="1224">
                  <c:v>60.087048000000003</c:v>
                </c:pt>
                <c:pt idx="1225">
                  <c:v>60.087066999999998</c:v>
                </c:pt>
                <c:pt idx="1226">
                  <c:v>60.087097</c:v>
                </c:pt>
                <c:pt idx="1227">
                  <c:v>60.087119999999999</c:v>
                </c:pt>
                <c:pt idx="1228">
                  <c:v>60.087147000000002</c:v>
                </c:pt>
                <c:pt idx="1229">
                  <c:v>60.087173</c:v>
                </c:pt>
                <c:pt idx="1230">
                  <c:v>60.087204</c:v>
                </c:pt>
                <c:pt idx="1231">
                  <c:v>60.087234000000002</c:v>
                </c:pt>
                <c:pt idx="1232">
                  <c:v>60.087260999999998</c:v>
                </c:pt>
                <c:pt idx="1233">
                  <c:v>60.087288000000001</c:v>
                </c:pt>
                <c:pt idx="1234">
                  <c:v>60.087325999999997</c:v>
                </c:pt>
                <c:pt idx="1235">
                  <c:v>60.087353</c:v>
                </c:pt>
                <c:pt idx="1236">
                  <c:v>60.087390999999997</c:v>
                </c:pt>
                <c:pt idx="1237">
                  <c:v>60.087418</c:v>
                </c:pt>
                <c:pt idx="1238">
                  <c:v>60.087456000000003</c:v>
                </c:pt>
                <c:pt idx="1239">
                  <c:v>60.087490000000003</c:v>
                </c:pt>
                <c:pt idx="1240">
                  <c:v>60.087524000000002</c:v>
                </c:pt>
                <c:pt idx="1241">
                  <c:v>60.087563000000003</c:v>
                </c:pt>
                <c:pt idx="1242">
                  <c:v>60.087589000000001</c:v>
                </c:pt>
                <c:pt idx="1243">
                  <c:v>60.087626999999998</c:v>
                </c:pt>
                <c:pt idx="1244">
                  <c:v>60.087662000000002</c:v>
                </c:pt>
                <c:pt idx="1245">
                  <c:v>60.087696000000001</c:v>
                </c:pt>
                <c:pt idx="1246">
                  <c:v>60.087733999999998</c:v>
                </c:pt>
                <c:pt idx="1247">
                  <c:v>60.087761</c:v>
                </c:pt>
                <c:pt idx="1248">
                  <c:v>60.087798999999997</c:v>
                </c:pt>
                <c:pt idx="1249">
                  <c:v>60.087833000000003</c:v>
                </c:pt>
                <c:pt idx="1250">
                  <c:v>60.087868</c:v>
                </c:pt>
                <c:pt idx="1251">
                  <c:v>60.087898000000003</c:v>
                </c:pt>
                <c:pt idx="1252">
                  <c:v>60.087933</c:v>
                </c:pt>
                <c:pt idx="1253">
                  <c:v>60.087963000000002</c:v>
                </c:pt>
                <c:pt idx="1254">
                  <c:v>60.087989999999998</c:v>
                </c:pt>
                <c:pt idx="1255">
                  <c:v>60.088028000000001</c:v>
                </c:pt>
                <c:pt idx="1256">
                  <c:v>60.088054999999997</c:v>
                </c:pt>
                <c:pt idx="1257">
                  <c:v>60.088085</c:v>
                </c:pt>
                <c:pt idx="1258">
                  <c:v>60.088112000000002</c:v>
                </c:pt>
                <c:pt idx="1259">
                  <c:v>60.088135000000001</c:v>
                </c:pt>
                <c:pt idx="1260">
                  <c:v>60.088160999999999</c:v>
                </c:pt>
                <c:pt idx="1261">
                  <c:v>60.088191999999999</c:v>
                </c:pt>
                <c:pt idx="1262">
                  <c:v>60.088211000000001</c:v>
                </c:pt>
                <c:pt idx="1263">
                  <c:v>60.088234</c:v>
                </c:pt>
                <c:pt idx="1264">
                  <c:v>60.088264000000002</c:v>
                </c:pt>
                <c:pt idx="1265">
                  <c:v>60.088284000000002</c:v>
                </c:pt>
                <c:pt idx="1266">
                  <c:v>60.088306000000003</c:v>
                </c:pt>
                <c:pt idx="1267">
                  <c:v>60.088326000000002</c:v>
                </c:pt>
                <c:pt idx="1268">
                  <c:v>60.088348000000003</c:v>
                </c:pt>
                <c:pt idx="1269">
                  <c:v>60.088363999999999</c:v>
                </c:pt>
                <c:pt idx="1270">
                  <c:v>60.088383</c:v>
                </c:pt>
                <c:pt idx="1271">
                  <c:v>60.088397999999998</c:v>
                </c:pt>
                <c:pt idx="1272">
                  <c:v>60.088420999999997</c:v>
                </c:pt>
                <c:pt idx="1273">
                  <c:v>60.088431999999997</c:v>
                </c:pt>
                <c:pt idx="1274">
                  <c:v>60.088455000000003</c:v>
                </c:pt>
                <c:pt idx="1275">
                  <c:v>60.088470000000001</c:v>
                </c:pt>
                <c:pt idx="1276">
                  <c:v>60.088486000000003</c:v>
                </c:pt>
                <c:pt idx="1277">
                  <c:v>60.088496999999997</c:v>
                </c:pt>
                <c:pt idx="1278">
                  <c:v>60.088512000000001</c:v>
                </c:pt>
                <c:pt idx="1279">
                  <c:v>60.088527999999997</c:v>
                </c:pt>
                <c:pt idx="1280">
                  <c:v>60.088543000000001</c:v>
                </c:pt>
                <c:pt idx="1281">
                  <c:v>60.088546999999998</c:v>
                </c:pt>
                <c:pt idx="1282">
                  <c:v>60.088562000000003</c:v>
                </c:pt>
                <c:pt idx="1283">
                  <c:v>60.088569999999997</c:v>
                </c:pt>
                <c:pt idx="1284">
                  <c:v>60.088585000000002</c:v>
                </c:pt>
                <c:pt idx="1285">
                  <c:v>60.088593000000003</c:v>
                </c:pt>
                <c:pt idx="1286">
                  <c:v>60.0886</c:v>
                </c:pt>
                <c:pt idx="1287">
                  <c:v>60.088608000000001</c:v>
                </c:pt>
                <c:pt idx="1288">
                  <c:v>60.088611999999998</c:v>
                </c:pt>
                <c:pt idx="1289">
                  <c:v>60.088619000000001</c:v>
                </c:pt>
                <c:pt idx="1290">
                  <c:v>60.088619000000001</c:v>
                </c:pt>
                <c:pt idx="1291">
                  <c:v>60.088627000000002</c:v>
                </c:pt>
                <c:pt idx="1292">
                  <c:v>60.088627000000002</c:v>
                </c:pt>
                <c:pt idx="1293">
                  <c:v>60.088627000000002</c:v>
                </c:pt>
                <c:pt idx="1294">
                  <c:v>60.088627000000002</c:v>
                </c:pt>
                <c:pt idx="1295">
                  <c:v>60.088627000000002</c:v>
                </c:pt>
                <c:pt idx="1296">
                  <c:v>60.088627000000002</c:v>
                </c:pt>
                <c:pt idx="1297">
                  <c:v>60.088627000000002</c:v>
                </c:pt>
                <c:pt idx="1298">
                  <c:v>60.088619000000001</c:v>
                </c:pt>
                <c:pt idx="1299">
                  <c:v>60.088619000000001</c:v>
                </c:pt>
                <c:pt idx="1300">
                  <c:v>60.088611999999998</c:v>
                </c:pt>
                <c:pt idx="1301">
                  <c:v>60.088608000000001</c:v>
                </c:pt>
                <c:pt idx="1302">
                  <c:v>60.0886</c:v>
                </c:pt>
                <c:pt idx="1303">
                  <c:v>60.088593000000003</c:v>
                </c:pt>
                <c:pt idx="1304">
                  <c:v>60.088577000000001</c:v>
                </c:pt>
                <c:pt idx="1305">
                  <c:v>60.088569999999997</c:v>
                </c:pt>
                <c:pt idx="1306">
                  <c:v>60.088554000000002</c:v>
                </c:pt>
                <c:pt idx="1307">
                  <c:v>60.088543000000001</c:v>
                </c:pt>
                <c:pt idx="1308">
                  <c:v>60.088535</c:v>
                </c:pt>
                <c:pt idx="1309">
                  <c:v>60.088512000000001</c:v>
                </c:pt>
                <c:pt idx="1310">
                  <c:v>60.088504999999998</c:v>
                </c:pt>
                <c:pt idx="1311">
                  <c:v>60.088486000000003</c:v>
                </c:pt>
                <c:pt idx="1312">
                  <c:v>60.088470000000001</c:v>
                </c:pt>
                <c:pt idx="1313">
                  <c:v>60.088455000000003</c:v>
                </c:pt>
                <c:pt idx="1314">
                  <c:v>60.088431999999997</c:v>
                </c:pt>
                <c:pt idx="1315">
                  <c:v>60.088420999999997</c:v>
                </c:pt>
                <c:pt idx="1316">
                  <c:v>60.088397999999998</c:v>
                </c:pt>
                <c:pt idx="1317">
                  <c:v>60.088383</c:v>
                </c:pt>
                <c:pt idx="1318">
                  <c:v>60.088363999999999</c:v>
                </c:pt>
                <c:pt idx="1319">
                  <c:v>60.088348000000003</c:v>
                </c:pt>
                <c:pt idx="1320">
                  <c:v>60.088326000000002</c:v>
                </c:pt>
                <c:pt idx="1321">
                  <c:v>60.088313999999997</c:v>
                </c:pt>
                <c:pt idx="1322">
                  <c:v>60.088290999999998</c:v>
                </c:pt>
                <c:pt idx="1323">
                  <c:v>60.088276</c:v>
                </c:pt>
                <c:pt idx="1324">
                  <c:v>60.088256999999999</c:v>
                </c:pt>
                <c:pt idx="1325">
                  <c:v>60.088242000000001</c:v>
                </c:pt>
                <c:pt idx="1326">
                  <c:v>60.088219000000002</c:v>
                </c:pt>
                <c:pt idx="1327">
                  <c:v>60.088203</c:v>
                </c:pt>
                <c:pt idx="1328">
                  <c:v>60.088191999999999</c:v>
                </c:pt>
                <c:pt idx="1329">
                  <c:v>60.088169000000001</c:v>
                </c:pt>
                <c:pt idx="1330">
                  <c:v>60.088154000000003</c:v>
                </c:pt>
                <c:pt idx="1331">
                  <c:v>60.088141999999998</c:v>
                </c:pt>
                <c:pt idx="1332">
                  <c:v>60.088127</c:v>
                </c:pt>
                <c:pt idx="1333">
                  <c:v>60.088112000000002</c:v>
                </c:pt>
                <c:pt idx="1334">
                  <c:v>60.088096999999998</c:v>
                </c:pt>
                <c:pt idx="1335">
                  <c:v>60.088085</c:v>
                </c:pt>
                <c:pt idx="1336">
                  <c:v>60.088070000000002</c:v>
                </c:pt>
                <c:pt idx="1337">
                  <c:v>60.088062000000001</c:v>
                </c:pt>
                <c:pt idx="1338">
                  <c:v>60.088047000000003</c:v>
                </c:pt>
                <c:pt idx="1339">
                  <c:v>60.088036000000002</c:v>
                </c:pt>
                <c:pt idx="1340">
                  <c:v>60.088028000000001</c:v>
                </c:pt>
                <c:pt idx="1341">
                  <c:v>60.088012999999997</c:v>
                </c:pt>
                <c:pt idx="1342">
                  <c:v>60.088005000000003</c:v>
                </c:pt>
                <c:pt idx="1343">
                  <c:v>60.087989999999998</c:v>
                </c:pt>
                <c:pt idx="1344">
                  <c:v>60.087981999999997</c:v>
                </c:pt>
                <c:pt idx="1345">
                  <c:v>60.087975</c:v>
                </c:pt>
                <c:pt idx="1346">
                  <c:v>60.087971000000003</c:v>
                </c:pt>
                <c:pt idx="1347">
                  <c:v>60.087955000000001</c:v>
                </c:pt>
                <c:pt idx="1348">
                  <c:v>60.087947999999997</c:v>
                </c:pt>
                <c:pt idx="1349">
                  <c:v>60.087940000000003</c:v>
                </c:pt>
                <c:pt idx="1350">
                  <c:v>60.087933</c:v>
                </c:pt>
                <c:pt idx="1351">
                  <c:v>60.087924999999998</c:v>
                </c:pt>
                <c:pt idx="1352">
                  <c:v>60.087921000000001</c:v>
                </c:pt>
                <c:pt idx="1353">
                  <c:v>60.087913999999998</c:v>
                </c:pt>
                <c:pt idx="1354">
                  <c:v>60.087905999999997</c:v>
                </c:pt>
                <c:pt idx="1355">
                  <c:v>60.087890999999999</c:v>
                </c:pt>
                <c:pt idx="1356">
                  <c:v>60.087890999999999</c:v>
                </c:pt>
                <c:pt idx="1357">
                  <c:v>60.087882999999998</c:v>
                </c:pt>
                <c:pt idx="1358">
                  <c:v>60.087874999999997</c:v>
                </c:pt>
                <c:pt idx="1359">
                  <c:v>60.087868</c:v>
                </c:pt>
                <c:pt idx="1360">
                  <c:v>60.087859999999999</c:v>
                </c:pt>
                <c:pt idx="1361">
                  <c:v>60.087856000000002</c:v>
                </c:pt>
                <c:pt idx="1362">
                  <c:v>60.087856000000002</c:v>
                </c:pt>
                <c:pt idx="1363">
                  <c:v>60.087848999999999</c:v>
                </c:pt>
                <c:pt idx="1364">
                  <c:v>60.087840999999997</c:v>
                </c:pt>
                <c:pt idx="1365">
                  <c:v>60.087833000000003</c:v>
                </c:pt>
                <c:pt idx="1366">
                  <c:v>60.087833000000003</c:v>
                </c:pt>
                <c:pt idx="1367">
                  <c:v>60.087826</c:v>
                </c:pt>
                <c:pt idx="1368">
                  <c:v>60.087826</c:v>
                </c:pt>
                <c:pt idx="1369">
                  <c:v>60.087826</c:v>
                </c:pt>
                <c:pt idx="1370">
                  <c:v>60.087817999999999</c:v>
                </c:pt>
                <c:pt idx="1371">
                  <c:v>60.087817999999999</c:v>
                </c:pt>
                <c:pt idx="1372">
                  <c:v>60.087817999999999</c:v>
                </c:pt>
                <c:pt idx="1373">
                  <c:v>60.087817999999999</c:v>
                </c:pt>
                <c:pt idx="1374">
                  <c:v>60.087817999999999</c:v>
                </c:pt>
                <c:pt idx="1375">
                  <c:v>60.087817999999999</c:v>
                </c:pt>
                <c:pt idx="1376">
                  <c:v>60.087811000000002</c:v>
                </c:pt>
                <c:pt idx="1377">
                  <c:v>60.087817999999999</c:v>
                </c:pt>
                <c:pt idx="1378">
                  <c:v>60.087817999999999</c:v>
                </c:pt>
                <c:pt idx="1379">
                  <c:v>60.087817999999999</c:v>
                </c:pt>
                <c:pt idx="1380">
                  <c:v>60.087817999999999</c:v>
                </c:pt>
                <c:pt idx="1381">
                  <c:v>60.087826</c:v>
                </c:pt>
                <c:pt idx="1382">
                  <c:v>60.087826</c:v>
                </c:pt>
                <c:pt idx="1383">
                  <c:v>60.087826</c:v>
                </c:pt>
                <c:pt idx="1384">
                  <c:v>60.087833000000003</c:v>
                </c:pt>
                <c:pt idx="1385">
                  <c:v>60.087833000000003</c:v>
                </c:pt>
                <c:pt idx="1386">
                  <c:v>60.087840999999997</c:v>
                </c:pt>
                <c:pt idx="1387">
                  <c:v>60.087840999999997</c:v>
                </c:pt>
                <c:pt idx="1388">
                  <c:v>60.087848999999999</c:v>
                </c:pt>
                <c:pt idx="1389">
                  <c:v>60.087848999999999</c:v>
                </c:pt>
                <c:pt idx="1390">
                  <c:v>60.087848999999999</c:v>
                </c:pt>
                <c:pt idx="1391">
                  <c:v>60.087856000000002</c:v>
                </c:pt>
                <c:pt idx="1392">
                  <c:v>60.087856000000002</c:v>
                </c:pt>
                <c:pt idx="1393">
                  <c:v>60.087856000000002</c:v>
                </c:pt>
                <c:pt idx="1394">
                  <c:v>60.087859999999999</c:v>
                </c:pt>
                <c:pt idx="1395">
                  <c:v>60.087859999999999</c:v>
                </c:pt>
                <c:pt idx="1396">
                  <c:v>60.087859999999999</c:v>
                </c:pt>
                <c:pt idx="1397">
                  <c:v>60.087859999999999</c:v>
                </c:pt>
                <c:pt idx="1398">
                  <c:v>60.087856000000002</c:v>
                </c:pt>
                <c:pt idx="1399">
                  <c:v>60.087856000000002</c:v>
                </c:pt>
                <c:pt idx="1400">
                  <c:v>60.087856000000002</c:v>
                </c:pt>
                <c:pt idx="1401">
                  <c:v>60.087848999999999</c:v>
                </c:pt>
                <c:pt idx="1402">
                  <c:v>60.087848999999999</c:v>
                </c:pt>
                <c:pt idx="1403">
                  <c:v>60.087840999999997</c:v>
                </c:pt>
                <c:pt idx="1404">
                  <c:v>60.087833000000003</c:v>
                </c:pt>
                <c:pt idx="1405">
                  <c:v>60.087826</c:v>
                </c:pt>
                <c:pt idx="1406">
                  <c:v>60.087817999999999</c:v>
                </c:pt>
                <c:pt idx="1407">
                  <c:v>60.087811000000002</c:v>
                </c:pt>
                <c:pt idx="1408">
                  <c:v>60.087798999999997</c:v>
                </c:pt>
                <c:pt idx="1409">
                  <c:v>60.087791000000003</c:v>
                </c:pt>
                <c:pt idx="1410">
                  <c:v>60.087775999999998</c:v>
                </c:pt>
                <c:pt idx="1411">
                  <c:v>60.087761</c:v>
                </c:pt>
                <c:pt idx="1412">
                  <c:v>60.087746000000003</c:v>
                </c:pt>
                <c:pt idx="1413">
                  <c:v>60.087733999999998</c:v>
                </c:pt>
                <c:pt idx="1414">
                  <c:v>60.087719</c:v>
                </c:pt>
                <c:pt idx="1415">
                  <c:v>60.087704000000002</c:v>
                </c:pt>
                <c:pt idx="1416">
                  <c:v>60.087691999999997</c:v>
                </c:pt>
                <c:pt idx="1417">
                  <c:v>60.087668999999998</c:v>
                </c:pt>
                <c:pt idx="1418">
                  <c:v>60.087654000000001</c:v>
                </c:pt>
                <c:pt idx="1419">
                  <c:v>60.087631000000002</c:v>
                </c:pt>
                <c:pt idx="1420">
                  <c:v>60.087612</c:v>
                </c:pt>
                <c:pt idx="1421">
                  <c:v>60.087589000000001</c:v>
                </c:pt>
                <c:pt idx="1422">
                  <c:v>60.087569999999999</c:v>
                </c:pt>
                <c:pt idx="1423">
                  <c:v>60.087547000000001</c:v>
                </c:pt>
                <c:pt idx="1424">
                  <c:v>60.087524000000002</c:v>
                </c:pt>
                <c:pt idx="1425">
                  <c:v>60.087505</c:v>
                </c:pt>
                <c:pt idx="1426">
                  <c:v>60.087482000000001</c:v>
                </c:pt>
                <c:pt idx="1427">
                  <c:v>60.087463</c:v>
                </c:pt>
                <c:pt idx="1428">
                  <c:v>60.087440000000001</c:v>
                </c:pt>
                <c:pt idx="1429">
                  <c:v>60.087409999999998</c:v>
                </c:pt>
                <c:pt idx="1430">
                  <c:v>60.087390999999997</c:v>
                </c:pt>
                <c:pt idx="1431">
                  <c:v>60.087359999999997</c:v>
                </c:pt>
                <c:pt idx="1432">
                  <c:v>60.087341000000002</c:v>
                </c:pt>
                <c:pt idx="1433">
                  <c:v>60.087311</c:v>
                </c:pt>
                <c:pt idx="1434">
                  <c:v>60.087288000000001</c:v>
                </c:pt>
                <c:pt idx="1435">
                  <c:v>60.087260999999998</c:v>
                </c:pt>
                <c:pt idx="1436">
                  <c:v>60.087234000000002</c:v>
                </c:pt>
                <c:pt idx="1437">
                  <c:v>60.087212000000001</c:v>
                </c:pt>
                <c:pt idx="1438">
                  <c:v>60.087181000000001</c:v>
                </c:pt>
                <c:pt idx="1439">
                  <c:v>60.087153999999998</c:v>
                </c:pt>
                <c:pt idx="1440">
                  <c:v>60.087124000000003</c:v>
                </c:pt>
                <c:pt idx="1441">
                  <c:v>60.087097</c:v>
                </c:pt>
                <c:pt idx="1442">
                  <c:v>60.087066999999998</c:v>
                </c:pt>
                <c:pt idx="1443">
                  <c:v>60.087040000000002</c:v>
                </c:pt>
                <c:pt idx="1444">
                  <c:v>60.087009000000002</c:v>
                </c:pt>
                <c:pt idx="1445">
                  <c:v>60.086975000000002</c:v>
                </c:pt>
                <c:pt idx="1446">
                  <c:v>60.086945</c:v>
                </c:pt>
                <c:pt idx="1447">
                  <c:v>60.086917999999997</c:v>
                </c:pt>
                <c:pt idx="1448">
                  <c:v>60.086883999999998</c:v>
                </c:pt>
                <c:pt idx="1449">
                  <c:v>60.086852999999998</c:v>
                </c:pt>
                <c:pt idx="1450">
                  <c:v>60.086818999999998</c:v>
                </c:pt>
                <c:pt idx="1451">
                  <c:v>60.086781000000002</c:v>
                </c:pt>
                <c:pt idx="1452">
                  <c:v>60.086745999999998</c:v>
                </c:pt>
                <c:pt idx="1453">
                  <c:v>60.086716000000003</c:v>
                </c:pt>
                <c:pt idx="1454">
                  <c:v>60.086680999999999</c:v>
                </c:pt>
                <c:pt idx="1455">
                  <c:v>60.086646999999999</c:v>
                </c:pt>
                <c:pt idx="1456">
                  <c:v>60.086609000000003</c:v>
                </c:pt>
                <c:pt idx="1457">
                  <c:v>60.086575000000003</c:v>
                </c:pt>
                <c:pt idx="1458">
                  <c:v>60.086539999999999</c:v>
                </c:pt>
                <c:pt idx="1459">
                  <c:v>60.086502000000003</c:v>
                </c:pt>
                <c:pt idx="1460">
                  <c:v>60.086460000000002</c:v>
                </c:pt>
                <c:pt idx="1461">
                  <c:v>60.086426000000003</c:v>
                </c:pt>
                <c:pt idx="1462">
                  <c:v>60.086387999999999</c:v>
                </c:pt>
                <c:pt idx="1463">
                  <c:v>60.086353000000003</c:v>
                </c:pt>
                <c:pt idx="1464">
                  <c:v>60.086319000000003</c:v>
                </c:pt>
                <c:pt idx="1465">
                  <c:v>60.086272999999998</c:v>
                </c:pt>
                <c:pt idx="1466">
                  <c:v>60.086238999999999</c:v>
                </c:pt>
                <c:pt idx="1467">
                  <c:v>60.086205</c:v>
                </c:pt>
                <c:pt idx="1468">
                  <c:v>60.086165999999999</c:v>
                </c:pt>
                <c:pt idx="1469">
                  <c:v>60.086131999999999</c:v>
                </c:pt>
                <c:pt idx="1470">
                  <c:v>60.086094000000003</c:v>
                </c:pt>
                <c:pt idx="1471">
                  <c:v>60.086060000000003</c:v>
                </c:pt>
                <c:pt idx="1472">
                  <c:v>60.086024999999999</c:v>
                </c:pt>
                <c:pt idx="1473">
                  <c:v>60.085994999999997</c:v>
                </c:pt>
                <c:pt idx="1474">
                  <c:v>60.08596</c:v>
                </c:pt>
                <c:pt idx="1475">
                  <c:v>60.085921999999997</c:v>
                </c:pt>
                <c:pt idx="1476">
                  <c:v>60.085895999999998</c:v>
                </c:pt>
                <c:pt idx="1477">
                  <c:v>60.085861000000001</c:v>
                </c:pt>
                <c:pt idx="1478">
                  <c:v>60.085830999999999</c:v>
                </c:pt>
                <c:pt idx="1479">
                  <c:v>60.085796000000002</c:v>
                </c:pt>
                <c:pt idx="1480">
                  <c:v>60.085766</c:v>
                </c:pt>
                <c:pt idx="1481">
                  <c:v>60.085738999999997</c:v>
                </c:pt>
                <c:pt idx="1482">
                  <c:v>60.085709000000001</c:v>
                </c:pt>
                <c:pt idx="1483">
                  <c:v>60.085681999999998</c:v>
                </c:pt>
                <c:pt idx="1484">
                  <c:v>60.085650999999999</c:v>
                </c:pt>
                <c:pt idx="1485">
                  <c:v>60.085631999999997</c:v>
                </c:pt>
                <c:pt idx="1486">
                  <c:v>60.085602000000002</c:v>
                </c:pt>
                <c:pt idx="1487">
                  <c:v>60.085571000000002</c:v>
                </c:pt>
                <c:pt idx="1488">
                  <c:v>60.085552</c:v>
                </c:pt>
                <c:pt idx="1489">
                  <c:v>60.085529000000001</c:v>
                </c:pt>
                <c:pt idx="1490">
                  <c:v>60.085503000000003</c:v>
                </c:pt>
                <c:pt idx="1491">
                  <c:v>60.085479999999997</c:v>
                </c:pt>
                <c:pt idx="1492">
                  <c:v>60.085456999999998</c:v>
                </c:pt>
                <c:pt idx="1493">
                  <c:v>60.085430000000002</c:v>
                </c:pt>
                <c:pt idx="1494">
                  <c:v>60.085406999999996</c:v>
                </c:pt>
                <c:pt idx="1495">
                  <c:v>60.085388000000002</c:v>
                </c:pt>
                <c:pt idx="1496">
                  <c:v>60.085365000000003</c:v>
                </c:pt>
                <c:pt idx="1497">
                  <c:v>60.085341999999997</c:v>
                </c:pt>
                <c:pt idx="1498">
                  <c:v>60.085323000000002</c:v>
                </c:pt>
                <c:pt idx="1499">
                  <c:v>60.085299999999997</c:v>
                </c:pt>
                <c:pt idx="1500">
                  <c:v>60.085281000000002</c:v>
                </c:pt>
                <c:pt idx="1501">
                  <c:v>60.085258000000003</c:v>
                </c:pt>
                <c:pt idx="1502">
                  <c:v>60.085236000000002</c:v>
                </c:pt>
                <c:pt idx="1503">
                  <c:v>60.085217</c:v>
                </c:pt>
                <c:pt idx="1504">
                  <c:v>60.085194000000001</c:v>
                </c:pt>
                <c:pt idx="1505">
                  <c:v>60.085175</c:v>
                </c:pt>
                <c:pt idx="1506">
                  <c:v>60.085152000000001</c:v>
                </c:pt>
                <c:pt idx="1507">
                  <c:v>60.085129000000002</c:v>
                </c:pt>
                <c:pt idx="1508">
                  <c:v>60.08511</c:v>
                </c:pt>
                <c:pt idx="1509">
                  <c:v>60.085087000000001</c:v>
                </c:pt>
                <c:pt idx="1510">
                  <c:v>60.085064000000003</c:v>
                </c:pt>
                <c:pt idx="1511">
                  <c:v>60.085045000000001</c:v>
                </c:pt>
                <c:pt idx="1512">
                  <c:v>60.085022000000002</c:v>
                </c:pt>
                <c:pt idx="1513">
                  <c:v>60.084999000000003</c:v>
                </c:pt>
                <c:pt idx="1514">
                  <c:v>60.084980000000002</c:v>
                </c:pt>
                <c:pt idx="1515">
                  <c:v>60.084957000000003</c:v>
                </c:pt>
                <c:pt idx="1516">
                  <c:v>60.084938000000001</c:v>
                </c:pt>
                <c:pt idx="1517">
                  <c:v>60.084915000000002</c:v>
                </c:pt>
                <c:pt idx="1518">
                  <c:v>60.084892000000004</c:v>
                </c:pt>
                <c:pt idx="1519">
                  <c:v>60.084873000000002</c:v>
                </c:pt>
                <c:pt idx="1520">
                  <c:v>60.084850000000003</c:v>
                </c:pt>
                <c:pt idx="1521">
                  <c:v>60.084831000000001</c:v>
                </c:pt>
                <c:pt idx="1522">
                  <c:v>60.084816000000004</c:v>
                </c:pt>
                <c:pt idx="1523">
                  <c:v>60.084792999999998</c:v>
                </c:pt>
                <c:pt idx="1524">
                  <c:v>60.084769999999999</c:v>
                </c:pt>
                <c:pt idx="1525">
                  <c:v>60.084750999999997</c:v>
                </c:pt>
                <c:pt idx="1526">
                  <c:v>60.084727999999998</c:v>
                </c:pt>
                <c:pt idx="1527">
                  <c:v>60.084716999999998</c:v>
                </c:pt>
                <c:pt idx="1528">
                  <c:v>60.084693999999999</c:v>
                </c:pt>
                <c:pt idx="1529">
                  <c:v>60.084671</c:v>
                </c:pt>
                <c:pt idx="1530">
                  <c:v>60.084656000000003</c:v>
                </c:pt>
                <c:pt idx="1531">
                  <c:v>60.084637000000001</c:v>
                </c:pt>
                <c:pt idx="1532">
                  <c:v>60.084620999999999</c:v>
                </c:pt>
                <c:pt idx="1533">
                  <c:v>60.084601999999997</c:v>
                </c:pt>
                <c:pt idx="1534">
                  <c:v>60.084578999999998</c:v>
                </c:pt>
                <c:pt idx="1535">
                  <c:v>60.084564</c:v>
                </c:pt>
                <c:pt idx="1536">
                  <c:v>60.084541000000002</c:v>
                </c:pt>
                <c:pt idx="1537">
                  <c:v>60.084530000000001</c:v>
                </c:pt>
                <c:pt idx="1538">
                  <c:v>60.084507000000002</c:v>
                </c:pt>
                <c:pt idx="1539">
                  <c:v>60.084491999999997</c:v>
                </c:pt>
                <c:pt idx="1540">
                  <c:v>60.084473000000003</c:v>
                </c:pt>
                <c:pt idx="1541">
                  <c:v>60.084449999999997</c:v>
                </c:pt>
                <c:pt idx="1542">
                  <c:v>60.084434999999999</c:v>
                </c:pt>
                <c:pt idx="1543">
                  <c:v>60.084415</c:v>
                </c:pt>
                <c:pt idx="1544">
                  <c:v>60.084392999999999</c:v>
                </c:pt>
                <c:pt idx="1545">
                  <c:v>60.084372999999999</c:v>
                </c:pt>
                <c:pt idx="1546">
                  <c:v>60.084350999999998</c:v>
                </c:pt>
                <c:pt idx="1547">
                  <c:v>60.084327999999999</c:v>
                </c:pt>
                <c:pt idx="1548">
                  <c:v>60.084308999999998</c:v>
                </c:pt>
                <c:pt idx="1549">
                  <c:v>60.084285999999999</c:v>
                </c:pt>
                <c:pt idx="1550">
                  <c:v>60.084263</c:v>
                </c:pt>
                <c:pt idx="1551">
                  <c:v>60.084243999999998</c:v>
                </c:pt>
                <c:pt idx="1552">
                  <c:v>60.084212999999998</c:v>
                </c:pt>
                <c:pt idx="1553">
                  <c:v>60.084193999999997</c:v>
                </c:pt>
                <c:pt idx="1554">
                  <c:v>60.084164000000001</c:v>
                </c:pt>
                <c:pt idx="1555">
                  <c:v>60.084136999999998</c:v>
                </c:pt>
                <c:pt idx="1556">
                  <c:v>60.084114</c:v>
                </c:pt>
                <c:pt idx="1557">
                  <c:v>60.084083999999997</c:v>
                </c:pt>
                <c:pt idx="1558">
                  <c:v>60.084057000000001</c:v>
                </c:pt>
                <c:pt idx="1559">
                  <c:v>60.084029999999998</c:v>
                </c:pt>
                <c:pt idx="1560">
                  <c:v>60.084000000000003</c:v>
                </c:pt>
                <c:pt idx="1561">
                  <c:v>60.083964999999999</c:v>
                </c:pt>
                <c:pt idx="1562">
                  <c:v>60.083934999999997</c:v>
                </c:pt>
                <c:pt idx="1563">
                  <c:v>60.083908000000001</c:v>
                </c:pt>
                <c:pt idx="1564">
                  <c:v>60.083869999999997</c:v>
                </c:pt>
                <c:pt idx="1565">
                  <c:v>60.083843000000002</c:v>
                </c:pt>
                <c:pt idx="1566">
                  <c:v>60.083804999999998</c:v>
                </c:pt>
                <c:pt idx="1567">
                  <c:v>60.083778000000002</c:v>
                </c:pt>
                <c:pt idx="1568">
                  <c:v>60.083739999999999</c:v>
                </c:pt>
                <c:pt idx="1569">
                  <c:v>60.083705999999999</c:v>
                </c:pt>
                <c:pt idx="1570">
                  <c:v>60.083678999999997</c:v>
                </c:pt>
                <c:pt idx="1571">
                  <c:v>60.083641</c:v>
                </c:pt>
                <c:pt idx="1572">
                  <c:v>60.083607000000001</c:v>
                </c:pt>
                <c:pt idx="1573">
                  <c:v>60.083571999999997</c:v>
                </c:pt>
                <c:pt idx="1574">
                  <c:v>60.083542000000001</c:v>
                </c:pt>
                <c:pt idx="1575">
                  <c:v>60.083508000000002</c:v>
                </c:pt>
                <c:pt idx="1576">
                  <c:v>60.083469000000001</c:v>
                </c:pt>
                <c:pt idx="1577">
                  <c:v>60.083435000000001</c:v>
                </c:pt>
                <c:pt idx="1578">
                  <c:v>60.083404999999999</c:v>
                </c:pt>
                <c:pt idx="1579">
                  <c:v>60.083370000000002</c:v>
                </c:pt>
                <c:pt idx="1580">
                  <c:v>60.083336000000003</c:v>
                </c:pt>
                <c:pt idx="1581">
                  <c:v>60.083297999999999</c:v>
                </c:pt>
                <c:pt idx="1582">
                  <c:v>60.083263000000002</c:v>
                </c:pt>
                <c:pt idx="1583">
                  <c:v>60.083233</c:v>
                </c:pt>
                <c:pt idx="1584">
                  <c:v>60.083199</c:v>
                </c:pt>
                <c:pt idx="1585">
                  <c:v>60.083163999999996</c:v>
                </c:pt>
                <c:pt idx="1586">
                  <c:v>60.083134000000001</c:v>
                </c:pt>
                <c:pt idx="1587">
                  <c:v>60.083098999999997</c:v>
                </c:pt>
                <c:pt idx="1588">
                  <c:v>60.083061000000001</c:v>
                </c:pt>
                <c:pt idx="1589">
                  <c:v>60.083035000000002</c:v>
                </c:pt>
                <c:pt idx="1590">
                  <c:v>60.082999999999998</c:v>
                </c:pt>
                <c:pt idx="1591">
                  <c:v>60.082970000000003</c:v>
                </c:pt>
                <c:pt idx="1592">
                  <c:v>60.082934999999999</c:v>
                </c:pt>
                <c:pt idx="1593">
                  <c:v>60.082897000000003</c:v>
                </c:pt>
                <c:pt idx="1594">
                  <c:v>60.082863000000003</c:v>
                </c:pt>
                <c:pt idx="1595">
                  <c:v>60.082832000000003</c:v>
                </c:pt>
                <c:pt idx="1596">
                  <c:v>60.082797999999997</c:v>
                </c:pt>
                <c:pt idx="1597">
                  <c:v>60.082763999999997</c:v>
                </c:pt>
                <c:pt idx="1598">
                  <c:v>60.082732999999998</c:v>
                </c:pt>
                <c:pt idx="1599">
                  <c:v>60.082698999999998</c:v>
                </c:pt>
                <c:pt idx="1600">
                  <c:v>60.082661000000002</c:v>
                </c:pt>
                <c:pt idx="1601">
                  <c:v>60.082625999999998</c:v>
                </c:pt>
                <c:pt idx="1602">
                  <c:v>60.082596000000002</c:v>
                </c:pt>
                <c:pt idx="1603">
                  <c:v>60.082560999999998</c:v>
                </c:pt>
                <c:pt idx="1604">
                  <c:v>60.082526999999999</c:v>
                </c:pt>
                <c:pt idx="1605">
                  <c:v>60.082489000000002</c:v>
                </c:pt>
                <c:pt idx="1606">
                  <c:v>60.082455000000003</c:v>
                </c:pt>
                <c:pt idx="1607">
                  <c:v>60.082419999999999</c:v>
                </c:pt>
                <c:pt idx="1608">
                  <c:v>60.082382000000003</c:v>
                </c:pt>
                <c:pt idx="1609">
                  <c:v>60.082348000000003</c:v>
                </c:pt>
                <c:pt idx="1610">
                  <c:v>60.082313999999997</c:v>
                </c:pt>
                <c:pt idx="1611">
                  <c:v>60.082282999999997</c:v>
                </c:pt>
                <c:pt idx="1612">
                  <c:v>60.082248999999997</c:v>
                </c:pt>
                <c:pt idx="1613">
                  <c:v>60.082211000000001</c:v>
                </c:pt>
                <c:pt idx="1614">
                  <c:v>60.082175999999997</c:v>
                </c:pt>
                <c:pt idx="1615">
                  <c:v>60.082138</c:v>
                </c:pt>
                <c:pt idx="1616">
                  <c:v>60.082104000000001</c:v>
                </c:pt>
                <c:pt idx="1617">
                  <c:v>60.082068999999997</c:v>
                </c:pt>
                <c:pt idx="1618">
                  <c:v>60.082039000000002</c:v>
                </c:pt>
                <c:pt idx="1619">
                  <c:v>60.082005000000002</c:v>
                </c:pt>
                <c:pt idx="1620">
                  <c:v>60.081969999999998</c:v>
                </c:pt>
                <c:pt idx="1621">
                  <c:v>60.081940000000003</c:v>
                </c:pt>
                <c:pt idx="1622">
                  <c:v>60.081904999999999</c:v>
                </c:pt>
                <c:pt idx="1623">
                  <c:v>60.081874999999997</c:v>
                </c:pt>
                <c:pt idx="1624">
                  <c:v>60.081848000000001</c:v>
                </c:pt>
                <c:pt idx="1625">
                  <c:v>60.081809999999997</c:v>
                </c:pt>
                <c:pt idx="1626">
                  <c:v>60.081783000000001</c:v>
                </c:pt>
                <c:pt idx="1627">
                  <c:v>60.081752999999999</c:v>
                </c:pt>
                <c:pt idx="1628">
                  <c:v>60.081726000000003</c:v>
                </c:pt>
                <c:pt idx="1629">
                  <c:v>60.081696000000001</c:v>
                </c:pt>
                <c:pt idx="1630">
                  <c:v>60.081676000000002</c:v>
                </c:pt>
                <c:pt idx="1631">
                  <c:v>60.081645999999999</c:v>
                </c:pt>
                <c:pt idx="1632">
                  <c:v>60.081619000000003</c:v>
                </c:pt>
                <c:pt idx="1633">
                  <c:v>60.081595999999998</c:v>
                </c:pt>
                <c:pt idx="1634">
                  <c:v>60.081566000000002</c:v>
                </c:pt>
                <c:pt idx="1635">
                  <c:v>60.081547</c:v>
                </c:pt>
                <c:pt idx="1636">
                  <c:v>60.081524000000002</c:v>
                </c:pt>
                <c:pt idx="1637">
                  <c:v>60.081505</c:v>
                </c:pt>
                <c:pt idx="1638">
                  <c:v>60.081482000000001</c:v>
                </c:pt>
                <c:pt idx="1639">
                  <c:v>60.081451000000001</c:v>
                </c:pt>
                <c:pt idx="1640">
                  <c:v>60.081440000000001</c:v>
                </c:pt>
                <c:pt idx="1641">
                  <c:v>60.081417000000002</c:v>
                </c:pt>
                <c:pt idx="1642">
                  <c:v>60.081398</c:v>
                </c:pt>
                <c:pt idx="1643">
                  <c:v>60.081375000000001</c:v>
                </c:pt>
                <c:pt idx="1644">
                  <c:v>60.081352000000003</c:v>
                </c:pt>
                <c:pt idx="1645">
                  <c:v>60.081333000000001</c:v>
                </c:pt>
                <c:pt idx="1646">
                  <c:v>60.081318000000003</c:v>
                </c:pt>
                <c:pt idx="1647">
                  <c:v>60.081294999999997</c:v>
                </c:pt>
                <c:pt idx="1648">
                  <c:v>60.081276000000003</c:v>
                </c:pt>
                <c:pt idx="1649">
                  <c:v>60.081252999999997</c:v>
                </c:pt>
                <c:pt idx="1650">
                  <c:v>60.081237999999999</c:v>
                </c:pt>
                <c:pt idx="1651">
                  <c:v>60.081218999999997</c:v>
                </c:pt>
                <c:pt idx="1652">
                  <c:v>60.081195999999998</c:v>
                </c:pt>
                <c:pt idx="1653">
                  <c:v>60.081181000000001</c:v>
                </c:pt>
                <c:pt idx="1654">
                  <c:v>60.081161000000002</c:v>
                </c:pt>
                <c:pt idx="1655">
                  <c:v>60.081139</c:v>
                </c:pt>
                <c:pt idx="1656">
                  <c:v>60.081116000000002</c:v>
                </c:pt>
                <c:pt idx="1657">
                  <c:v>60.081104000000003</c:v>
                </c:pt>
                <c:pt idx="1658">
                  <c:v>60.081080999999998</c:v>
                </c:pt>
                <c:pt idx="1659">
                  <c:v>60.081059000000003</c:v>
                </c:pt>
                <c:pt idx="1660">
                  <c:v>60.081038999999997</c:v>
                </c:pt>
                <c:pt idx="1661">
                  <c:v>60.081017000000003</c:v>
                </c:pt>
                <c:pt idx="1662">
                  <c:v>60.080993999999997</c:v>
                </c:pt>
                <c:pt idx="1663">
                  <c:v>60.080981999999999</c:v>
                </c:pt>
                <c:pt idx="1664">
                  <c:v>60.080959</c:v>
                </c:pt>
                <c:pt idx="1665">
                  <c:v>60.080939999999998</c:v>
                </c:pt>
                <c:pt idx="1666">
                  <c:v>60.080916999999999</c:v>
                </c:pt>
                <c:pt idx="1667">
                  <c:v>60.080894000000001</c:v>
                </c:pt>
                <c:pt idx="1668">
                  <c:v>60.080874999999999</c:v>
                </c:pt>
                <c:pt idx="1669">
                  <c:v>60.080852999999998</c:v>
                </c:pt>
                <c:pt idx="1670">
                  <c:v>60.080829999999999</c:v>
                </c:pt>
                <c:pt idx="1671">
                  <c:v>60.080810999999997</c:v>
                </c:pt>
                <c:pt idx="1672">
                  <c:v>60.080795000000002</c:v>
                </c:pt>
                <c:pt idx="1673">
                  <c:v>60.080772000000003</c:v>
                </c:pt>
                <c:pt idx="1674">
                  <c:v>60.080753000000001</c:v>
                </c:pt>
                <c:pt idx="1675">
                  <c:v>60.080730000000003</c:v>
                </c:pt>
                <c:pt idx="1676">
                  <c:v>60.080711000000001</c:v>
                </c:pt>
                <c:pt idx="1677">
                  <c:v>60.080696000000003</c:v>
                </c:pt>
                <c:pt idx="1678">
                  <c:v>60.080672999999997</c:v>
                </c:pt>
                <c:pt idx="1679">
                  <c:v>60.080649999999999</c:v>
                </c:pt>
                <c:pt idx="1680">
                  <c:v>60.080638999999998</c:v>
                </c:pt>
                <c:pt idx="1681">
                  <c:v>60.080615999999999</c:v>
                </c:pt>
                <c:pt idx="1682">
                  <c:v>60.080596999999997</c:v>
                </c:pt>
                <c:pt idx="1683">
                  <c:v>60.080582</c:v>
                </c:pt>
                <c:pt idx="1684">
                  <c:v>60.080559000000001</c:v>
                </c:pt>
                <c:pt idx="1685">
                  <c:v>60.080544000000003</c:v>
                </c:pt>
                <c:pt idx="1686">
                  <c:v>60.080523999999997</c:v>
                </c:pt>
                <c:pt idx="1687">
                  <c:v>60.080508999999999</c:v>
                </c:pt>
                <c:pt idx="1688">
                  <c:v>60.080486000000001</c:v>
                </c:pt>
                <c:pt idx="1689">
                  <c:v>60.080475</c:v>
                </c:pt>
                <c:pt idx="1690">
                  <c:v>60.080452000000001</c:v>
                </c:pt>
                <c:pt idx="1691">
                  <c:v>60.080429000000002</c:v>
                </c:pt>
                <c:pt idx="1692">
                  <c:v>60.080418000000002</c:v>
                </c:pt>
                <c:pt idx="1693">
                  <c:v>60.080395000000003</c:v>
                </c:pt>
                <c:pt idx="1694">
                  <c:v>60.080371999999997</c:v>
                </c:pt>
                <c:pt idx="1695">
                  <c:v>60.080359999999999</c:v>
                </c:pt>
                <c:pt idx="1696">
                  <c:v>60.080337999999998</c:v>
                </c:pt>
                <c:pt idx="1697">
                  <c:v>60.080314999999999</c:v>
                </c:pt>
                <c:pt idx="1698">
                  <c:v>60.080295999999997</c:v>
                </c:pt>
                <c:pt idx="1699">
                  <c:v>60.080272999999998</c:v>
                </c:pt>
                <c:pt idx="1700">
                  <c:v>60.080253999999996</c:v>
                </c:pt>
                <c:pt idx="1701">
                  <c:v>60.080230999999998</c:v>
                </c:pt>
                <c:pt idx="1702">
                  <c:v>60.080207999999999</c:v>
                </c:pt>
                <c:pt idx="1703">
                  <c:v>60.080188999999997</c:v>
                </c:pt>
                <c:pt idx="1704">
                  <c:v>60.080165999999998</c:v>
                </c:pt>
                <c:pt idx="1705">
                  <c:v>60.080139000000003</c:v>
                </c:pt>
                <c:pt idx="1706">
                  <c:v>60.080115999999997</c:v>
                </c:pt>
                <c:pt idx="1707">
                  <c:v>60.080086000000001</c:v>
                </c:pt>
                <c:pt idx="1708">
                  <c:v>60.080067</c:v>
                </c:pt>
                <c:pt idx="1709">
                  <c:v>60.080036</c:v>
                </c:pt>
                <c:pt idx="1710">
                  <c:v>60.080008999999997</c:v>
                </c:pt>
                <c:pt idx="1711">
                  <c:v>60.079987000000003</c:v>
                </c:pt>
                <c:pt idx="1712">
                  <c:v>60.07996</c:v>
                </c:pt>
                <c:pt idx="1713">
                  <c:v>60.079929</c:v>
                </c:pt>
                <c:pt idx="1714">
                  <c:v>60.079903000000002</c:v>
                </c:pt>
                <c:pt idx="1715">
                  <c:v>60.079872000000002</c:v>
                </c:pt>
                <c:pt idx="1716">
                  <c:v>60.079844999999999</c:v>
                </c:pt>
                <c:pt idx="1717">
                  <c:v>60.079815000000004</c:v>
                </c:pt>
                <c:pt idx="1718">
                  <c:v>60.079796000000002</c:v>
                </c:pt>
                <c:pt idx="1719">
                  <c:v>60.079765000000002</c:v>
                </c:pt>
                <c:pt idx="1720">
                  <c:v>60.079734999999999</c:v>
                </c:pt>
                <c:pt idx="1721">
                  <c:v>60.079707999999997</c:v>
                </c:pt>
                <c:pt idx="1722">
                  <c:v>60.079681000000001</c:v>
                </c:pt>
                <c:pt idx="1723">
                  <c:v>60.079650999999998</c:v>
                </c:pt>
                <c:pt idx="1724">
                  <c:v>60.079619999999998</c:v>
                </c:pt>
                <c:pt idx="1725">
                  <c:v>60.079594</c:v>
                </c:pt>
                <c:pt idx="1726">
                  <c:v>60.079566999999997</c:v>
                </c:pt>
                <c:pt idx="1727">
                  <c:v>60.079535999999997</c:v>
                </c:pt>
                <c:pt idx="1728">
                  <c:v>60.079506000000002</c:v>
                </c:pt>
                <c:pt idx="1729">
                  <c:v>60.079478999999999</c:v>
                </c:pt>
                <c:pt idx="1730">
                  <c:v>60.079456</c:v>
                </c:pt>
                <c:pt idx="1731">
                  <c:v>60.079430000000002</c:v>
                </c:pt>
                <c:pt idx="1732">
                  <c:v>60.079399000000002</c:v>
                </c:pt>
                <c:pt idx="1733">
                  <c:v>60.07938</c:v>
                </c:pt>
                <c:pt idx="1734">
                  <c:v>60.079349999999998</c:v>
                </c:pt>
                <c:pt idx="1735">
                  <c:v>60.079329999999999</c:v>
                </c:pt>
                <c:pt idx="1736">
                  <c:v>60.079300000000003</c:v>
                </c:pt>
                <c:pt idx="1737">
                  <c:v>60.079276999999998</c:v>
                </c:pt>
                <c:pt idx="1738">
                  <c:v>60.079250000000002</c:v>
                </c:pt>
                <c:pt idx="1739">
                  <c:v>60.079227000000003</c:v>
                </c:pt>
                <c:pt idx="1740">
                  <c:v>60.079208000000001</c:v>
                </c:pt>
                <c:pt idx="1741">
                  <c:v>60.079177999999999</c:v>
                </c:pt>
                <c:pt idx="1742">
                  <c:v>60.079158999999997</c:v>
                </c:pt>
                <c:pt idx="1743">
                  <c:v>60.079135999999998</c:v>
                </c:pt>
                <c:pt idx="1744">
                  <c:v>60.079113</c:v>
                </c:pt>
                <c:pt idx="1745">
                  <c:v>60.079085999999997</c:v>
                </c:pt>
                <c:pt idx="1746">
                  <c:v>60.079062999999998</c:v>
                </c:pt>
                <c:pt idx="1747">
                  <c:v>60.079044000000003</c:v>
                </c:pt>
                <c:pt idx="1748">
                  <c:v>60.079020999999997</c:v>
                </c:pt>
                <c:pt idx="1749">
                  <c:v>60.078999000000003</c:v>
                </c:pt>
                <c:pt idx="1750">
                  <c:v>60.078972</c:v>
                </c:pt>
                <c:pt idx="1751">
                  <c:v>60.078949000000001</c:v>
                </c:pt>
                <c:pt idx="1752">
                  <c:v>60.07893</c:v>
                </c:pt>
                <c:pt idx="1753">
                  <c:v>60.078907000000001</c:v>
                </c:pt>
                <c:pt idx="1754">
                  <c:v>60.078879999999998</c:v>
                </c:pt>
                <c:pt idx="1755">
                  <c:v>60.078856999999999</c:v>
                </c:pt>
                <c:pt idx="1756">
                  <c:v>60.078834999999998</c:v>
                </c:pt>
                <c:pt idx="1757">
                  <c:v>60.078814999999999</c:v>
                </c:pt>
                <c:pt idx="1758">
                  <c:v>60.078785000000003</c:v>
                </c:pt>
                <c:pt idx="1759">
                  <c:v>60.078766000000002</c:v>
                </c:pt>
                <c:pt idx="1760">
                  <c:v>60.078743000000003</c:v>
                </c:pt>
                <c:pt idx="1761">
                  <c:v>60.078719999999997</c:v>
                </c:pt>
                <c:pt idx="1762">
                  <c:v>60.078693000000001</c:v>
                </c:pt>
                <c:pt idx="1763">
                  <c:v>60.078671</c:v>
                </c:pt>
                <c:pt idx="1764">
                  <c:v>60.078651000000001</c:v>
                </c:pt>
                <c:pt idx="1765">
                  <c:v>60.078628999999999</c:v>
                </c:pt>
                <c:pt idx="1766">
                  <c:v>60.078606000000001</c:v>
                </c:pt>
                <c:pt idx="1767">
                  <c:v>60.078586999999999</c:v>
                </c:pt>
                <c:pt idx="1768">
                  <c:v>60.078555999999999</c:v>
                </c:pt>
                <c:pt idx="1769">
                  <c:v>60.078536999999997</c:v>
                </c:pt>
                <c:pt idx="1770">
                  <c:v>60.078513999999998</c:v>
                </c:pt>
                <c:pt idx="1771">
                  <c:v>60.078491</c:v>
                </c:pt>
                <c:pt idx="1772">
                  <c:v>60.078476000000002</c:v>
                </c:pt>
                <c:pt idx="1773">
                  <c:v>60.078457</c:v>
                </c:pt>
                <c:pt idx="1774">
                  <c:v>60.078434000000001</c:v>
                </c:pt>
                <c:pt idx="1775">
                  <c:v>60.078415</c:v>
                </c:pt>
                <c:pt idx="1776">
                  <c:v>60.078400000000002</c:v>
                </c:pt>
                <c:pt idx="1777">
                  <c:v>60.078377000000003</c:v>
                </c:pt>
                <c:pt idx="1778">
                  <c:v>60.078361999999998</c:v>
                </c:pt>
                <c:pt idx="1779">
                  <c:v>60.078341999999999</c:v>
                </c:pt>
                <c:pt idx="1780">
                  <c:v>60.078327000000002</c:v>
                </c:pt>
                <c:pt idx="1781">
                  <c:v>60.078311999999997</c:v>
                </c:pt>
                <c:pt idx="1782">
                  <c:v>60.078299999999999</c:v>
                </c:pt>
                <c:pt idx="1783">
                  <c:v>60.078285000000001</c:v>
                </c:pt>
                <c:pt idx="1784">
                  <c:v>60.078262000000002</c:v>
                </c:pt>
                <c:pt idx="1785">
                  <c:v>60.078254999999999</c:v>
                </c:pt>
                <c:pt idx="1786">
                  <c:v>60.078243000000001</c:v>
                </c:pt>
                <c:pt idx="1787">
                  <c:v>60.078228000000003</c:v>
                </c:pt>
                <c:pt idx="1788">
                  <c:v>60.078212999999998</c:v>
                </c:pt>
                <c:pt idx="1789">
                  <c:v>60.078197000000003</c:v>
                </c:pt>
                <c:pt idx="1790">
                  <c:v>60.078194000000003</c:v>
                </c:pt>
                <c:pt idx="1791">
                  <c:v>60.078178000000001</c:v>
                </c:pt>
                <c:pt idx="1792">
                  <c:v>60.078163000000004</c:v>
                </c:pt>
                <c:pt idx="1793">
                  <c:v>60.078156</c:v>
                </c:pt>
                <c:pt idx="1794">
                  <c:v>60.078139999999998</c:v>
                </c:pt>
                <c:pt idx="1795">
                  <c:v>60.078133000000001</c:v>
                </c:pt>
                <c:pt idx="1796">
                  <c:v>60.078121000000003</c:v>
                </c:pt>
                <c:pt idx="1797">
                  <c:v>60.078113999999999</c:v>
                </c:pt>
                <c:pt idx="1798">
                  <c:v>60.078097999999997</c:v>
                </c:pt>
                <c:pt idx="1799">
                  <c:v>60.078091000000001</c:v>
                </c:pt>
                <c:pt idx="1800">
                  <c:v>60.078079000000002</c:v>
                </c:pt>
                <c:pt idx="1801">
                  <c:v>60.078063999999998</c:v>
                </c:pt>
                <c:pt idx="1802">
                  <c:v>60.078055999999997</c:v>
                </c:pt>
                <c:pt idx="1803">
                  <c:v>60.078040999999999</c:v>
                </c:pt>
                <c:pt idx="1804">
                  <c:v>60.078032999999998</c:v>
                </c:pt>
                <c:pt idx="1805">
                  <c:v>60.078018</c:v>
                </c:pt>
                <c:pt idx="1806">
                  <c:v>60.078006999999999</c:v>
                </c:pt>
                <c:pt idx="1807">
                  <c:v>60.077990999999997</c:v>
                </c:pt>
                <c:pt idx="1808">
                  <c:v>60.077976</c:v>
                </c:pt>
                <c:pt idx="1809">
                  <c:v>60.077969000000003</c:v>
                </c:pt>
                <c:pt idx="1810">
                  <c:v>60.077956999999998</c:v>
                </c:pt>
                <c:pt idx="1811">
                  <c:v>60.077942</c:v>
                </c:pt>
                <c:pt idx="1812">
                  <c:v>60.077927000000003</c:v>
                </c:pt>
                <c:pt idx="1813">
                  <c:v>60.077911</c:v>
                </c:pt>
                <c:pt idx="1814">
                  <c:v>60.0779</c:v>
                </c:pt>
                <c:pt idx="1815">
                  <c:v>60.077885000000002</c:v>
                </c:pt>
                <c:pt idx="1816">
                  <c:v>60.077869</c:v>
                </c:pt>
                <c:pt idx="1817">
                  <c:v>60.077854000000002</c:v>
                </c:pt>
                <c:pt idx="1818">
                  <c:v>60.077843000000001</c:v>
                </c:pt>
                <c:pt idx="1819">
                  <c:v>60.077826999999999</c:v>
                </c:pt>
                <c:pt idx="1820">
                  <c:v>60.077812000000002</c:v>
                </c:pt>
                <c:pt idx="1821">
                  <c:v>60.077796999999997</c:v>
                </c:pt>
                <c:pt idx="1822">
                  <c:v>60.077778000000002</c:v>
                </c:pt>
                <c:pt idx="1823">
                  <c:v>60.077762999999997</c:v>
                </c:pt>
                <c:pt idx="1824">
                  <c:v>60.077747000000002</c:v>
                </c:pt>
                <c:pt idx="1825">
                  <c:v>60.077736000000002</c:v>
                </c:pt>
                <c:pt idx="1826">
                  <c:v>60.077720999999997</c:v>
                </c:pt>
                <c:pt idx="1827">
                  <c:v>60.077705000000002</c:v>
                </c:pt>
                <c:pt idx="1828">
                  <c:v>60.077689999999997</c:v>
                </c:pt>
                <c:pt idx="1829">
                  <c:v>60.077682000000003</c:v>
                </c:pt>
                <c:pt idx="1830">
                  <c:v>60.077671000000002</c:v>
                </c:pt>
                <c:pt idx="1831">
                  <c:v>60.077655999999998</c:v>
                </c:pt>
                <c:pt idx="1832">
                  <c:v>60.077641</c:v>
                </c:pt>
                <c:pt idx="1833">
                  <c:v>60.077624999999998</c:v>
                </c:pt>
                <c:pt idx="1834">
                  <c:v>60.077613999999997</c:v>
                </c:pt>
                <c:pt idx="1835">
                  <c:v>60.077598999999999</c:v>
                </c:pt>
                <c:pt idx="1836">
                  <c:v>60.077590999999998</c:v>
                </c:pt>
                <c:pt idx="1837">
                  <c:v>60.077576000000001</c:v>
                </c:pt>
                <c:pt idx="1838">
                  <c:v>60.077559999999998</c:v>
                </c:pt>
                <c:pt idx="1839">
                  <c:v>60.077548999999998</c:v>
                </c:pt>
                <c:pt idx="1840">
                  <c:v>60.077534</c:v>
                </c:pt>
                <c:pt idx="1841">
                  <c:v>60.077525999999999</c:v>
                </c:pt>
                <c:pt idx="1842">
                  <c:v>60.077511000000001</c:v>
                </c:pt>
                <c:pt idx="1843">
                  <c:v>60.077499000000003</c:v>
                </c:pt>
                <c:pt idx="1844">
                  <c:v>60.077483999999998</c:v>
                </c:pt>
                <c:pt idx="1845">
                  <c:v>60.077469000000001</c:v>
                </c:pt>
                <c:pt idx="1846">
                  <c:v>60.077454000000003</c:v>
                </c:pt>
                <c:pt idx="1847">
                  <c:v>60.077446000000002</c:v>
                </c:pt>
                <c:pt idx="1848">
                  <c:v>60.077435000000001</c:v>
                </c:pt>
                <c:pt idx="1849">
                  <c:v>60.077418999999999</c:v>
                </c:pt>
                <c:pt idx="1850">
                  <c:v>60.077396</c:v>
                </c:pt>
                <c:pt idx="1851">
                  <c:v>60.077385</c:v>
                </c:pt>
                <c:pt idx="1852">
                  <c:v>60.077370000000002</c:v>
                </c:pt>
                <c:pt idx="1853">
                  <c:v>60.077354</c:v>
                </c:pt>
                <c:pt idx="1854">
                  <c:v>60.077339000000002</c:v>
                </c:pt>
                <c:pt idx="1855">
                  <c:v>60.07732</c:v>
                </c:pt>
                <c:pt idx="1856">
                  <c:v>60.077305000000003</c:v>
                </c:pt>
                <c:pt idx="1857">
                  <c:v>60.077289999999998</c:v>
                </c:pt>
                <c:pt idx="1858">
                  <c:v>60.077271000000003</c:v>
                </c:pt>
                <c:pt idx="1859">
                  <c:v>60.077247999999997</c:v>
                </c:pt>
                <c:pt idx="1860">
                  <c:v>60.077232000000002</c:v>
                </c:pt>
                <c:pt idx="1861">
                  <c:v>60.077213</c:v>
                </c:pt>
                <c:pt idx="1862">
                  <c:v>60.077198000000003</c:v>
                </c:pt>
                <c:pt idx="1863">
                  <c:v>60.077174999999997</c:v>
                </c:pt>
                <c:pt idx="1864">
                  <c:v>60.077156000000002</c:v>
                </c:pt>
                <c:pt idx="1865">
                  <c:v>60.077133000000003</c:v>
                </c:pt>
                <c:pt idx="1866">
                  <c:v>60.077109999999998</c:v>
                </c:pt>
                <c:pt idx="1867">
                  <c:v>60.077098999999997</c:v>
                </c:pt>
                <c:pt idx="1868">
                  <c:v>60.077075999999998</c:v>
                </c:pt>
                <c:pt idx="1869">
                  <c:v>60.077052999999999</c:v>
                </c:pt>
                <c:pt idx="1870">
                  <c:v>60.077033999999998</c:v>
                </c:pt>
                <c:pt idx="1871">
                  <c:v>60.077010999999999</c:v>
                </c:pt>
                <c:pt idx="1872">
                  <c:v>60.076996000000001</c:v>
                </c:pt>
                <c:pt idx="1873">
                  <c:v>60.076976999999999</c:v>
                </c:pt>
                <c:pt idx="1874">
                  <c:v>60.076954000000001</c:v>
                </c:pt>
                <c:pt idx="1875">
                  <c:v>60.076939000000003</c:v>
                </c:pt>
                <c:pt idx="1876">
                  <c:v>60.076920000000001</c:v>
                </c:pt>
                <c:pt idx="1877">
                  <c:v>60.076897000000002</c:v>
                </c:pt>
                <c:pt idx="1878">
                  <c:v>60.076881</c:v>
                </c:pt>
                <c:pt idx="1879">
                  <c:v>60.076861999999998</c:v>
                </c:pt>
                <c:pt idx="1880">
                  <c:v>60.076847000000001</c:v>
                </c:pt>
                <c:pt idx="1881">
                  <c:v>60.076824000000002</c:v>
                </c:pt>
                <c:pt idx="1882">
                  <c:v>60.076813000000001</c:v>
                </c:pt>
                <c:pt idx="1883">
                  <c:v>60.076796999999999</c:v>
                </c:pt>
                <c:pt idx="1884">
                  <c:v>60.076774999999998</c:v>
                </c:pt>
                <c:pt idx="1885">
                  <c:v>60.076759000000003</c:v>
                </c:pt>
                <c:pt idx="1886">
                  <c:v>60.076748000000002</c:v>
                </c:pt>
                <c:pt idx="1887">
                  <c:v>60.076732999999997</c:v>
                </c:pt>
                <c:pt idx="1888">
                  <c:v>60.076717000000002</c:v>
                </c:pt>
                <c:pt idx="1889">
                  <c:v>60.076706000000001</c:v>
                </c:pt>
                <c:pt idx="1890">
                  <c:v>60.076690999999997</c:v>
                </c:pt>
                <c:pt idx="1891">
                  <c:v>60.076675000000002</c:v>
                </c:pt>
                <c:pt idx="1892">
                  <c:v>60.076659999999997</c:v>
                </c:pt>
                <c:pt idx="1893">
                  <c:v>60.076644999999999</c:v>
                </c:pt>
                <c:pt idx="1894">
                  <c:v>60.076633000000001</c:v>
                </c:pt>
                <c:pt idx="1895">
                  <c:v>60.076618000000003</c:v>
                </c:pt>
                <c:pt idx="1896">
                  <c:v>60.076611</c:v>
                </c:pt>
                <c:pt idx="1897">
                  <c:v>60.076594999999998</c:v>
                </c:pt>
                <c:pt idx="1898">
                  <c:v>60.076583999999997</c:v>
                </c:pt>
                <c:pt idx="1899">
                  <c:v>60.076568999999999</c:v>
                </c:pt>
                <c:pt idx="1900">
                  <c:v>60.076552999999997</c:v>
                </c:pt>
                <c:pt idx="1901">
                  <c:v>60.076537999999999</c:v>
                </c:pt>
                <c:pt idx="1902">
                  <c:v>60.076526999999999</c:v>
                </c:pt>
                <c:pt idx="1903">
                  <c:v>60.076511000000004</c:v>
                </c:pt>
                <c:pt idx="1904">
                  <c:v>60.076504</c:v>
                </c:pt>
                <c:pt idx="1905">
                  <c:v>60.076487999999998</c:v>
                </c:pt>
                <c:pt idx="1906">
                  <c:v>60.076476999999997</c:v>
                </c:pt>
                <c:pt idx="1907">
                  <c:v>60.076461999999999</c:v>
                </c:pt>
                <c:pt idx="1908">
                  <c:v>60.076447000000002</c:v>
                </c:pt>
                <c:pt idx="1909">
                  <c:v>60.076430999999999</c:v>
                </c:pt>
                <c:pt idx="1910">
                  <c:v>60.076416000000002</c:v>
                </c:pt>
                <c:pt idx="1911">
                  <c:v>60.076405000000001</c:v>
                </c:pt>
                <c:pt idx="1912">
                  <c:v>60.076388999999999</c:v>
                </c:pt>
                <c:pt idx="1913">
                  <c:v>60.076374000000001</c:v>
                </c:pt>
                <c:pt idx="1914">
                  <c:v>60.076363000000001</c:v>
                </c:pt>
                <c:pt idx="1915">
                  <c:v>60.076346999999998</c:v>
                </c:pt>
                <c:pt idx="1916">
                  <c:v>60.076340000000002</c:v>
                </c:pt>
                <c:pt idx="1917">
                  <c:v>60.076324</c:v>
                </c:pt>
                <c:pt idx="1918">
                  <c:v>60.076309000000002</c:v>
                </c:pt>
                <c:pt idx="1919">
                  <c:v>60.076298000000001</c:v>
                </c:pt>
                <c:pt idx="1920">
                  <c:v>60.076282999999997</c:v>
                </c:pt>
                <c:pt idx="1921">
                  <c:v>60.076267000000001</c:v>
                </c:pt>
                <c:pt idx="1922">
                  <c:v>60.076251999999997</c:v>
                </c:pt>
                <c:pt idx="1923">
                  <c:v>60.076248</c:v>
                </c:pt>
                <c:pt idx="1924">
                  <c:v>60.076233000000002</c:v>
                </c:pt>
                <c:pt idx="1925">
                  <c:v>60.076217999999997</c:v>
                </c:pt>
                <c:pt idx="1926">
                  <c:v>60.076210000000003</c:v>
                </c:pt>
                <c:pt idx="1927">
                  <c:v>60.076194999999998</c:v>
                </c:pt>
                <c:pt idx="1928">
                  <c:v>60.076186999999997</c:v>
                </c:pt>
                <c:pt idx="1929">
                  <c:v>60.076183</c:v>
                </c:pt>
                <c:pt idx="1930">
                  <c:v>60.076168000000003</c:v>
                </c:pt>
                <c:pt idx="1931">
                  <c:v>60.076160000000002</c:v>
                </c:pt>
                <c:pt idx="1932">
                  <c:v>60.076152999999998</c:v>
                </c:pt>
                <c:pt idx="1933">
                  <c:v>60.076144999999997</c:v>
                </c:pt>
                <c:pt idx="1934">
                  <c:v>60.076134000000003</c:v>
                </c:pt>
                <c:pt idx="1935">
                  <c:v>60.076126000000002</c:v>
                </c:pt>
                <c:pt idx="1936">
                  <c:v>60.076118000000001</c:v>
                </c:pt>
                <c:pt idx="1937">
                  <c:v>60.076118000000001</c:v>
                </c:pt>
                <c:pt idx="1938">
                  <c:v>60.076110999999997</c:v>
                </c:pt>
                <c:pt idx="1939">
                  <c:v>60.076103000000003</c:v>
                </c:pt>
                <c:pt idx="1940">
                  <c:v>60.076096</c:v>
                </c:pt>
                <c:pt idx="1941">
                  <c:v>60.076087999999999</c:v>
                </c:pt>
                <c:pt idx="1942">
                  <c:v>60.076079999999997</c:v>
                </c:pt>
                <c:pt idx="1943">
                  <c:v>60.076073000000001</c:v>
                </c:pt>
                <c:pt idx="1944">
                  <c:v>60.076073000000001</c:v>
                </c:pt>
                <c:pt idx="1945">
                  <c:v>60.076068999999997</c:v>
                </c:pt>
                <c:pt idx="1946">
                  <c:v>60.076061000000003</c:v>
                </c:pt>
                <c:pt idx="1947">
                  <c:v>60.076053999999999</c:v>
                </c:pt>
                <c:pt idx="1948">
                  <c:v>60.076045999999998</c:v>
                </c:pt>
                <c:pt idx="1949">
                  <c:v>60.076037999999997</c:v>
                </c:pt>
                <c:pt idx="1950">
                  <c:v>60.076037999999997</c:v>
                </c:pt>
                <c:pt idx="1951">
                  <c:v>60.076031</c:v>
                </c:pt>
                <c:pt idx="1952">
                  <c:v>60.076022999999999</c:v>
                </c:pt>
                <c:pt idx="1953">
                  <c:v>60.076019000000002</c:v>
                </c:pt>
                <c:pt idx="1954">
                  <c:v>60.076011999999999</c:v>
                </c:pt>
                <c:pt idx="1955">
                  <c:v>60.076003999999998</c:v>
                </c:pt>
                <c:pt idx="1956">
                  <c:v>60.075989</c:v>
                </c:pt>
                <c:pt idx="1957">
                  <c:v>60.075980999999999</c:v>
                </c:pt>
                <c:pt idx="1958">
                  <c:v>60.075974000000002</c:v>
                </c:pt>
                <c:pt idx="1959">
                  <c:v>60.075966000000001</c:v>
                </c:pt>
                <c:pt idx="1960">
                  <c:v>60.075958</c:v>
                </c:pt>
                <c:pt idx="1961">
                  <c:v>60.075946999999999</c:v>
                </c:pt>
                <c:pt idx="1962">
                  <c:v>60.075938999999998</c:v>
                </c:pt>
                <c:pt idx="1963">
                  <c:v>60.075924000000001</c:v>
                </c:pt>
                <c:pt idx="1964">
                  <c:v>60.075915999999999</c:v>
                </c:pt>
                <c:pt idx="1965">
                  <c:v>60.075904999999999</c:v>
                </c:pt>
                <c:pt idx="1966">
                  <c:v>60.075896999999998</c:v>
                </c:pt>
                <c:pt idx="1967">
                  <c:v>60.075882</c:v>
                </c:pt>
                <c:pt idx="1968">
                  <c:v>60.075873999999999</c:v>
                </c:pt>
                <c:pt idx="1969">
                  <c:v>60.075859000000001</c:v>
                </c:pt>
                <c:pt idx="1970">
                  <c:v>60.075851</c:v>
                </c:pt>
                <c:pt idx="1971">
                  <c:v>60.075839999999999</c:v>
                </c:pt>
                <c:pt idx="1972">
                  <c:v>60.075825000000002</c:v>
                </c:pt>
                <c:pt idx="1973">
                  <c:v>60.075817000000001</c:v>
                </c:pt>
                <c:pt idx="1974">
                  <c:v>60.075802000000003</c:v>
                </c:pt>
                <c:pt idx="1975">
                  <c:v>60.075794000000002</c:v>
                </c:pt>
                <c:pt idx="1976">
                  <c:v>60.075783000000001</c:v>
                </c:pt>
                <c:pt idx="1977">
                  <c:v>60.075767999999997</c:v>
                </c:pt>
                <c:pt idx="1978">
                  <c:v>60.075760000000002</c:v>
                </c:pt>
                <c:pt idx="1979">
                  <c:v>60.075744999999998</c:v>
                </c:pt>
                <c:pt idx="1980">
                  <c:v>60.075736999999997</c:v>
                </c:pt>
                <c:pt idx="1981">
                  <c:v>60.075726000000003</c:v>
                </c:pt>
                <c:pt idx="1982">
                  <c:v>60.075718000000002</c:v>
                </c:pt>
                <c:pt idx="1983">
                  <c:v>60.075710000000001</c:v>
                </c:pt>
                <c:pt idx="1984">
                  <c:v>60.075695000000003</c:v>
                </c:pt>
                <c:pt idx="1985">
                  <c:v>60.075687000000002</c:v>
                </c:pt>
                <c:pt idx="1986">
                  <c:v>60.075676000000001</c:v>
                </c:pt>
                <c:pt idx="1987">
                  <c:v>60.075668</c:v>
                </c:pt>
                <c:pt idx="1988">
                  <c:v>60.075660999999997</c:v>
                </c:pt>
                <c:pt idx="1989">
                  <c:v>60.075645000000002</c:v>
                </c:pt>
                <c:pt idx="1990">
                  <c:v>60.075637999999998</c:v>
                </c:pt>
                <c:pt idx="1991">
                  <c:v>60.075629999999997</c:v>
                </c:pt>
                <c:pt idx="1992">
                  <c:v>60.075623</c:v>
                </c:pt>
                <c:pt idx="1993">
                  <c:v>60.075611000000002</c:v>
                </c:pt>
                <c:pt idx="1994">
                  <c:v>60.075603000000001</c:v>
                </c:pt>
                <c:pt idx="1995">
                  <c:v>60.075588000000003</c:v>
                </c:pt>
                <c:pt idx="1996">
                  <c:v>60.075581</c:v>
                </c:pt>
                <c:pt idx="1997">
                  <c:v>60.075572999999999</c:v>
                </c:pt>
                <c:pt idx="1998">
                  <c:v>60.075561999999998</c:v>
                </c:pt>
                <c:pt idx="1999">
                  <c:v>60.075553999999997</c:v>
                </c:pt>
                <c:pt idx="2000">
                  <c:v>60.075538999999999</c:v>
                </c:pt>
                <c:pt idx="2001">
                  <c:v>60.075530999999998</c:v>
                </c:pt>
                <c:pt idx="2002">
                  <c:v>60.075516</c:v>
                </c:pt>
                <c:pt idx="2003">
                  <c:v>60.075507999999999</c:v>
                </c:pt>
                <c:pt idx="2004">
                  <c:v>60.075496999999999</c:v>
                </c:pt>
                <c:pt idx="2005">
                  <c:v>60.075481000000003</c:v>
                </c:pt>
                <c:pt idx="2006">
                  <c:v>60.075465999999999</c:v>
                </c:pt>
                <c:pt idx="2007">
                  <c:v>60.075459000000002</c:v>
                </c:pt>
                <c:pt idx="2008">
                  <c:v>60.075446999999997</c:v>
                </c:pt>
                <c:pt idx="2009">
                  <c:v>60.075431999999999</c:v>
                </c:pt>
                <c:pt idx="2010">
                  <c:v>60.075417000000002</c:v>
                </c:pt>
                <c:pt idx="2011">
                  <c:v>60.075400999999999</c:v>
                </c:pt>
                <c:pt idx="2012">
                  <c:v>60.075386000000002</c:v>
                </c:pt>
                <c:pt idx="2013">
                  <c:v>60.075375000000001</c:v>
                </c:pt>
                <c:pt idx="2014">
                  <c:v>60.075358999999999</c:v>
                </c:pt>
                <c:pt idx="2015">
                  <c:v>60.075344000000001</c:v>
                </c:pt>
                <c:pt idx="2016">
                  <c:v>60.075333000000001</c:v>
                </c:pt>
                <c:pt idx="2017">
                  <c:v>60.075316999999998</c:v>
                </c:pt>
                <c:pt idx="2018">
                  <c:v>60.075294</c:v>
                </c:pt>
                <c:pt idx="2019">
                  <c:v>60.075279000000002</c:v>
                </c:pt>
                <c:pt idx="2020">
                  <c:v>60.075268000000001</c:v>
                </c:pt>
                <c:pt idx="2021">
                  <c:v>60.075252999999996</c:v>
                </c:pt>
                <c:pt idx="2022">
                  <c:v>60.075237000000001</c:v>
                </c:pt>
                <c:pt idx="2023">
                  <c:v>60.075221999999997</c:v>
                </c:pt>
                <c:pt idx="2024">
                  <c:v>60.075211000000003</c:v>
                </c:pt>
                <c:pt idx="2025">
                  <c:v>60.075195000000001</c:v>
                </c:pt>
                <c:pt idx="2026">
                  <c:v>60.075180000000003</c:v>
                </c:pt>
                <c:pt idx="2027">
                  <c:v>60.075164999999998</c:v>
                </c:pt>
                <c:pt idx="2028">
                  <c:v>60.075153</c:v>
                </c:pt>
                <c:pt idx="2029">
                  <c:v>60.075145999999997</c:v>
                </c:pt>
                <c:pt idx="2030">
                  <c:v>60.075130000000001</c:v>
                </c:pt>
                <c:pt idx="2031">
                  <c:v>60.075114999999997</c:v>
                </c:pt>
                <c:pt idx="2032">
                  <c:v>60.075104000000003</c:v>
                </c:pt>
                <c:pt idx="2033">
                  <c:v>60.075096000000002</c:v>
                </c:pt>
                <c:pt idx="2034">
                  <c:v>60.075080999999997</c:v>
                </c:pt>
                <c:pt idx="2035">
                  <c:v>60.075073000000003</c:v>
                </c:pt>
                <c:pt idx="2036">
                  <c:v>60.075057999999999</c:v>
                </c:pt>
                <c:pt idx="2037">
                  <c:v>60.075049999999997</c:v>
                </c:pt>
                <c:pt idx="2038">
                  <c:v>60.075043000000001</c:v>
                </c:pt>
                <c:pt idx="2039">
                  <c:v>60.075031000000003</c:v>
                </c:pt>
                <c:pt idx="2040">
                  <c:v>60.075023999999999</c:v>
                </c:pt>
                <c:pt idx="2041">
                  <c:v>60.075015999999998</c:v>
                </c:pt>
                <c:pt idx="2042">
                  <c:v>60.075001</c:v>
                </c:pt>
                <c:pt idx="2043">
                  <c:v>60.074992999999999</c:v>
                </c:pt>
                <c:pt idx="2044">
                  <c:v>60.074989000000002</c:v>
                </c:pt>
                <c:pt idx="2045">
                  <c:v>60.074981999999999</c:v>
                </c:pt>
                <c:pt idx="2046">
                  <c:v>60.074973999999997</c:v>
                </c:pt>
                <c:pt idx="2047">
                  <c:v>60.074966000000003</c:v>
                </c:pt>
                <c:pt idx="2048">
                  <c:v>60.074950999999999</c:v>
                </c:pt>
                <c:pt idx="2049">
                  <c:v>60.074944000000002</c:v>
                </c:pt>
                <c:pt idx="2050">
                  <c:v>60.074936000000001</c:v>
                </c:pt>
                <c:pt idx="2051">
                  <c:v>60.074928</c:v>
                </c:pt>
                <c:pt idx="2052">
                  <c:v>60.074924000000003</c:v>
                </c:pt>
                <c:pt idx="2053">
                  <c:v>60.074916999999999</c:v>
                </c:pt>
                <c:pt idx="2054">
                  <c:v>60.074908999999998</c:v>
                </c:pt>
                <c:pt idx="2055">
                  <c:v>60.074894</c:v>
                </c:pt>
                <c:pt idx="2056">
                  <c:v>60.074885999999999</c:v>
                </c:pt>
                <c:pt idx="2057">
                  <c:v>60.074879000000003</c:v>
                </c:pt>
                <c:pt idx="2058">
                  <c:v>60.074874999999999</c:v>
                </c:pt>
                <c:pt idx="2059">
                  <c:v>60.074860000000001</c:v>
                </c:pt>
                <c:pt idx="2060">
                  <c:v>60.074852</c:v>
                </c:pt>
                <c:pt idx="2061">
                  <c:v>60.074837000000002</c:v>
                </c:pt>
                <c:pt idx="2062">
                  <c:v>60.074829000000001</c:v>
                </c:pt>
                <c:pt idx="2063">
                  <c:v>60.074821</c:v>
                </c:pt>
                <c:pt idx="2064">
                  <c:v>60.074809999999999</c:v>
                </c:pt>
                <c:pt idx="2065">
                  <c:v>60.074801999999998</c:v>
                </c:pt>
                <c:pt idx="2066">
                  <c:v>60.074787000000001</c:v>
                </c:pt>
                <c:pt idx="2067">
                  <c:v>60.074779999999997</c:v>
                </c:pt>
                <c:pt idx="2068">
                  <c:v>60.074772000000003</c:v>
                </c:pt>
                <c:pt idx="2069">
                  <c:v>60.074759999999998</c:v>
                </c:pt>
                <c:pt idx="2070">
                  <c:v>60.074753000000001</c:v>
                </c:pt>
                <c:pt idx="2071">
                  <c:v>60.074738000000004</c:v>
                </c:pt>
                <c:pt idx="2072">
                  <c:v>60.074730000000002</c:v>
                </c:pt>
                <c:pt idx="2073">
                  <c:v>60.074722000000001</c:v>
                </c:pt>
                <c:pt idx="2074">
                  <c:v>60.074706999999997</c:v>
                </c:pt>
                <c:pt idx="2075">
                  <c:v>60.074699000000003</c:v>
                </c:pt>
                <c:pt idx="2076">
                  <c:v>60.074696000000003</c:v>
                </c:pt>
                <c:pt idx="2077">
                  <c:v>60.074688000000002</c:v>
                </c:pt>
                <c:pt idx="2078">
                  <c:v>60.074680000000001</c:v>
                </c:pt>
                <c:pt idx="2079">
                  <c:v>60.074672999999997</c:v>
                </c:pt>
                <c:pt idx="2080">
                  <c:v>60.074665000000003</c:v>
                </c:pt>
                <c:pt idx="2081">
                  <c:v>60.074657000000002</c:v>
                </c:pt>
                <c:pt idx="2082">
                  <c:v>60.074649999999998</c:v>
                </c:pt>
                <c:pt idx="2083">
                  <c:v>60.074646000000001</c:v>
                </c:pt>
                <c:pt idx="2084">
                  <c:v>60.074638</c:v>
                </c:pt>
                <c:pt idx="2085">
                  <c:v>60.074630999999997</c:v>
                </c:pt>
                <c:pt idx="2086">
                  <c:v>60.074623000000003</c:v>
                </c:pt>
                <c:pt idx="2087">
                  <c:v>60.074615000000001</c:v>
                </c:pt>
                <c:pt idx="2088">
                  <c:v>60.074615000000001</c:v>
                </c:pt>
                <c:pt idx="2089">
                  <c:v>60.074607999999998</c:v>
                </c:pt>
                <c:pt idx="2090">
                  <c:v>60.074599999999997</c:v>
                </c:pt>
                <c:pt idx="2091">
                  <c:v>60.074599999999997</c:v>
                </c:pt>
                <c:pt idx="2092">
                  <c:v>60.074593</c:v>
                </c:pt>
                <c:pt idx="2093">
                  <c:v>60.074584999999999</c:v>
                </c:pt>
                <c:pt idx="2094">
                  <c:v>60.074584999999999</c:v>
                </c:pt>
                <c:pt idx="2095">
                  <c:v>60.074581000000002</c:v>
                </c:pt>
                <c:pt idx="2096">
                  <c:v>60.074573999999998</c:v>
                </c:pt>
                <c:pt idx="2097">
                  <c:v>60.074573999999998</c:v>
                </c:pt>
                <c:pt idx="2098">
                  <c:v>60.074565999999997</c:v>
                </c:pt>
                <c:pt idx="2099">
                  <c:v>60.074558000000003</c:v>
                </c:pt>
                <c:pt idx="2100">
                  <c:v>60.074558000000003</c:v>
                </c:pt>
                <c:pt idx="2101">
                  <c:v>60.074551</c:v>
                </c:pt>
                <c:pt idx="2102">
                  <c:v>60.074542999999998</c:v>
                </c:pt>
                <c:pt idx="2103">
                  <c:v>60.074534999999997</c:v>
                </c:pt>
                <c:pt idx="2104">
                  <c:v>60.074531999999998</c:v>
                </c:pt>
                <c:pt idx="2105">
                  <c:v>60.074523999999997</c:v>
                </c:pt>
                <c:pt idx="2106">
                  <c:v>60.074516000000003</c:v>
                </c:pt>
                <c:pt idx="2107">
                  <c:v>60.074508999999999</c:v>
                </c:pt>
                <c:pt idx="2108">
                  <c:v>60.074500999999998</c:v>
                </c:pt>
                <c:pt idx="2109">
                  <c:v>60.074492999999997</c:v>
                </c:pt>
                <c:pt idx="2110">
                  <c:v>60.074477999999999</c:v>
                </c:pt>
                <c:pt idx="2111">
                  <c:v>60.074471000000003</c:v>
                </c:pt>
                <c:pt idx="2112">
                  <c:v>60.074466999999999</c:v>
                </c:pt>
                <c:pt idx="2113">
                  <c:v>60.074451000000003</c:v>
                </c:pt>
                <c:pt idx="2114">
                  <c:v>60.074444</c:v>
                </c:pt>
                <c:pt idx="2115">
                  <c:v>60.074435999999999</c:v>
                </c:pt>
                <c:pt idx="2116">
                  <c:v>60.074421000000001</c:v>
                </c:pt>
                <c:pt idx="2117">
                  <c:v>60.074416999999997</c:v>
                </c:pt>
                <c:pt idx="2118">
                  <c:v>60.074401999999999</c:v>
                </c:pt>
                <c:pt idx="2119">
                  <c:v>60.074393999999998</c:v>
                </c:pt>
                <c:pt idx="2120">
                  <c:v>60.074379</c:v>
                </c:pt>
                <c:pt idx="2121">
                  <c:v>60.074364000000003</c:v>
                </c:pt>
                <c:pt idx="2122">
                  <c:v>60.074356000000002</c:v>
                </c:pt>
                <c:pt idx="2123">
                  <c:v>60.074345000000001</c:v>
                </c:pt>
                <c:pt idx="2124">
                  <c:v>60.074337</c:v>
                </c:pt>
                <c:pt idx="2125">
                  <c:v>60.074322000000002</c:v>
                </c:pt>
                <c:pt idx="2126">
                  <c:v>60.074314000000001</c:v>
                </c:pt>
                <c:pt idx="2127">
                  <c:v>60.074303</c:v>
                </c:pt>
                <c:pt idx="2128">
                  <c:v>60.074286999999998</c:v>
                </c:pt>
                <c:pt idx="2129">
                  <c:v>60.074280000000002</c:v>
                </c:pt>
                <c:pt idx="2130">
                  <c:v>60.074264999999997</c:v>
                </c:pt>
                <c:pt idx="2131">
                  <c:v>60.074257000000003</c:v>
                </c:pt>
                <c:pt idx="2132">
                  <c:v>60.074249000000002</c:v>
                </c:pt>
                <c:pt idx="2133">
                  <c:v>60.074238000000001</c:v>
                </c:pt>
                <c:pt idx="2134">
                  <c:v>60.07423</c:v>
                </c:pt>
                <c:pt idx="2135">
                  <c:v>60.074215000000002</c:v>
                </c:pt>
                <c:pt idx="2136">
                  <c:v>60.074207000000001</c:v>
                </c:pt>
                <c:pt idx="2137">
                  <c:v>60.074199999999998</c:v>
                </c:pt>
                <c:pt idx="2138">
                  <c:v>60.074191999999996</c:v>
                </c:pt>
                <c:pt idx="2139">
                  <c:v>60.074181000000003</c:v>
                </c:pt>
                <c:pt idx="2140">
                  <c:v>60.074173000000002</c:v>
                </c:pt>
                <c:pt idx="2141">
                  <c:v>60.074165000000001</c:v>
                </c:pt>
                <c:pt idx="2142">
                  <c:v>60.074150000000003</c:v>
                </c:pt>
                <c:pt idx="2143">
                  <c:v>60.074142000000002</c:v>
                </c:pt>
                <c:pt idx="2144">
                  <c:v>60.074134999999998</c:v>
                </c:pt>
                <c:pt idx="2145">
                  <c:v>60.074126999999997</c:v>
                </c:pt>
                <c:pt idx="2146">
                  <c:v>60.074115999999997</c:v>
                </c:pt>
                <c:pt idx="2147">
                  <c:v>60.074108000000003</c:v>
                </c:pt>
                <c:pt idx="2148">
                  <c:v>60.074100000000001</c:v>
                </c:pt>
                <c:pt idx="2149">
                  <c:v>60.074092999999998</c:v>
                </c:pt>
                <c:pt idx="2150">
                  <c:v>60.074078</c:v>
                </c:pt>
                <c:pt idx="2151">
                  <c:v>60.074074000000003</c:v>
                </c:pt>
                <c:pt idx="2152">
                  <c:v>60.074066000000002</c:v>
                </c:pt>
                <c:pt idx="2153">
                  <c:v>60.074050999999997</c:v>
                </c:pt>
                <c:pt idx="2154">
                  <c:v>60.074043000000003</c:v>
                </c:pt>
                <c:pt idx="2155">
                  <c:v>60.074027999999998</c:v>
                </c:pt>
                <c:pt idx="2156">
                  <c:v>60.074013000000001</c:v>
                </c:pt>
                <c:pt idx="2157">
                  <c:v>60.074008999999997</c:v>
                </c:pt>
                <c:pt idx="2158">
                  <c:v>60.073993999999999</c:v>
                </c:pt>
                <c:pt idx="2159">
                  <c:v>60.073985999999998</c:v>
                </c:pt>
                <c:pt idx="2160">
                  <c:v>60.073971</c:v>
                </c:pt>
                <c:pt idx="2161">
                  <c:v>60.073959000000002</c:v>
                </c:pt>
                <c:pt idx="2162">
                  <c:v>60.073943999999997</c:v>
                </c:pt>
                <c:pt idx="2163">
                  <c:v>60.073929</c:v>
                </c:pt>
                <c:pt idx="2164">
                  <c:v>60.073920999999999</c:v>
                </c:pt>
                <c:pt idx="2165">
                  <c:v>60.073906000000001</c:v>
                </c:pt>
                <c:pt idx="2166">
                  <c:v>60.073895</c:v>
                </c:pt>
                <c:pt idx="2167">
                  <c:v>60.073878999999998</c:v>
                </c:pt>
                <c:pt idx="2168">
                  <c:v>60.073864</c:v>
                </c:pt>
                <c:pt idx="2169">
                  <c:v>60.073849000000003</c:v>
                </c:pt>
                <c:pt idx="2170">
                  <c:v>60.073836999999997</c:v>
                </c:pt>
                <c:pt idx="2171">
                  <c:v>60.073822</c:v>
                </c:pt>
                <c:pt idx="2172">
                  <c:v>60.073813999999999</c:v>
                </c:pt>
                <c:pt idx="2173">
                  <c:v>60.073799000000001</c:v>
                </c:pt>
                <c:pt idx="2174">
                  <c:v>60.073784000000003</c:v>
                </c:pt>
                <c:pt idx="2175">
                  <c:v>60.073771999999998</c:v>
                </c:pt>
                <c:pt idx="2176">
                  <c:v>60.073757000000001</c:v>
                </c:pt>
                <c:pt idx="2177">
                  <c:v>60.073749999999997</c:v>
                </c:pt>
                <c:pt idx="2178">
                  <c:v>60.073734000000002</c:v>
                </c:pt>
                <c:pt idx="2179">
                  <c:v>60.073723000000001</c:v>
                </c:pt>
                <c:pt idx="2180">
                  <c:v>60.073715</c:v>
                </c:pt>
                <c:pt idx="2181">
                  <c:v>60.073700000000002</c:v>
                </c:pt>
                <c:pt idx="2182">
                  <c:v>60.073692000000001</c:v>
                </c:pt>
                <c:pt idx="2183">
                  <c:v>60.073677000000004</c:v>
                </c:pt>
                <c:pt idx="2184">
                  <c:v>60.073669000000002</c:v>
                </c:pt>
                <c:pt idx="2185">
                  <c:v>60.073666000000003</c:v>
                </c:pt>
                <c:pt idx="2186">
                  <c:v>60.073658000000002</c:v>
                </c:pt>
                <c:pt idx="2187">
                  <c:v>60.073642999999997</c:v>
                </c:pt>
                <c:pt idx="2188">
                  <c:v>60.073635000000003</c:v>
                </c:pt>
                <c:pt idx="2189">
                  <c:v>60.073627000000002</c:v>
                </c:pt>
                <c:pt idx="2190">
                  <c:v>60.073619999999998</c:v>
                </c:pt>
                <c:pt idx="2191">
                  <c:v>60.073616000000001</c:v>
                </c:pt>
                <c:pt idx="2192">
                  <c:v>60.073608</c:v>
                </c:pt>
                <c:pt idx="2193">
                  <c:v>60.073600999999996</c:v>
                </c:pt>
                <c:pt idx="2194">
                  <c:v>60.073593000000002</c:v>
                </c:pt>
                <c:pt idx="2195">
                  <c:v>60.073585999999999</c:v>
                </c:pt>
                <c:pt idx="2196">
                  <c:v>60.073577999999998</c:v>
                </c:pt>
                <c:pt idx="2197">
                  <c:v>60.073569999999997</c:v>
                </c:pt>
                <c:pt idx="2198">
                  <c:v>60.073563</c:v>
                </c:pt>
                <c:pt idx="2199">
                  <c:v>60.073554999999999</c:v>
                </c:pt>
                <c:pt idx="2200">
                  <c:v>60.073551000000002</c:v>
                </c:pt>
                <c:pt idx="2201">
                  <c:v>60.073543999999998</c:v>
                </c:pt>
                <c:pt idx="2202">
                  <c:v>60.073535999999997</c:v>
                </c:pt>
                <c:pt idx="2203">
                  <c:v>60.073528000000003</c:v>
                </c:pt>
                <c:pt idx="2204">
                  <c:v>60.073521</c:v>
                </c:pt>
                <c:pt idx="2205">
                  <c:v>60.073512999999998</c:v>
                </c:pt>
                <c:pt idx="2206">
                  <c:v>60.073504999999997</c:v>
                </c:pt>
                <c:pt idx="2207">
                  <c:v>60.073501999999998</c:v>
                </c:pt>
                <c:pt idx="2208">
                  <c:v>60.073486000000003</c:v>
                </c:pt>
                <c:pt idx="2209">
                  <c:v>60.073478999999999</c:v>
                </c:pt>
                <c:pt idx="2210">
                  <c:v>60.073470999999998</c:v>
                </c:pt>
                <c:pt idx="2211">
                  <c:v>60.073462999999997</c:v>
                </c:pt>
                <c:pt idx="2212">
                  <c:v>60.073447999999999</c:v>
                </c:pt>
                <c:pt idx="2213">
                  <c:v>60.073441000000003</c:v>
                </c:pt>
                <c:pt idx="2214">
                  <c:v>60.073436999999998</c:v>
                </c:pt>
                <c:pt idx="2215">
                  <c:v>60.073421000000003</c:v>
                </c:pt>
                <c:pt idx="2216">
                  <c:v>60.073414</c:v>
                </c:pt>
                <c:pt idx="2217">
                  <c:v>60.073405999999999</c:v>
                </c:pt>
                <c:pt idx="2218">
                  <c:v>60.073391000000001</c:v>
                </c:pt>
                <c:pt idx="2219">
                  <c:v>60.073386999999997</c:v>
                </c:pt>
                <c:pt idx="2220">
                  <c:v>60.073371999999999</c:v>
                </c:pt>
                <c:pt idx="2221">
                  <c:v>60.073363999999998</c:v>
                </c:pt>
                <c:pt idx="2222">
                  <c:v>60.073357000000001</c:v>
                </c:pt>
                <c:pt idx="2223">
                  <c:v>60.073340999999999</c:v>
                </c:pt>
                <c:pt idx="2224">
                  <c:v>60.073334000000003</c:v>
                </c:pt>
                <c:pt idx="2225">
                  <c:v>60.073321999999997</c:v>
                </c:pt>
                <c:pt idx="2226">
                  <c:v>60.073315000000001</c:v>
                </c:pt>
                <c:pt idx="2227">
                  <c:v>60.073307</c:v>
                </c:pt>
                <c:pt idx="2228">
                  <c:v>60.073298999999999</c:v>
                </c:pt>
                <c:pt idx="2229">
                  <c:v>60.073284000000001</c:v>
                </c:pt>
                <c:pt idx="2230">
                  <c:v>60.073276999999997</c:v>
                </c:pt>
                <c:pt idx="2231">
                  <c:v>60.073273</c:v>
                </c:pt>
                <c:pt idx="2232">
                  <c:v>60.073264999999999</c:v>
                </c:pt>
                <c:pt idx="2233">
                  <c:v>60.073256999999998</c:v>
                </c:pt>
                <c:pt idx="2234">
                  <c:v>60.073250000000002</c:v>
                </c:pt>
                <c:pt idx="2235">
                  <c:v>60.073242</c:v>
                </c:pt>
                <c:pt idx="2236">
                  <c:v>60.073234999999997</c:v>
                </c:pt>
                <c:pt idx="2237">
                  <c:v>60.073227000000003</c:v>
                </c:pt>
                <c:pt idx="2238">
                  <c:v>60.073219000000002</c:v>
                </c:pt>
                <c:pt idx="2239">
                  <c:v>60.073211999999998</c:v>
                </c:pt>
                <c:pt idx="2240">
                  <c:v>60.073208000000001</c:v>
                </c:pt>
                <c:pt idx="2241">
                  <c:v>60.0732</c:v>
                </c:pt>
                <c:pt idx="2242">
                  <c:v>60.0732</c:v>
                </c:pt>
                <c:pt idx="2243">
                  <c:v>60.073193000000003</c:v>
                </c:pt>
                <c:pt idx="2244">
                  <c:v>60.073185000000002</c:v>
                </c:pt>
                <c:pt idx="2245">
                  <c:v>60.073177000000001</c:v>
                </c:pt>
                <c:pt idx="2246">
                  <c:v>60.073169999999998</c:v>
                </c:pt>
                <c:pt idx="2247">
                  <c:v>60.073162000000004</c:v>
                </c:pt>
                <c:pt idx="2248">
                  <c:v>60.073157999999999</c:v>
                </c:pt>
                <c:pt idx="2249">
                  <c:v>60.073157999999999</c:v>
                </c:pt>
                <c:pt idx="2250">
                  <c:v>60.073151000000003</c:v>
                </c:pt>
                <c:pt idx="2251">
                  <c:v>60.073143000000002</c:v>
                </c:pt>
                <c:pt idx="2252">
                  <c:v>60.073135000000001</c:v>
                </c:pt>
                <c:pt idx="2253">
                  <c:v>60.073120000000003</c:v>
                </c:pt>
                <c:pt idx="2254">
                  <c:v>60.073112000000002</c:v>
                </c:pt>
                <c:pt idx="2255">
                  <c:v>60.073104999999998</c:v>
                </c:pt>
                <c:pt idx="2256">
                  <c:v>60.073096999999997</c:v>
                </c:pt>
                <c:pt idx="2257">
                  <c:v>60.073093</c:v>
                </c:pt>
                <c:pt idx="2258">
                  <c:v>60.073086000000004</c:v>
                </c:pt>
                <c:pt idx="2259">
                  <c:v>60.073070999999999</c:v>
                </c:pt>
                <c:pt idx="2260">
                  <c:v>60.073062999999998</c:v>
                </c:pt>
                <c:pt idx="2261">
                  <c:v>60.073048</c:v>
                </c:pt>
                <c:pt idx="2262">
                  <c:v>60.073044000000003</c:v>
                </c:pt>
                <c:pt idx="2263">
                  <c:v>60.073028999999998</c:v>
                </c:pt>
                <c:pt idx="2264">
                  <c:v>60.073020999999997</c:v>
                </c:pt>
                <c:pt idx="2265">
                  <c:v>60.073005999999999</c:v>
                </c:pt>
                <c:pt idx="2266">
                  <c:v>60.072997999999998</c:v>
                </c:pt>
                <c:pt idx="2267">
                  <c:v>60.072983000000001</c:v>
                </c:pt>
                <c:pt idx="2268">
                  <c:v>60.072971000000003</c:v>
                </c:pt>
                <c:pt idx="2269">
                  <c:v>60.072963999999999</c:v>
                </c:pt>
                <c:pt idx="2270">
                  <c:v>60.072947999999997</c:v>
                </c:pt>
                <c:pt idx="2271">
                  <c:v>60.072932999999999</c:v>
                </c:pt>
                <c:pt idx="2272">
                  <c:v>60.072921999999998</c:v>
                </c:pt>
                <c:pt idx="2273">
                  <c:v>60.072913999999997</c:v>
                </c:pt>
                <c:pt idx="2274">
                  <c:v>60.072899</c:v>
                </c:pt>
                <c:pt idx="2275">
                  <c:v>60.072884000000002</c:v>
                </c:pt>
                <c:pt idx="2276">
                  <c:v>60.072876000000001</c:v>
                </c:pt>
                <c:pt idx="2277">
                  <c:v>60.072865</c:v>
                </c:pt>
                <c:pt idx="2278">
                  <c:v>60.072848999999998</c:v>
                </c:pt>
                <c:pt idx="2279">
                  <c:v>60.072842000000001</c:v>
                </c:pt>
                <c:pt idx="2280">
                  <c:v>60.072825999999999</c:v>
                </c:pt>
                <c:pt idx="2281">
                  <c:v>60.072819000000003</c:v>
                </c:pt>
                <c:pt idx="2282">
                  <c:v>60.072806999999997</c:v>
                </c:pt>
                <c:pt idx="2283">
                  <c:v>60.072800000000001</c:v>
                </c:pt>
                <c:pt idx="2284">
                  <c:v>60.072783999999999</c:v>
                </c:pt>
                <c:pt idx="2285">
                  <c:v>60.072777000000002</c:v>
                </c:pt>
                <c:pt idx="2286">
                  <c:v>60.072761999999997</c:v>
                </c:pt>
                <c:pt idx="2287">
                  <c:v>60.072754000000003</c:v>
                </c:pt>
                <c:pt idx="2288">
                  <c:v>60.072749999999999</c:v>
                </c:pt>
                <c:pt idx="2289">
                  <c:v>60.072735000000002</c:v>
                </c:pt>
                <c:pt idx="2290">
                  <c:v>60.072727</c:v>
                </c:pt>
                <c:pt idx="2291">
                  <c:v>60.072719999999997</c:v>
                </c:pt>
                <c:pt idx="2292">
                  <c:v>60.072712000000003</c:v>
                </c:pt>
                <c:pt idx="2293">
                  <c:v>60.072701000000002</c:v>
                </c:pt>
                <c:pt idx="2294">
                  <c:v>60.072693000000001</c:v>
                </c:pt>
                <c:pt idx="2295">
                  <c:v>60.072685</c:v>
                </c:pt>
                <c:pt idx="2296">
                  <c:v>60.072678000000003</c:v>
                </c:pt>
                <c:pt idx="2297">
                  <c:v>60.072662000000001</c:v>
                </c:pt>
                <c:pt idx="2298">
                  <c:v>60.072654999999997</c:v>
                </c:pt>
                <c:pt idx="2299">
                  <c:v>60.072647000000003</c:v>
                </c:pt>
                <c:pt idx="2300">
                  <c:v>60.072639000000002</c:v>
                </c:pt>
                <c:pt idx="2301">
                  <c:v>60.072628000000002</c:v>
                </c:pt>
                <c:pt idx="2302">
                  <c:v>60.072620000000001</c:v>
                </c:pt>
                <c:pt idx="2303">
                  <c:v>60.072612999999997</c:v>
                </c:pt>
                <c:pt idx="2304">
                  <c:v>60.072597999999999</c:v>
                </c:pt>
                <c:pt idx="2305">
                  <c:v>60.072589999999998</c:v>
                </c:pt>
                <c:pt idx="2306">
                  <c:v>60.072578</c:v>
                </c:pt>
                <c:pt idx="2307">
                  <c:v>60.072571000000003</c:v>
                </c:pt>
                <c:pt idx="2308">
                  <c:v>60.072555999999999</c:v>
                </c:pt>
                <c:pt idx="2309">
                  <c:v>60.072547999999998</c:v>
                </c:pt>
                <c:pt idx="2310">
                  <c:v>60.072533</c:v>
                </c:pt>
                <c:pt idx="2311">
                  <c:v>60.072524999999999</c:v>
                </c:pt>
                <c:pt idx="2312">
                  <c:v>60.072513999999998</c:v>
                </c:pt>
                <c:pt idx="2313">
                  <c:v>60.072498000000003</c:v>
                </c:pt>
                <c:pt idx="2314">
                  <c:v>60.072490999999999</c:v>
                </c:pt>
                <c:pt idx="2315">
                  <c:v>60.072474999999997</c:v>
                </c:pt>
                <c:pt idx="2316">
                  <c:v>60.072463999999997</c:v>
                </c:pt>
                <c:pt idx="2317">
                  <c:v>60.072456000000003</c:v>
                </c:pt>
                <c:pt idx="2318">
                  <c:v>60.072440999999998</c:v>
                </c:pt>
                <c:pt idx="2319">
                  <c:v>60.072426</c:v>
                </c:pt>
                <c:pt idx="2320">
                  <c:v>60.072411000000002</c:v>
                </c:pt>
                <c:pt idx="2321">
                  <c:v>60.072406999999998</c:v>
                </c:pt>
                <c:pt idx="2322">
                  <c:v>60.072392000000001</c:v>
                </c:pt>
                <c:pt idx="2323">
                  <c:v>60.072375999999998</c:v>
                </c:pt>
                <c:pt idx="2324">
                  <c:v>60.072369000000002</c:v>
                </c:pt>
                <c:pt idx="2325">
                  <c:v>60.072356999999997</c:v>
                </c:pt>
                <c:pt idx="2326">
                  <c:v>60.072341999999999</c:v>
                </c:pt>
                <c:pt idx="2327">
                  <c:v>60.072333999999998</c:v>
                </c:pt>
                <c:pt idx="2328">
                  <c:v>60.072319</c:v>
                </c:pt>
                <c:pt idx="2329">
                  <c:v>60.072310999999999</c:v>
                </c:pt>
                <c:pt idx="2330">
                  <c:v>60.072296000000001</c:v>
                </c:pt>
                <c:pt idx="2331">
                  <c:v>60.072291999999997</c:v>
                </c:pt>
                <c:pt idx="2332">
                  <c:v>60.072285000000001</c:v>
                </c:pt>
                <c:pt idx="2333">
                  <c:v>60.072268999999999</c:v>
                </c:pt>
                <c:pt idx="2334">
                  <c:v>60.072262000000002</c:v>
                </c:pt>
                <c:pt idx="2335">
                  <c:v>60.072254000000001</c:v>
                </c:pt>
                <c:pt idx="2336">
                  <c:v>60.072246999999997</c:v>
                </c:pt>
                <c:pt idx="2337">
                  <c:v>60.072234999999999</c:v>
                </c:pt>
                <c:pt idx="2338">
                  <c:v>60.072226999999998</c:v>
                </c:pt>
                <c:pt idx="2339">
                  <c:v>60.072220000000002</c:v>
                </c:pt>
                <c:pt idx="2340">
                  <c:v>60.072212</c:v>
                </c:pt>
                <c:pt idx="2341">
                  <c:v>60.072204999999997</c:v>
                </c:pt>
                <c:pt idx="2342">
                  <c:v>60.072197000000003</c:v>
                </c:pt>
                <c:pt idx="2343">
                  <c:v>60.072189000000002</c:v>
                </c:pt>
                <c:pt idx="2344">
                  <c:v>60.072189000000002</c:v>
                </c:pt>
                <c:pt idx="2345">
                  <c:v>60.072181999999998</c:v>
                </c:pt>
                <c:pt idx="2346">
                  <c:v>60.072178000000001</c:v>
                </c:pt>
                <c:pt idx="2347">
                  <c:v>60.07217</c:v>
                </c:pt>
                <c:pt idx="2348">
                  <c:v>60.072163000000003</c:v>
                </c:pt>
                <c:pt idx="2349">
                  <c:v>60.072155000000002</c:v>
                </c:pt>
                <c:pt idx="2350">
                  <c:v>60.072147000000001</c:v>
                </c:pt>
                <c:pt idx="2351">
                  <c:v>60.072139999999997</c:v>
                </c:pt>
                <c:pt idx="2352">
                  <c:v>60.072132000000003</c:v>
                </c:pt>
                <c:pt idx="2353">
                  <c:v>60.072127999999999</c:v>
                </c:pt>
                <c:pt idx="2354">
                  <c:v>60.072121000000003</c:v>
                </c:pt>
                <c:pt idx="2355">
                  <c:v>60.072113000000002</c:v>
                </c:pt>
                <c:pt idx="2356">
                  <c:v>60.072105000000001</c:v>
                </c:pt>
                <c:pt idx="2357">
                  <c:v>60.072097999999997</c:v>
                </c:pt>
                <c:pt idx="2358">
                  <c:v>60.072090000000003</c:v>
                </c:pt>
                <c:pt idx="2359">
                  <c:v>60.072082999999999</c:v>
                </c:pt>
                <c:pt idx="2360">
                  <c:v>60.072074999999998</c:v>
                </c:pt>
                <c:pt idx="2361">
                  <c:v>60.072063</c:v>
                </c:pt>
                <c:pt idx="2362">
                  <c:v>60.072056000000003</c:v>
                </c:pt>
                <c:pt idx="2363">
                  <c:v>60.072048000000002</c:v>
                </c:pt>
                <c:pt idx="2364">
                  <c:v>60.072040999999999</c:v>
                </c:pt>
                <c:pt idx="2365">
                  <c:v>60.072024999999996</c:v>
                </c:pt>
                <c:pt idx="2366">
                  <c:v>60.072018</c:v>
                </c:pt>
                <c:pt idx="2367">
                  <c:v>60.072014000000003</c:v>
                </c:pt>
                <c:pt idx="2368">
                  <c:v>60.071998999999998</c:v>
                </c:pt>
                <c:pt idx="2369">
                  <c:v>60.071990999999997</c:v>
                </c:pt>
                <c:pt idx="2370">
                  <c:v>60.071975999999999</c:v>
                </c:pt>
                <c:pt idx="2371">
                  <c:v>60.071967999999998</c:v>
                </c:pt>
                <c:pt idx="2372">
                  <c:v>60.071959999999997</c:v>
                </c:pt>
                <c:pt idx="2373">
                  <c:v>60.071948999999996</c:v>
                </c:pt>
                <c:pt idx="2374">
                  <c:v>60.071941000000002</c:v>
                </c:pt>
                <c:pt idx="2375">
                  <c:v>60.071925999999998</c:v>
                </c:pt>
                <c:pt idx="2376">
                  <c:v>60.071917999999997</c:v>
                </c:pt>
                <c:pt idx="2377">
                  <c:v>60.071911</c:v>
                </c:pt>
                <c:pt idx="2378">
                  <c:v>60.071899000000002</c:v>
                </c:pt>
                <c:pt idx="2379">
                  <c:v>60.071891999999998</c:v>
                </c:pt>
                <c:pt idx="2380">
                  <c:v>60.071883999999997</c:v>
                </c:pt>
                <c:pt idx="2381">
                  <c:v>60.071877000000001</c:v>
                </c:pt>
                <c:pt idx="2382">
                  <c:v>60.071869</c:v>
                </c:pt>
                <c:pt idx="2383">
                  <c:v>60.071854000000002</c:v>
                </c:pt>
                <c:pt idx="2384">
                  <c:v>60.071846000000001</c:v>
                </c:pt>
                <c:pt idx="2385">
                  <c:v>60.071838</c:v>
                </c:pt>
                <c:pt idx="2386">
                  <c:v>60.071835</c:v>
                </c:pt>
                <c:pt idx="2387">
                  <c:v>60.071826999999999</c:v>
                </c:pt>
                <c:pt idx="2388">
                  <c:v>60.071818999999998</c:v>
                </c:pt>
                <c:pt idx="2389">
                  <c:v>60.071812000000001</c:v>
                </c:pt>
                <c:pt idx="2390">
                  <c:v>60.071804</c:v>
                </c:pt>
                <c:pt idx="2391">
                  <c:v>60.071795999999999</c:v>
                </c:pt>
                <c:pt idx="2392">
                  <c:v>60.071795999999999</c:v>
                </c:pt>
                <c:pt idx="2393">
                  <c:v>60.071789000000003</c:v>
                </c:pt>
                <c:pt idx="2394">
                  <c:v>60.071784999999998</c:v>
                </c:pt>
                <c:pt idx="2395">
                  <c:v>60.071776999999997</c:v>
                </c:pt>
                <c:pt idx="2396">
                  <c:v>60.071770000000001</c:v>
                </c:pt>
                <c:pt idx="2397">
                  <c:v>60.071762</c:v>
                </c:pt>
                <c:pt idx="2398">
                  <c:v>60.071753999999999</c:v>
                </c:pt>
                <c:pt idx="2399">
                  <c:v>60.071747000000002</c:v>
                </c:pt>
                <c:pt idx="2400">
                  <c:v>60.071739000000001</c:v>
                </c:pt>
                <c:pt idx="2401">
                  <c:v>60.071731999999997</c:v>
                </c:pt>
                <c:pt idx="2402">
                  <c:v>60.071724000000003</c:v>
                </c:pt>
                <c:pt idx="2403">
                  <c:v>60.071719999999999</c:v>
                </c:pt>
                <c:pt idx="2404">
                  <c:v>60.071711999999998</c:v>
                </c:pt>
                <c:pt idx="2405">
                  <c:v>60.071705000000001</c:v>
                </c:pt>
                <c:pt idx="2406">
                  <c:v>60.071697</c:v>
                </c:pt>
                <c:pt idx="2407">
                  <c:v>60.071689999999997</c:v>
                </c:pt>
                <c:pt idx="2408">
                  <c:v>60.071682000000003</c:v>
                </c:pt>
                <c:pt idx="2409">
                  <c:v>60.071671000000002</c:v>
                </c:pt>
                <c:pt idx="2410">
                  <c:v>60.071663000000001</c:v>
                </c:pt>
                <c:pt idx="2411">
                  <c:v>60.071648000000003</c:v>
                </c:pt>
                <c:pt idx="2412">
                  <c:v>60.071640000000002</c:v>
                </c:pt>
                <c:pt idx="2413">
                  <c:v>60.071632000000001</c:v>
                </c:pt>
                <c:pt idx="2414">
                  <c:v>60.071617000000003</c:v>
                </c:pt>
                <c:pt idx="2415">
                  <c:v>60.071609000000002</c:v>
                </c:pt>
                <c:pt idx="2416">
                  <c:v>60.071598000000002</c:v>
                </c:pt>
                <c:pt idx="2417">
                  <c:v>60.071582999999997</c:v>
                </c:pt>
                <c:pt idx="2418">
                  <c:v>60.071575000000003</c:v>
                </c:pt>
                <c:pt idx="2419">
                  <c:v>60.071559999999998</c:v>
                </c:pt>
                <c:pt idx="2420">
                  <c:v>60.071556000000001</c:v>
                </c:pt>
                <c:pt idx="2421">
                  <c:v>60.071541000000003</c:v>
                </c:pt>
                <c:pt idx="2422">
                  <c:v>60.071525999999999</c:v>
                </c:pt>
                <c:pt idx="2423">
                  <c:v>60.071510000000004</c:v>
                </c:pt>
                <c:pt idx="2424">
                  <c:v>60.071503</c:v>
                </c:pt>
                <c:pt idx="2425">
                  <c:v>60.071491000000002</c:v>
                </c:pt>
                <c:pt idx="2426">
                  <c:v>60.071483999999998</c:v>
                </c:pt>
                <c:pt idx="2427">
                  <c:v>60.071468000000003</c:v>
                </c:pt>
                <c:pt idx="2428">
                  <c:v>60.071460999999999</c:v>
                </c:pt>
                <c:pt idx="2429">
                  <c:v>60.071444999999997</c:v>
                </c:pt>
                <c:pt idx="2430">
                  <c:v>60.071441999999998</c:v>
                </c:pt>
                <c:pt idx="2431">
                  <c:v>60.071426000000002</c:v>
                </c:pt>
                <c:pt idx="2432">
                  <c:v>60.071418999999999</c:v>
                </c:pt>
                <c:pt idx="2433">
                  <c:v>60.071404000000001</c:v>
                </c:pt>
                <c:pt idx="2434">
                  <c:v>60.071396</c:v>
                </c:pt>
                <c:pt idx="2435">
                  <c:v>60.071387999999999</c:v>
                </c:pt>
                <c:pt idx="2436">
                  <c:v>60.071381000000002</c:v>
                </c:pt>
                <c:pt idx="2437">
                  <c:v>60.071368999999997</c:v>
                </c:pt>
                <c:pt idx="2438">
                  <c:v>60.071362000000001</c:v>
                </c:pt>
                <c:pt idx="2439">
                  <c:v>60.071353999999999</c:v>
                </c:pt>
                <c:pt idx="2440">
                  <c:v>60.071345999999998</c:v>
                </c:pt>
                <c:pt idx="2441">
                  <c:v>60.071339000000002</c:v>
                </c:pt>
                <c:pt idx="2442">
                  <c:v>60.071331000000001</c:v>
                </c:pt>
                <c:pt idx="2443">
                  <c:v>60.071326999999997</c:v>
                </c:pt>
                <c:pt idx="2444">
                  <c:v>60.071311999999999</c:v>
                </c:pt>
                <c:pt idx="2445">
                  <c:v>60.071311999999999</c:v>
                </c:pt>
                <c:pt idx="2446">
                  <c:v>60.071303999999998</c:v>
                </c:pt>
                <c:pt idx="2447">
                  <c:v>60.071289</c:v>
                </c:pt>
                <c:pt idx="2448">
                  <c:v>60.071280999999999</c:v>
                </c:pt>
                <c:pt idx="2449">
                  <c:v>60.071274000000003</c:v>
                </c:pt>
                <c:pt idx="2450">
                  <c:v>60.071266000000001</c:v>
                </c:pt>
                <c:pt idx="2451">
                  <c:v>60.071261999999997</c:v>
                </c:pt>
                <c:pt idx="2452">
                  <c:v>60.071255000000001</c:v>
                </c:pt>
                <c:pt idx="2453">
                  <c:v>60.071247</c:v>
                </c:pt>
                <c:pt idx="2454">
                  <c:v>60.071238999999998</c:v>
                </c:pt>
                <c:pt idx="2455">
                  <c:v>60.071232000000002</c:v>
                </c:pt>
                <c:pt idx="2456">
                  <c:v>60.071224000000001</c:v>
                </c:pt>
                <c:pt idx="2457">
                  <c:v>60.071213</c:v>
                </c:pt>
                <c:pt idx="2458">
                  <c:v>60.071204999999999</c:v>
                </c:pt>
                <c:pt idx="2459">
                  <c:v>60.071198000000003</c:v>
                </c:pt>
                <c:pt idx="2460">
                  <c:v>60.071190000000001</c:v>
                </c:pt>
                <c:pt idx="2461">
                  <c:v>60.071174999999997</c:v>
                </c:pt>
                <c:pt idx="2462">
                  <c:v>60.071167000000003</c:v>
                </c:pt>
                <c:pt idx="2463">
                  <c:v>60.071159000000002</c:v>
                </c:pt>
                <c:pt idx="2464">
                  <c:v>60.071148000000001</c:v>
                </c:pt>
                <c:pt idx="2465">
                  <c:v>60.07114</c:v>
                </c:pt>
                <c:pt idx="2466">
                  <c:v>60.071125000000002</c:v>
                </c:pt>
                <c:pt idx="2467">
                  <c:v>60.071117000000001</c:v>
                </c:pt>
                <c:pt idx="2468">
                  <c:v>60.071102000000003</c:v>
                </c:pt>
                <c:pt idx="2469">
                  <c:v>60.071097999999999</c:v>
                </c:pt>
                <c:pt idx="2470">
                  <c:v>60.071083000000002</c:v>
                </c:pt>
                <c:pt idx="2471">
                  <c:v>60.071075</c:v>
                </c:pt>
                <c:pt idx="2472">
                  <c:v>60.071060000000003</c:v>
                </c:pt>
                <c:pt idx="2473">
                  <c:v>60.071052999999999</c:v>
                </c:pt>
                <c:pt idx="2474">
                  <c:v>60.071044999999998</c:v>
                </c:pt>
                <c:pt idx="2475">
                  <c:v>60.071033</c:v>
                </c:pt>
                <c:pt idx="2476">
                  <c:v>60.071026000000003</c:v>
                </c:pt>
                <c:pt idx="2477">
                  <c:v>60.071010999999999</c:v>
                </c:pt>
                <c:pt idx="2478">
                  <c:v>60.071002999999997</c:v>
                </c:pt>
                <c:pt idx="2479">
                  <c:v>60.070995000000003</c:v>
                </c:pt>
                <c:pt idx="2480">
                  <c:v>60.070988</c:v>
                </c:pt>
                <c:pt idx="2481">
                  <c:v>60.070976000000002</c:v>
                </c:pt>
                <c:pt idx="2482">
                  <c:v>60.070968999999998</c:v>
                </c:pt>
                <c:pt idx="2483">
                  <c:v>60.070960999999997</c:v>
                </c:pt>
                <c:pt idx="2484">
                  <c:v>60.070953000000003</c:v>
                </c:pt>
                <c:pt idx="2485">
                  <c:v>60.070945999999999</c:v>
                </c:pt>
                <c:pt idx="2486">
                  <c:v>60.070937999999998</c:v>
                </c:pt>
                <c:pt idx="2487">
                  <c:v>60.070929999999997</c:v>
                </c:pt>
                <c:pt idx="2488">
                  <c:v>60.070923000000001</c:v>
                </c:pt>
                <c:pt idx="2489">
                  <c:v>60.070919000000004</c:v>
                </c:pt>
                <c:pt idx="2490">
                  <c:v>60.070911000000002</c:v>
                </c:pt>
                <c:pt idx="2491">
                  <c:v>60.070911000000002</c:v>
                </c:pt>
                <c:pt idx="2492">
                  <c:v>60.070903999999999</c:v>
                </c:pt>
                <c:pt idx="2493">
                  <c:v>60.070895999999998</c:v>
                </c:pt>
                <c:pt idx="2494">
                  <c:v>60.070889000000001</c:v>
                </c:pt>
                <c:pt idx="2495">
                  <c:v>60.070889000000001</c:v>
                </c:pt>
                <c:pt idx="2496">
                  <c:v>60.070881</c:v>
                </c:pt>
                <c:pt idx="2497">
                  <c:v>60.070872999999999</c:v>
                </c:pt>
                <c:pt idx="2498">
                  <c:v>60.070869000000002</c:v>
                </c:pt>
                <c:pt idx="2499">
                  <c:v>60.070869000000002</c:v>
                </c:pt>
                <c:pt idx="2500">
                  <c:v>60.070861999999998</c:v>
                </c:pt>
                <c:pt idx="2501">
                  <c:v>60.070853999999997</c:v>
                </c:pt>
                <c:pt idx="2502">
                  <c:v>60.070853999999997</c:v>
                </c:pt>
                <c:pt idx="2503">
                  <c:v>60.070847000000001</c:v>
                </c:pt>
                <c:pt idx="2504">
                  <c:v>60.070838999999999</c:v>
                </c:pt>
                <c:pt idx="2505">
                  <c:v>60.070830999999998</c:v>
                </c:pt>
                <c:pt idx="2506">
                  <c:v>60.070824000000002</c:v>
                </c:pt>
                <c:pt idx="2507">
                  <c:v>60.070816000000001</c:v>
                </c:pt>
                <c:pt idx="2508">
                  <c:v>60.070808</c:v>
                </c:pt>
                <c:pt idx="2509">
                  <c:v>60.070805</c:v>
                </c:pt>
                <c:pt idx="2510">
                  <c:v>60.070796999999999</c:v>
                </c:pt>
                <c:pt idx="2511">
                  <c:v>60.070788999999998</c:v>
                </c:pt>
                <c:pt idx="2512">
                  <c:v>60.070782000000001</c:v>
                </c:pt>
                <c:pt idx="2513">
                  <c:v>60.070774</c:v>
                </c:pt>
                <c:pt idx="2514">
                  <c:v>60.070765999999999</c:v>
                </c:pt>
                <c:pt idx="2515">
                  <c:v>60.070759000000002</c:v>
                </c:pt>
                <c:pt idx="2516">
                  <c:v>60.070754999999998</c:v>
                </c:pt>
                <c:pt idx="2517">
                  <c:v>60.070740000000001</c:v>
                </c:pt>
                <c:pt idx="2518">
                  <c:v>60.070732</c:v>
                </c:pt>
                <c:pt idx="2519">
                  <c:v>60.070723999999998</c:v>
                </c:pt>
                <c:pt idx="2520">
                  <c:v>60.070709000000001</c:v>
                </c:pt>
                <c:pt idx="2521">
                  <c:v>60.070701999999997</c:v>
                </c:pt>
                <c:pt idx="2522">
                  <c:v>60.070694000000003</c:v>
                </c:pt>
                <c:pt idx="2523">
                  <c:v>60.070683000000002</c:v>
                </c:pt>
                <c:pt idx="2524">
                  <c:v>60.070675000000001</c:v>
                </c:pt>
                <c:pt idx="2525">
                  <c:v>60.070667</c:v>
                </c:pt>
                <c:pt idx="2526">
                  <c:v>60.070659999999997</c:v>
                </c:pt>
                <c:pt idx="2527">
                  <c:v>60.070644000000001</c:v>
                </c:pt>
                <c:pt idx="2528">
                  <c:v>60.070641000000002</c:v>
                </c:pt>
                <c:pt idx="2529">
                  <c:v>60.070633000000001</c:v>
                </c:pt>
                <c:pt idx="2530">
                  <c:v>60.070625</c:v>
                </c:pt>
                <c:pt idx="2531">
                  <c:v>60.070618000000003</c:v>
                </c:pt>
                <c:pt idx="2532">
                  <c:v>60.070610000000002</c:v>
                </c:pt>
                <c:pt idx="2533">
                  <c:v>60.070602000000001</c:v>
                </c:pt>
                <c:pt idx="2534">
                  <c:v>60.070594999999997</c:v>
                </c:pt>
                <c:pt idx="2535">
                  <c:v>60.070587000000003</c:v>
                </c:pt>
                <c:pt idx="2536">
                  <c:v>60.07058</c:v>
                </c:pt>
                <c:pt idx="2537">
                  <c:v>60.070576000000003</c:v>
                </c:pt>
                <c:pt idx="2538">
                  <c:v>60.070568000000002</c:v>
                </c:pt>
                <c:pt idx="2539">
                  <c:v>60.07056</c:v>
                </c:pt>
                <c:pt idx="2540">
                  <c:v>60.070552999999997</c:v>
                </c:pt>
                <c:pt idx="2541">
                  <c:v>60.070545000000003</c:v>
                </c:pt>
                <c:pt idx="2542">
                  <c:v>60.070537999999999</c:v>
                </c:pt>
                <c:pt idx="2543">
                  <c:v>60.070537999999999</c:v>
                </c:pt>
                <c:pt idx="2544">
                  <c:v>60.070529999999998</c:v>
                </c:pt>
                <c:pt idx="2545">
                  <c:v>60.070526000000001</c:v>
                </c:pt>
                <c:pt idx="2546">
                  <c:v>60.070518</c:v>
                </c:pt>
                <c:pt idx="2547">
                  <c:v>60.070518</c:v>
                </c:pt>
                <c:pt idx="2548">
                  <c:v>60.070511000000003</c:v>
                </c:pt>
                <c:pt idx="2549">
                  <c:v>60.070503000000002</c:v>
                </c:pt>
                <c:pt idx="2550">
                  <c:v>60.070495999999999</c:v>
                </c:pt>
                <c:pt idx="2551">
                  <c:v>60.070487999999997</c:v>
                </c:pt>
                <c:pt idx="2552">
                  <c:v>60.070487999999997</c:v>
                </c:pt>
                <c:pt idx="2553">
                  <c:v>60.070480000000003</c:v>
                </c:pt>
                <c:pt idx="2554">
                  <c:v>60.070473</c:v>
                </c:pt>
                <c:pt idx="2555">
                  <c:v>60.070464999999999</c:v>
                </c:pt>
                <c:pt idx="2556">
                  <c:v>60.070461000000002</c:v>
                </c:pt>
                <c:pt idx="2557">
                  <c:v>60.070453999999998</c:v>
                </c:pt>
                <c:pt idx="2558">
                  <c:v>60.070445999999997</c:v>
                </c:pt>
                <c:pt idx="2559">
                  <c:v>60.070438000000003</c:v>
                </c:pt>
                <c:pt idx="2560">
                  <c:v>60.070430999999999</c:v>
                </c:pt>
                <c:pt idx="2561">
                  <c:v>60.070414999999997</c:v>
                </c:pt>
                <c:pt idx="2562">
                  <c:v>60.070411999999997</c:v>
                </c:pt>
                <c:pt idx="2563">
                  <c:v>60.070404000000003</c:v>
                </c:pt>
                <c:pt idx="2564">
                  <c:v>60.070396000000002</c:v>
                </c:pt>
                <c:pt idx="2565">
                  <c:v>60.070380999999998</c:v>
                </c:pt>
                <c:pt idx="2566">
                  <c:v>60.070374000000001</c:v>
                </c:pt>
                <c:pt idx="2567">
                  <c:v>60.070366</c:v>
                </c:pt>
                <c:pt idx="2568">
                  <c:v>60.070351000000002</c:v>
                </c:pt>
                <c:pt idx="2569">
                  <c:v>60.070346999999998</c:v>
                </c:pt>
                <c:pt idx="2570">
                  <c:v>60.070338999999997</c:v>
                </c:pt>
                <c:pt idx="2571">
                  <c:v>60.070323999999999</c:v>
                </c:pt>
                <c:pt idx="2572">
                  <c:v>60.070315999999998</c:v>
                </c:pt>
                <c:pt idx="2573">
                  <c:v>60.070301000000001</c:v>
                </c:pt>
                <c:pt idx="2574">
                  <c:v>60.070296999999997</c:v>
                </c:pt>
                <c:pt idx="2575">
                  <c:v>60.07029</c:v>
                </c:pt>
                <c:pt idx="2576">
                  <c:v>60.070273999999998</c:v>
                </c:pt>
                <c:pt idx="2577">
                  <c:v>60.070267000000001</c:v>
                </c:pt>
                <c:pt idx="2578">
                  <c:v>60.070259</c:v>
                </c:pt>
                <c:pt idx="2579">
                  <c:v>60.070244000000002</c:v>
                </c:pt>
                <c:pt idx="2580">
                  <c:v>60.070236000000001</c:v>
                </c:pt>
                <c:pt idx="2581">
                  <c:v>60.070231999999997</c:v>
                </c:pt>
                <c:pt idx="2582">
                  <c:v>60.070225000000001</c:v>
                </c:pt>
                <c:pt idx="2583">
                  <c:v>60.070210000000003</c:v>
                </c:pt>
                <c:pt idx="2584">
                  <c:v>60.070202000000002</c:v>
                </c:pt>
                <c:pt idx="2585">
                  <c:v>60.070194000000001</c:v>
                </c:pt>
                <c:pt idx="2586">
                  <c:v>60.070186999999997</c:v>
                </c:pt>
                <c:pt idx="2587">
                  <c:v>60.070183</c:v>
                </c:pt>
                <c:pt idx="2588">
                  <c:v>60.070174999999999</c:v>
                </c:pt>
                <c:pt idx="2589">
                  <c:v>60.070168000000002</c:v>
                </c:pt>
                <c:pt idx="2590">
                  <c:v>60.070168000000002</c:v>
                </c:pt>
                <c:pt idx="2591">
                  <c:v>60.070160000000001</c:v>
                </c:pt>
                <c:pt idx="2592">
                  <c:v>60.070152</c:v>
                </c:pt>
                <c:pt idx="2593">
                  <c:v>60.070144999999997</c:v>
                </c:pt>
                <c:pt idx="2594">
                  <c:v>60.070137000000003</c:v>
                </c:pt>
                <c:pt idx="2595">
                  <c:v>60.070129000000001</c:v>
                </c:pt>
                <c:pt idx="2596">
                  <c:v>60.070129000000001</c:v>
                </c:pt>
                <c:pt idx="2597">
                  <c:v>60.070121999999998</c:v>
                </c:pt>
                <c:pt idx="2598">
                  <c:v>60.070118000000001</c:v>
                </c:pt>
                <c:pt idx="2599">
                  <c:v>60.07011</c:v>
                </c:pt>
                <c:pt idx="2600">
                  <c:v>60.07011</c:v>
                </c:pt>
                <c:pt idx="2601">
                  <c:v>60.070103000000003</c:v>
                </c:pt>
                <c:pt idx="2602">
                  <c:v>60.070095000000002</c:v>
                </c:pt>
                <c:pt idx="2603">
                  <c:v>60.070087000000001</c:v>
                </c:pt>
                <c:pt idx="2604">
                  <c:v>60.070087000000001</c:v>
                </c:pt>
                <c:pt idx="2605">
                  <c:v>60.070079999999997</c:v>
                </c:pt>
                <c:pt idx="2606">
                  <c:v>60.070072000000003</c:v>
                </c:pt>
                <c:pt idx="2607">
                  <c:v>60.070067999999999</c:v>
                </c:pt>
                <c:pt idx="2608">
                  <c:v>60.070061000000003</c:v>
                </c:pt>
                <c:pt idx="2609">
                  <c:v>60.070053000000001</c:v>
                </c:pt>
                <c:pt idx="2610">
                  <c:v>60.070045</c:v>
                </c:pt>
                <c:pt idx="2611">
                  <c:v>60.070037999999997</c:v>
                </c:pt>
                <c:pt idx="2612">
                  <c:v>60.070030000000003</c:v>
                </c:pt>
                <c:pt idx="2613">
                  <c:v>60.070022999999999</c:v>
                </c:pt>
                <c:pt idx="2614">
                  <c:v>60.070014999999998</c:v>
                </c:pt>
                <c:pt idx="2615">
                  <c:v>60.070006999999997</c:v>
                </c:pt>
                <c:pt idx="2616">
                  <c:v>60.069996000000003</c:v>
                </c:pt>
                <c:pt idx="2617">
                  <c:v>60.069988000000002</c:v>
                </c:pt>
                <c:pt idx="2618">
                  <c:v>60.069980999999999</c:v>
                </c:pt>
                <c:pt idx="2619">
                  <c:v>60.069972999999997</c:v>
                </c:pt>
                <c:pt idx="2620">
                  <c:v>60.069965000000003</c:v>
                </c:pt>
                <c:pt idx="2621">
                  <c:v>60.069954000000003</c:v>
                </c:pt>
                <c:pt idx="2622">
                  <c:v>60.069946000000002</c:v>
                </c:pt>
                <c:pt idx="2623">
                  <c:v>60.069938999999998</c:v>
                </c:pt>
                <c:pt idx="2624">
                  <c:v>60.069930999999997</c:v>
                </c:pt>
                <c:pt idx="2625">
                  <c:v>60.069915999999999</c:v>
                </c:pt>
                <c:pt idx="2626">
                  <c:v>60.069907999999998</c:v>
                </c:pt>
                <c:pt idx="2627">
                  <c:v>60.069901000000002</c:v>
                </c:pt>
                <c:pt idx="2628">
                  <c:v>60.069893</c:v>
                </c:pt>
                <c:pt idx="2629">
                  <c:v>60.069889000000003</c:v>
                </c:pt>
                <c:pt idx="2630">
                  <c:v>60.069881000000002</c:v>
                </c:pt>
                <c:pt idx="2631">
                  <c:v>60.069873999999999</c:v>
                </c:pt>
                <c:pt idx="2632">
                  <c:v>60.069865999999998</c:v>
                </c:pt>
                <c:pt idx="2633">
                  <c:v>60.069859000000001</c:v>
                </c:pt>
                <c:pt idx="2634">
                  <c:v>60.069851</c:v>
                </c:pt>
                <c:pt idx="2635">
                  <c:v>60.069842999999999</c:v>
                </c:pt>
                <c:pt idx="2636">
                  <c:v>60.069842999999999</c:v>
                </c:pt>
                <c:pt idx="2637">
                  <c:v>60.069839000000002</c:v>
                </c:pt>
                <c:pt idx="2638">
                  <c:v>60.069831999999998</c:v>
                </c:pt>
                <c:pt idx="2639">
                  <c:v>60.069831999999998</c:v>
                </c:pt>
                <c:pt idx="2640">
                  <c:v>60.069823999999997</c:v>
                </c:pt>
                <c:pt idx="2641">
                  <c:v>60.069817</c:v>
                </c:pt>
                <c:pt idx="2642">
                  <c:v>60.069817</c:v>
                </c:pt>
                <c:pt idx="2643">
                  <c:v>60.069808999999999</c:v>
                </c:pt>
                <c:pt idx="2644">
                  <c:v>60.069800999999998</c:v>
                </c:pt>
                <c:pt idx="2645">
                  <c:v>60.069800999999998</c:v>
                </c:pt>
                <c:pt idx="2646">
                  <c:v>60.069794000000002</c:v>
                </c:pt>
                <c:pt idx="2647">
                  <c:v>60.069794000000002</c:v>
                </c:pt>
                <c:pt idx="2648">
                  <c:v>60.069786000000001</c:v>
                </c:pt>
                <c:pt idx="2649">
                  <c:v>60.069786000000001</c:v>
                </c:pt>
                <c:pt idx="2650">
                  <c:v>60.069777999999999</c:v>
                </c:pt>
                <c:pt idx="2651">
                  <c:v>60.069777999999999</c:v>
                </c:pt>
                <c:pt idx="2652">
                  <c:v>60.069775</c:v>
                </c:pt>
                <c:pt idx="2653">
                  <c:v>60.069775</c:v>
                </c:pt>
                <c:pt idx="2654">
                  <c:v>60.069766999999999</c:v>
                </c:pt>
                <c:pt idx="2655">
                  <c:v>60.069758999999998</c:v>
                </c:pt>
                <c:pt idx="2656">
                  <c:v>60.069758999999998</c:v>
                </c:pt>
                <c:pt idx="2657">
                  <c:v>60.069752000000001</c:v>
                </c:pt>
                <c:pt idx="2658">
                  <c:v>60.069744</c:v>
                </c:pt>
                <c:pt idx="2659">
                  <c:v>60.069735999999999</c:v>
                </c:pt>
                <c:pt idx="2660">
                  <c:v>60.069735999999999</c:v>
                </c:pt>
                <c:pt idx="2661">
                  <c:v>60.069729000000002</c:v>
                </c:pt>
                <c:pt idx="2662">
                  <c:v>60.069724999999998</c:v>
                </c:pt>
                <c:pt idx="2663">
                  <c:v>60.069716999999997</c:v>
                </c:pt>
                <c:pt idx="2664">
                  <c:v>60.069710000000001</c:v>
                </c:pt>
                <c:pt idx="2665">
                  <c:v>60.069701999999999</c:v>
                </c:pt>
                <c:pt idx="2666">
                  <c:v>60.069695000000003</c:v>
                </c:pt>
                <c:pt idx="2667">
                  <c:v>60.069687000000002</c:v>
                </c:pt>
                <c:pt idx="2668">
                  <c:v>60.069679000000001</c:v>
                </c:pt>
                <c:pt idx="2669">
                  <c:v>60.069671999999997</c:v>
                </c:pt>
                <c:pt idx="2670">
                  <c:v>60.069659999999999</c:v>
                </c:pt>
                <c:pt idx="2671">
                  <c:v>60.069653000000002</c:v>
                </c:pt>
                <c:pt idx="2672">
                  <c:v>60.069645000000001</c:v>
                </c:pt>
                <c:pt idx="2673">
                  <c:v>60.069637</c:v>
                </c:pt>
                <c:pt idx="2674">
                  <c:v>60.069629999999997</c:v>
                </c:pt>
                <c:pt idx="2675">
                  <c:v>60.069622000000003</c:v>
                </c:pt>
                <c:pt idx="2676">
                  <c:v>60.069614000000001</c:v>
                </c:pt>
                <c:pt idx="2677">
                  <c:v>60.069611000000002</c:v>
                </c:pt>
                <c:pt idx="2678">
                  <c:v>60.069603000000001</c:v>
                </c:pt>
                <c:pt idx="2679">
                  <c:v>60.069588000000003</c:v>
                </c:pt>
                <c:pt idx="2680">
                  <c:v>60.069580000000002</c:v>
                </c:pt>
                <c:pt idx="2681">
                  <c:v>60.069580000000002</c:v>
                </c:pt>
                <c:pt idx="2682">
                  <c:v>60.069572000000001</c:v>
                </c:pt>
                <c:pt idx="2683">
                  <c:v>60.069564999999997</c:v>
                </c:pt>
                <c:pt idx="2684">
                  <c:v>60.069557000000003</c:v>
                </c:pt>
                <c:pt idx="2685">
                  <c:v>60.06955</c:v>
                </c:pt>
                <c:pt idx="2686">
                  <c:v>60.069546000000003</c:v>
                </c:pt>
                <c:pt idx="2687">
                  <c:v>60.069538000000001</c:v>
                </c:pt>
                <c:pt idx="2688">
                  <c:v>60.069538000000001</c:v>
                </c:pt>
                <c:pt idx="2689">
                  <c:v>60.06953</c:v>
                </c:pt>
                <c:pt idx="2690">
                  <c:v>60.069522999999997</c:v>
                </c:pt>
                <c:pt idx="2691">
                  <c:v>60.069515000000003</c:v>
                </c:pt>
                <c:pt idx="2692">
                  <c:v>60.069515000000003</c:v>
                </c:pt>
                <c:pt idx="2693">
                  <c:v>60.069507999999999</c:v>
                </c:pt>
                <c:pt idx="2694">
                  <c:v>60.069507999999999</c:v>
                </c:pt>
                <c:pt idx="2695">
                  <c:v>60.069499999999998</c:v>
                </c:pt>
                <c:pt idx="2696">
                  <c:v>60.069496000000001</c:v>
                </c:pt>
                <c:pt idx="2697">
                  <c:v>60.069496000000001</c:v>
                </c:pt>
                <c:pt idx="2698">
                  <c:v>60.069488999999997</c:v>
                </c:pt>
                <c:pt idx="2699">
                  <c:v>60.069488999999997</c:v>
                </c:pt>
                <c:pt idx="2700">
                  <c:v>60.069481000000003</c:v>
                </c:pt>
                <c:pt idx="2701">
                  <c:v>60.069473000000002</c:v>
                </c:pt>
                <c:pt idx="2702">
                  <c:v>60.069473000000002</c:v>
                </c:pt>
                <c:pt idx="2703">
                  <c:v>60.069465999999998</c:v>
                </c:pt>
                <c:pt idx="2704">
                  <c:v>60.069457999999997</c:v>
                </c:pt>
                <c:pt idx="2705">
                  <c:v>60.069457999999997</c:v>
                </c:pt>
                <c:pt idx="2706">
                  <c:v>60.069450000000003</c:v>
                </c:pt>
                <c:pt idx="2707">
                  <c:v>60.069443</c:v>
                </c:pt>
                <c:pt idx="2708">
                  <c:v>60.069434999999999</c:v>
                </c:pt>
                <c:pt idx="2709">
                  <c:v>60.069434999999999</c:v>
                </c:pt>
                <c:pt idx="2710">
                  <c:v>60.069431000000002</c:v>
                </c:pt>
                <c:pt idx="2711">
                  <c:v>60.069423999999998</c:v>
                </c:pt>
                <c:pt idx="2712">
                  <c:v>60.069415999999997</c:v>
                </c:pt>
                <c:pt idx="2713">
                  <c:v>60.069408000000003</c:v>
                </c:pt>
                <c:pt idx="2714">
                  <c:v>60.069400999999999</c:v>
                </c:pt>
                <c:pt idx="2715">
                  <c:v>60.069392999999998</c:v>
                </c:pt>
                <c:pt idx="2716">
                  <c:v>60.069386000000002</c:v>
                </c:pt>
                <c:pt idx="2717">
                  <c:v>60.069374000000003</c:v>
                </c:pt>
                <c:pt idx="2718">
                  <c:v>60.069366000000002</c:v>
                </c:pt>
                <c:pt idx="2719">
                  <c:v>60.069358999999999</c:v>
                </c:pt>
                <c:pt idx="2720">
                  <c:v>60.069350999999997</c:v>
                </c:pt>
                <c:pt idx="2721">
                  <c:v>60.069344000000001</c:v>
                </c:pt>
                <c:pt idx="2722">
                  <c:v>60.069336</c:v>
                </c:pt>
                <c:pt idx="2723">
                  <c:v>60.069321000000002</c:v>
                </c:pt>
                <c:pt idx="2724">
                  <c:v>60.069316999999998</c:v>
                </c:pt>
                <c:pt idx="2725">
                  <c:v>60.069308999999997</c:v>
                </c:pt>
                <c:pt idx="2726">
                  <c:v>60.069302</c:v>
                </c:pt>
                <c:pt idx="2727">
                  <c:v>60.069293999999999</c:v>
                </c:pt>
                <c:pt idx="2728">
                  <c:v>60.069285999999998</c:v>
                </c:pt>
                <c:pt idx="2729">
                  <c:v>60.069279000000002</c:v>
                </c:pt>
                <c:pt idx="2730">
                  <c:v>60.069271000000001</c:v>
                </c:pt>
                <c:pt idx="2731">
                  <c:v>60.069267000000004</c:v>
                </c:pt>
                <c:pt idx="2732">
                  <c:v>60.06926</c:v>
                </c:pt>
                <c:pt idx="2733">
                  <c:v>60.069251999999999</c:v>
                </c:pt>
                <c:pt idx="2734">
                  <c:v>60.069243999999998</c:v>
                </c:pt>
                <c:pt idx="2735">
                  <c:v>60.069237000000001</c:v>
                </c:pt>
                <c:pt idx="2736">
                  <c:v>60.069229</c:v>
                </c:pt>
                <c:pt idx="2737">
                  <c:v>60.069220999999999</c:v>
                </c:pt>
                <c:pt idx="2738">
                  <c:v>60.069220999999999</c:v>
                </c:pt>
                <c:pt idx="2739">
                  <c:v>60.069214000000002</c:v>
                </c:pt>
                <c:pt idx="2740">
                  <c:v>60.069206000000001</c:v>
                </c:pt>
                <c:pt idx="2741">
                  <c:v>60.069206000000001</c:v>
                </c:pt>
                <c:pt idx="2742">
                  <c:v>60.069201999999997</c:v>
                </c:pt>
                <c:pt idx="2743">
                  <c:v>60.069195000000001</c:v>
                </c:pt>
                <c:pt idx="2744">
                  <c:v>60.069195000000001</c:v>
                </c:pt>
                <c:pt idx="2745">
                  <c:v>60.069186999999999</c:v>
                </c:pt>
                <c:pt idx="2746">
                  <c:v>60.069186999999999</c:v>
                </c:pt>
                <c:pt idx="2747">
                  <c:v>60.069180000000003</c:v>
                </c:pt>
                <c:pt idx="2748">
                  <c:v>60.069180000000003</c:v>
                </c:pt>
                <c:pt idx="2749">
                  <c:v>60.069172000000002</c:v>
                </c:pt>
                <c:pt idx="2750">
                  <c:v>60.069172000000002</c:v>
                </c:pt>
                <c:pt idx="2751">
                  <c:v>60.069164000000001</c:v>
                </c:pt>
                <c:pt idx="2752">
                  <c:v>60.069164000000001</c:v>
                </c:pt>
                <c:pt idx="2753">
                  <c:v>60.069156999999997</c:v>
                </c:pt>
                <c:pt idx="2754">
                  <c:v>60.069156999999997</c:v>
                </c:pt>
                <c:pt idx="2755">
                  <c:v>60.069153</c:v>
                </c:pt>
                <c:pt idx="2756">
                  <c:v>60.069153</c:v>
                </c:pt>
                <c:pt idx="2757">
                  <c:v>60.069144999999999</c:v>
                </c:pt>
                <c:pt idx="2758">
                  <c:v>60.069138000000002</c:v>
                </c:pt>
                <c:pt idx="2759">
                  <c:v>60.069138000000002</c:v>
                </c:pt>
                <c:pt idx="2760">
                  <c:v>60.069130000000001</c:v>
                </c:pt>
                <c:pt idx="2761">
                  <c:v>60.069122</c:v>
                </c:pt>
                <c:pt idx="2762">
                  <c:v>60.069114999999996</c:v>
                </c:pt>
                <c:pt idx="2763">
                  <c:v>60.069107000000002</c:v>
                </c:pt>
                <c:pt idx="2764">
                  <c:v>60.069099000000001</c:v>
                </c:pt>
                <c:pt idx="2765">
                  <c:v>60.069091999999998</c:v>
                </c:pt>
                <c:pt idx="2766">
                  <c:v>60.069091999999998</c:v>
                </c:pt>
                <c:pt idx="2767">
                  <c:v>60.069088000000001</c:v>
                </c:pt>
                <c:pt idx="2768">
                  <c:v>60.06908</c:v>
                </c:pt>
                <c:pt idx="2769">
                  <c:v>60.069073000000003</c:v>
                </c:pt>
                <c:pt idx="2770">
                  <c:v>60.069065000000002</c:v>
                </c:pt>
                <c:pt idx="2771">
                  <c:v>60.069057000000001</c:v>
                </c:pt>
                <c:pt idx="2772">
                  <c:v>60.069049999999997</c:v>
                </c:pt>
                <c:pt idx="2773">
                  <c:v>60.069042000000003</c:v>
                </c:pt>
                <c:pt idx="2774">
                  <c:v>60.069037999999999</c:v>
                </c:pt>
                <c:pt idx="2775">
                  <c:v>60.069031000000003</c:v>
                </c:pt>
                <c:pt idx="2776">
                  <c:v>60.069023000000001</c:v>
                </c:pt>
                <c:pt idx="2777">
                  <c:v>60.069015999999998</c:v>
                </c:pt>
                <c:pt idx="2778">
                  <c:v>60.069007999999997</c:v>
                </c:pt>
                <c:pt idx="2779">
                  <c:v>60.069000000000003</c:v>
                </c:pt>
                <c:pt idx="2780">
                  <c:v>60.068992999999999</c:v>
                </c:pt>
                <c:pt idx="2781">
                  <c:v>60.068984999999998</c:v>
                </c:pt>
                <c:pt idx="2782">
                  <c:v>60.068976999999997</c:v>
                </c:pt>
                <c:pt idx="2783">
                  <c:v>60.068976999999997</c:v>
                </c:pt>
                <c:pt idx="2784">
                  <c:v>60.068973999999997</c:v>
                </c:pt>
                <c:pt idx="2785">
                  <c:v>60.068966000000003</c:v>
                </c:pt>
                <c:pt idx="2786">
                  <c:v>60.068966000000003</c:v>
                </c:pt>
                <c:pt idx="2787">
                  <c:v>60.068958000000002</c:v>
                </c:pt>
                <c:pt idx="2788">
                  <c:v>60.068950999999998</c:v>
                </c:pt>
                <c:pt idx="2789">
                  <c:v>60.068950999999998</c:v>
                </c:pt>
                <c:pt idx="2790">
                  <c:v>60.068942999999997</c:v>
                </c:pt>
                <c:pt idx="2791">
                  <c:v>60.068942999999997</c:v>
                </c:pt>
                <c:pt idx="2792">
                  <c:v>60.068935000000003</c:v>
                </c:pt>
                <c:pt idx="2793">
                  <c:v>60.068935000000003</c:v>
                </c:pt>
                <c:pt idx="2794">
                  <c:v>60.068935000000003</c:v>
                </c:pt>
                <c:pt idx="2795">
                  <c:v>60.068928</c:v>
                </c:pt>
                <c:pt idx="2796">
                  <c:v>60.068928</c:v>
                </c:pt>
                <c:pt idx="2797">
                  <c:v>60.068924000000003</c:v>
                </c:pt>
                <c:pt idx="2798">
                  <c:v>60.068924000000003</c:v>
                </c:pt>
                <c:pt idx="2799">
                  <c:v>60.068924000000003</c:v>
                </c:pt>
                <c:pt idx="2800">
                  <c:v>60.068916000000002</c:v>
                </c:pt>
                <c:pt idx="2801">
                  <c:v>60.068916000000002</c:v>
                </c:pt>
                <c:pt idx="2802">
                  <c:v>60.068908999999998</c:v>
                </c:pt>
                <c:pt idx="2803">
                  <c:v>60.068908999999998</c:v>
                </c:pt>
                <c:pt idx="2804">
                  <c:v>60.068908999999998</c:v>
                </c:pt>
                <c:pt idx="2805">
                  <c:v>60.068900999999997</c:v>
                </c:pt>
                <c:pt idx="2806">
                  <c:v>60.068893000000003</c:v>
                </c:pt>
                <c:pt idx="2807">
                  <c:v>60.068893000000003</c:v>
                </c:pt>
                <c:pt idx="2808">
                  <c:v>60.068885999999999</c:v>
                </c:pt>
                <c:pt idx="2809">
                  <c:v>60.068885999999999</c:v>
                </c:pt>
                <c:pt idx="2810">
                  <c:v>60.068877999999998</c:v>
                </c:pt>
                <c:pt idx="2811">
                  <c:v>60.068871000000001</c:v>
                </c:pt>
                <c:pt idx="2812">
                  <c:v>60.068871000000001</c:v>
                </c:pt>
                <c:pt idx="2813">
                  <c:v>60.068863</c:v>
                </c:pt>
                <c:pt idx="2814">
                  <c:v>60.068859000000003</c:v>
                </c:pt>
                <c:pt idx="2815">
                  <c:v>60.068851000000002</c:v>
                </c:pt>
                <c:pt idx="2816">
                  <c:v>60.068843999999999</c:v>
                </c:pt>
                <c:pt idx="2817">
                  <c:v>60.068835999999997</c:v>
                </c:pt>
                <c:pt idx="2818">
                  <c:v>60.068835999999997</c:v>
                </c:pt>
                <c:pt idx="2819">
                  <c:v>60.068829000000001</c:v>
                </c:pt>
                <c:pt idx="2820">
                  <c:v>60.068821</c:v>
                </c:pt>
                <c:pt idx="2821">
                  <c:v>60.068812999999999</c:v>
                </c:pt>
                <c:pt idx="2822">
                  <c:v>60.068809999999999</c:v>
                </c:pt>
                <c:pt idx="2823">
                  <c:v>60.068801999999998</c:v>
                </c:pt>
                <c:pt idx="2824">
                  <c:v>60.068793999999997</c:v>
                </c:pt>
                <c:pt idx="2825">
                  <c:v>60.068787</c:v>
                </c:pt>
                <c:pt idx="2826">
                  <c:v>60.068778999999999</c:v>
                </c:pt>
                <c:pt idx="2827">
                  <c:v>60.068770999999998</c:v>
                </c:pt>
                <c:pt idx="2828">
                  <c:v>60.068764000000002</c:v>
                </c:pt>
                <c:pt idx="2829">
                  <c:v>60.068756</c:v>
                </c:pt>
                <c:pt idx="2830">
                  <c:v>60.068747999999999</c:v>
                </c:pt>
                <c:pt idx="2831">
                  <c:v>60.068745</c:v>
                </c:pt>
                <c:pt idx="2832">
                  <c:v>60.068736999999999</c:v>
                </c:pt>
                <c:pt idx="2833">
                  <c:v>60.068736999999999</c:v>
                </c:pt>
                <c:pt idx="2834">
                  <c:v>60.068728999999998</c:v>
                </c:pt>
                <c:pt idx="2835">
                  <c:v>60.068722000000001</c:v>
                </c:pt>
                <c:pt idx="2836">
                  <c:v>60.068714</c:v>
                </c:pt>
                <c:pt idx="2837">
                  <c:v>60.068714</c:v>
                </c:pt>
                <c:pt idx="2838">
                  <c:v>60.068707000000003</c:v>
                </c:pt>
                <c:pt idx="2839">
                  <c:v>60.068699000000002</c:v>
                </c:pt>
                <c:pt idx="2840">
                  <c:v>60.068699000000002</c:v>
                </c:pt>
                <c:pt idx="2841">
                  <c:v>60.068694999999998</c:v>
                </c:pt>
                <c:pt idx="2842">
                  <c:v>60.068694999999998</c:v>
                </c:pt>
                <c:pt idx="2843">
                  <c:v>60.068686999999997</c:v>
                </c:pt>
                <c:pt idx="2844">
                  <c:v>60.068686999999997</c:v>
                </c:pt>
                <c:pt idx="2845">
                  <c:v>60.068686999999997</c:v>
                </c:pt>
                <c:pt idx="2846">
                  <c:v>60.068680000000001</c:v>
                </c:pt>
                <c:pt idx="2847">
                  <c:v>60.068680000000001</c:v>
                </c:pt>
                <c:pt idx="2848">
                  <c:v>60.068671999999999</c:v>
                </c:pt>
                <c:pt idx="2849">
                  <c:v>60.068671999999999</c:v>
                </c:pt>
                <c:pt idx="2850">
                  <c:v>60.068665000000003</c:v>
                </c:pt>
                <c:pt idx="2851">
                  <c:v>60.068665000000003</c:v>
                </c:pt>
                <c:pt idx="2852">
                  <c:v>60.068657000000002</c:v>
                </c:pt>
                <c:pt idx="2853">
                  <c:v>60.068657000000002</c:v>
                </c:pt>
                <c:pt idx="2854">
                  <c:v>60.068649000000001</c:v>
                </c:pt>
                <c:pt idx="2855">
                  <c:v>60.068649000000001</c:v>
                </c:pt>
                <c:pt idx="2856">
                  <c:v>60.068641999999997</c:v>
                </c:pt>
                <c:pt idx="2857">
                  <c:v>60.068641999999997</c:v>
                </c:pt>
                <c:pt idx="2858">
                  <c:v>60.068634000000003</c:v>
                </c:pt>
                <c:pt idx="2859">
                  <c:v>60.068629999999999</c:v>
                </c:pt>
                <c:pt idx="2860">
                  <c:v>60.068629999999999</c:v>
                </c:pt>
                <c:pt idx="2861">
                  <c:v>60.068623000000002</c:v>
                </c:pt>
                <c:pt idx="2862">
                  <c:v>60.068615000000001</c:v>
                </c:pt>
                <c:pt idx="2863">
                  <c:v>60.068615000000001</c:v>
                </c:pt>
                <c:pt idx="2864">
                  <c:v>60.068607</c:v>
                </c:pt>
                <c:pt idx="2865">
                  <c:v>60.068600000000004</c:v>
                </c:pt>
                <c:pt idx="2866">
                  <c:v>60.068592000000002</c:v>
                </c:pt>
                <c:pt idx="2867">
                  <c:v>60.068584000000001</c:v>
                </c:pt>
                <c:pt idx="2868">
                  <c:v>60.068581000000002</c:v>
                </c:pt>
                <c:pt idx="2869">
                  <c:v>60.068573000000001</c:v>
                </c:pt>
                <c:pt idx="2870">
                  <c:v>60.068565</c:v>
                </c:pt>
                <c:pt idx="2871">
                  <c:v>60.068558000000003</c:v>
                </c:pt>
                <c:pt idx="2872">
                  <c:v>60.068550000000002</c:v>
                </c:pt>
                <c:pt idx="2873">
                  <c:v>60.068542000000001</c:v>
                </c:pt>
                <c:pt idx="2874">
                  <c:v>60.068534999999997</c:v>
                </c:pt>
                <c:pt idx="2875">
                  <c:v>60.068527000000003</c:v>
                </c:pt>
                <c:pt idx="2876">
                  <c:v>60.068519999999999</c:v>
                </c:pt>
                <c:pt idx="2877">
                  <c:v>60.068519999999999</c:v>
                </c:pt>
                <c:pt idx="2878">
                  <c:v>60.068516000000002</c:v>
                </c:pt>
                <c:pt idx="2879">
                  <c:v>60.068508000000001</c:v>
                </c:pt>
                <c:pt idx="2880">
                  <c:v>60.068500999999998</c:v>
                </c:pt>
                <c:pt idx="2881">
                  <c:v>60.068492999999997</c:v>
                </c:pt>
                <c:pt idx="2882">
                  <c:v>60.068485000000003</c:v>
                </c:pt>
                <c:pt idx="2883">
                  <c:v>60.068477999999999</c:v>
                </c:pt>
                <c:pt idx="2884">
                  <c:v>60.068477999999999</c:v>
                </c:pt>
                <c:pt idx="2885">
                  <c:v>60.068469999999998</c:v>
                </c:pt>
                <c:pt idx="2886">
                  <c:v>60.068466000000001</c:v>
                </c:pt>
                <c:pt idx="2887">
                  <c:v>60.068466000000001</c:v>
                </c:pt>
                <c:pt idx="2888">
                  <c:v>60.068458999999997</c:v>
                </c:pt>
                <c:pt idx="2889">
                  <c:v>60.068458999999997</c:v>
                </c:pt>
                <c:pt idx="2890">
                  <c:v>60.068451000000003</c:v>
                </c:pt>
                <c:pt idx="2891">
                  <c:v>60.068451000000003</c:v>
                </c:pt>
                <c:pt idx="2892">
                  <c:v>60.068443000000002</c:v>
                </c:pt>
                <c:pt idx="2893">
                  <c:v>60.068443000000002</c:v>
                </c:pt>
                <c:pt idx="2894">
                  <c:v>60.068435999999998</c:v>
                </c:pt>
                <c:pt idx="2895">
                  <c:v>60.068435999999998</c:v>
                </c:pt>
                <c:pt idx="2896">
                  <c:v>60.068435999999998</c:v>
                </c:pt>
                <c:pt idx="2897">
                  <c:v>60.068427999999997</c:v>
                </c:pt>
                <c:pt idx="2898">
                  <c:v>60.068427999999997</c:v>
                </c:pt>
                <c:pt idx="2899">
                  <c:v>60.068427999999997</c:v>
                </c:pt>
                <c:pt idx="2900">
                  <c:v>60.068420000000003</c:v>
                </c:pt>
                <c:pt idx="2901">
                  <c:v>60.068420000000003</c:v>
                </c:pt>
                <c:pt idx="2902">
                  <c:v>60.068420000000003</c:v>
                </c:pt>
                <c:pt idx="2903">
                  <c:v>60.068413</c:v>
                </c:pt>
                <c:pt idx="2904">
                  <c:v>60.068413</c:v>
                </c:pt>
                <c:pt idx="2905">
                  <c:v>60.068413</c:v>
                </c:pt>
                <c:pt idx="2906">
                  <c:v>60.068404999999998</c:v>
                </c:pt>
                <c:pt idx="2907">
                  <c:v>60.068401000000001</c:v>
                </c:pt>
                <c:pt idx="2908">
                  <c:v>60.068401000000001</c:v>
                </c:pt>
                <c:pt idx="2909">
                  <c:v>60.068401000000001</c:v>
                </c:pt>
                <c:pt idx="2910">
                  <c:v>60.068393999999998</c:v>
                </c:pt>
                <c:pt idx="2911">
                  <c:v>60.068385999999997</c:v>
                </c:pt>
                <c:pt idx="2912">
                  <c:v>60.068385999999997</c:v>
                </c:pt>
                <c:pt idx="2913">
                  <c:v>60.068378000000003</c:v>
                </c:pt>
                <c:pt idx="2914">
                  <c:v>60.068370999999999</c:v>
                </c:pt>
                <c:pt idx="2915">
                  <c:v>60.068370999999999</c:v>
                </c:pt>
                <c:pt idx="2916">
                  <c:v>60.068362999999998</c:v>
                </c:pt>
                <c:pt idx="2917">
                  <c:v>60.068356000000001</c:v>
                </c:pt>
                <c:pt idx="2918">
                  <c:v>60.068351999999997</c:v>
                </c:pt>
                <c:pt idx="2919">
                  <c:v>60.068351999999997</c:v>
                </c:pt>
                <c:pt idx="2920">
                  <c:v>60.068344000000003</c:v>
                </c:pt>
                <c:pt idx="2921">
                  <c:v>60.068336000000002</c:v>
                </c:pt>
                <c:pt idx="2922">
                  <c:v>60.068328999999999</c:v>
                </c:pt>
                <c:pt idx="2923">
                  <c:v>60.068320999999997</c:v>
                </c:pt>
                <c:pt idx="2924">
                  <c:v>60.068314000000001</c:v>
                </c:pt>
                <c:pt idx="2925">
                  <c:v>60.068306</c:v>
                </c:pt>
                <c:pt idx="2926">
                  <c:v>60.068297999999999</c:v>
                </c:pt>
                <c:pt idx="2927">
                  <c:v>60.068297999999999</c:v>
                </c:pt>
                <c:pt idx="2928">
                  <c:v>60.068291000000002</c:v>
                </c:pt>
                <c:pt idx="2929">
                  <c:v>60.068286999999998</c:v>
                </c:pt>
                <c:pt idx="2930">
                  <c:v>60.068278999999997</c:v>
                </c:pt>
                <c:pt idx="2931">
                  <c:v>60.068278999999997</c:v>
                </c:pt>
                <c:pt idx="2932">
                  <c:v>60.068272</c:v>
                </c:pt>
                <c:pt idx="2933">
                  <c:v>60.068263999999999</c:v>
                </c:pt>
                <c:pt idx="2934">
                  <c:v>60.068255999999998</c:v>
                </c:pt>
                <c:pt idx="2935">
                  <c:v>60.068255999999998</c:v>
                </c:pt>
                <c:pt idx="2936">
                  <c:v>60.068249000000002</c:v>
                </c:pt>
                <c:pt idx="2937">
                  <c:v>60.068249000000002</c:v>
                </c:pt>
                <c:pt idx="2938">
                  <c:v>60.068241</c:v>
                </c:pt>
                <c:pt idx="2939">
                  <c:v>60.068241</c:v>
                </c:pt>
                <c:pt idx="2940">
                  <c:v>60.068241</c:v>
                </c:pt>
                <c:pt idx="2941">
                  <c:v>60.068237000000003</c:v>
                </c:pt>
                <c:pt idx="2942">
                  <c:v>60.068237000000003</c:v>
                </c:pt>
                <c:pt idx="2943">
                  <c:v>60.06823</c:v>
                </c:pt>
                <c:pt idx="2944">
                  <c:v>60.06823</c:v>
                </c:pt>
                <c:pt idx="2945">
                  <c:v>60.06823</c:v>
                </c:pt>
                <c:pt idx="2946">
                  <c:v>60.068221999999999</c:v>
                </c:pt>
                <c:pt idx="2947">
                  <c:v>60.068221999999999</c:v>
                </c:pt>
                <c:pt idx="2948">
                  <c:v>60.068221999999999</c:v>
                </c:pt>
                <c:pt idx="2949">
                  <c:v>60.068221999999999</c:v>
                </c:pt>
                <c:pt idx="2950">
                  <c:v>60.068213999999998</c:v>
                </c:pt>
                <c:pt idx="2951">
                  <c:v>60.068213999999998</c:v>
                </c:pt>
                <c:pt idx="2952">
                  <c:v>60.068213999999998</c:v>
                </c:pt>
                <c:pt idx="2953">
                  <c:v>60.068207000000001</c:v>
                </c:pt>
                <c:pt idx="2954">
                  <c:v>60.068207000000001</c:v>
                </c:pt>
                <c:pt idx="2955">
                  <c:v>60.068207000000001</c:v>
                </c:pt>
                <c:pt idx="2956">
                  <c:v>60.068199</c:v>
                </c:pt>
                <c:pt idx="2957">
                  <c:v>60.068199</c:v>
                </c:pt>
                <c:pt idx="2958">
                  <c:v>60.068199</c:v>
                </c:pt>
                <c:pt idx="2959">
                  <c:v>60.068192000000003</c:v>
                </c:pt>
                <c:pt idx="2960">
                  <c:v>60.068184000000002</c:v>
                </c:pt>
                <c:pt idx="2961">
                  <c:v>60.068184000000002</c:v>
                </c:pt>
                <c:pt idx="2962">
                  <c:v>60.068176000000001</c:v>
                </c:pt>
                <c:pt idx="2963">
                  <c:v>60.068176000000001</c:v>
                </c:pt>
                <c:pt idx="2964">
                  <c:v>60.068171999999997</c:v>
                </c:pt>
                <c:pt idx="2965">
                  <c:v>60.068165</c:v>
                </c:pt>
                <c:pt idx="2966">
                  <c:v>60.068165</c:v>
                </c:pt>
                <c:pt idx="2967">
                  <c:v>60.068156999999999</c:v>
                </c:pt>
                <c:pt idx="2968">
                  <c:v>60.068150000000003</c:v>
                </c:pt>
                <c:pt idx="2969">
                  <c:v>60.068142000000002</c:v>
                </c:pt>
                <c:pt idx="2970">
                  <c:v>60.068134000000001</c:v>
                </c:pt>
                <c:pt idx="2971">
                  <c:v>60.068134000000001</c:v>
                </c:pt>
                <c:pt idx="2972">
                  <c:v>60.068126999999997</c:v>
                </c:pt>
                <c:pt idx="2973">
                  <c:v>60.068123</c:v>
                </c:pt>
                <c:pt idx="2974">
                  <c:v>60.068114999999999</c:v>
                </c:pt>
                <c:pt idx="2975">
                  <c:v>60.068108000000002</c:v>
                </c:pt>
                <c:pt idx="2976">
                  <c:v>60.068100000000001</c:v>
                </c:pt>
                <c:pt idx="2977">
                  <c:v>60.068092</c:v>
                </c:pt>
                <c:pt idx="2978">
                  <c:v>60.068085000000004</c:v>
                </c:pt>
                <c:pt idx="2979">
                  <c:v>60.068085000000004</c:v>
                </c:pt>
                <c:pt idx="2980">
                  <c:v>60.068077000000002</c:v>
                </c:pt>
                <c:pt idx="2981">
                  <c:v>60.068069000000001</c:v>
                </c:pt>
                <c:pt idx="2982">
                  <c:v>60.068061999999998</c:v>
                </c:pt>
                <c:pt idx="2983">
                  <c:v>60.068061999999998</c:v>
                </c:pt>
                <c:pt idx="2984">
                  <c:v>60.068058000000001</c:v>
                </c:pt>
                <c:pt idx="2985">
                  <c:v>60.068049999999999</c:v>
                </c:pt>
                <c:pt idx="2986">
                  <c:v>60.068049999999999</c:v>
                </c:pt>
                <c:pt idx="2987">
                  <c:v>60.068043000000003</c:v>
                </c:pt>
                <c:pt idx="2988">
                  <c:v>60.068043000000003</c:v>
                </c:pt>
                <c:pt idx="2989">
                  <c:v>60.068035000000002</c:v>
                </c:pt>
                <c:pt idx="2990">
                  <c:v>60.068035000000002</c:v>
                </c:pt>
                <c:pt idx="2991">
                  <c:v>60.068027000000001</c:v>
                </c:pt>
                <c:pt idx="2992">
                  <c:v>60.068027000000001</c:v>
                </c:pt>
                <c:pt idx="2993">
                  <c:v>60.068019999999997</c:v>
                </c:pt>
                <c:pt idx="2994">
                  <c:v>60.068019999999997</c:v>
                </c:pt>
                <c:pt idx="2995">
                  <c:v>60.068019999999997</c:v>
                </c:pt>
                <c:pt idx="2996">
                  <c:v>60.068012000000003</c:v>
                </c:pt>
                <c:pt idx="2997">
                  <c:v>60.068012000000003</c:v>
                </c:pt>
                <c:pt idx="2998">
                  <c:v>60.068012000000003</c:v>
                </c:pt>
                <c:pt idx="2999">
                  <c:v>60.068007999999999</c:v>
                </c:pt>
                <c:pt idx="3000">
                  <c:v>60.068007999999999</c:v>
                </c:pt>
                <c:pt idx="3001">
                  <c:v>60.068007999999999</c:v>
                </c:pt>
                <c:pt idx="3002">
                  <c:v>60.068007999999999</c:v>
                </c:pt>
                <c:pt idx="3003">
                  <c:v>60.068001000000002</c:v>
                </c:pt>
                <c:pt idx="3004">
                  <c:v>60.068001000000002</c:v>
                </c:pt>
                <c:pt idx="3005">
                  <c:v>60.068001000000002</c:v>
                </c:pt>
                <c:pt idx="3006">
                  <c:v>60.067993000000001</c:v>
                </c:pt>
                <c:pt idx="3007">
                  <c:v>60.067993000000001</c:v>
                </c:pt>
                <c:pt idx="3008">
                  <c:v>60.067985999999998</c:v>
                </c:pt>
                <c:pt idx="3009">
                  <c:v>60.067985999999998</c:v>
                </c:pt>
                <c:pt idx="3010">
                  <c:v>60.067977999999997</c:v>
                </c:pt>
                <c:pt idx="3011">
                  <c:v>60.067977999999997</c:v>
                </c:pt>
                <c:pt idx="3012">
                  <c:v>60.067970000000003</c:v>
                </c:pt>
                <c:pt idx="3013">
                  <c:v>60.067962999999999</c:v>
                </c:pt>
                <c:pt idx="3014">
                  <c:v>60.067962999999999</c:v>
                </c:pt>
                <c:pt idx="3015">
                  <c:v>60.067954999999998</c:v>
                </c:pt>
                <c:pt idx="3016">
                  <c:v>60.067946999999997</c:v>
                </c:pt>
                <c:pt idx="3017">
                  <c:v>60.067946999999997</c:v>
                </c:pt>
                <c:pt idx="3018">
                  <c:v>60.067943999999997</c:v>
                </c:pt>
                <c:pt idx="3019">
                  <c:v>60.067936000000003</c:v>
                </c:pt>
                <c:pt idx="3020">
                  <c:v>60.067928000000002</c:v>
                </c:pt>
                <c:pt idx="3021">
                  <c:v>60.067920999999998</c:v>
                </c:pt>
                <c:pt idx="3022">
                  <c:v>60.067920999999998</c:v>
                </c:pt>
                <c:pt idx="3023">
                  <c:v>60.067912999999997</c:v>
                </c:pt>
                <c:pt idx="3024">
                  <c:v>60.067905000000003</c:v>
                </c:pt>
                <c:pt idx="3025">
                  <c:v>60.067898</c:v>
                </c:pt>
                <c:pt idx="3026">
                  <c:v>60.067894000000003</c:v>
                </c:pt>
                <c:pt idx="3027">
                  <c:v>60.067886000000001</c:v>
                </c:pt>
                <c:pt idx="3028">
                  <c:v>60.067878999999998</c:v>
                </c:pt>
                <c:pt idx="3029">
                  <c:v>60.067878999999998</c:v>
                </c:pt>
                <c:pt idx="3030">
                  <c:v>60.067870999999997</c:v>
                </c:pt>
                <c:pt idx="3031">
                  <c:v>60.067863000000003</c:v>
                </c:pt>
                <c:pt idx="3032">
                  <c:v>60.067855999999999</c:v>
                </c:pt>
                <c:pt idx="3033">
                  <c:v>60.067855999999999</c:v>
                </c:pt>
                <c:pt idx="3034">
                  <c:v>60.067847999999998</c:v>
                </c:pt>
                <c:pt idx="3035">
                  <c:v>60.067847999999998</c:v>
                </c:pt>
                <c:pt idx="3036">
                  <c:v>60.067841000000001</c:v>
                </c:pt>
                <c:pt idx="3037">
                  <c:v>60.067833</c:v>
                </c:pt>
                <c:pt idx="3038">
                  <c:v>60.067833</c:v>
                </c:pt>
                <c:pt idx="3039">
                  <c:v>60.067833</c:v>
                </c:pt>
                <c:pt idx="3040">
                  <c:v>60.067829000000003</c:v>
                </c:pt>
                <c:pt idx="3041">
                  <c:v>60.067829000000003</c:v>
                </c:pt>
                <c:pt idx="3042">
                  <c:v>60.067829000000003</c:v>
                </c:pt>
                <c:pt idx="3043">
                  <c:v>60.067822</c:v>
                </c:pt>
                <c:pt idx="3044">
                  <c:v>60.067822</c:v>
                </c:pt>
                <c:pt idx="3045">
                  <c:v>60.067813999999998</c:v>
                </c:pt>
                <c:pt idx="3046">
                  <c:v>60.067813999999998</c:v>
                </c:pt>
                <c:pt idx="3047">
                  <c:v>60.067813999999998</c:v>
                </c:pt>
                <c:pt idx="3048">
                  <c:v>60.067813999999998</c:v>
                </c:pt>
                <c:pt idx="3049">
                  <c:v>60.067813999999998</c:v>
                </c:pt>
                <c:pt idx="3050">
                  <c:v>60.067805999999997</c:v>
                </c:pt>
                <c:pt idx="3051">
                  <c:v>60.067805999999997</c:v>
                </c:pt>
                <c:pt idx="3052">
                  <c:v>60.067805999999997</c:v>
                </c:pt>
                <c:pt idx="3053">
                  <c:v>60.067805999999997</c:v>
                </c:pt>
                <c:pt idx="3054">
                  <c:v>60.067799000000001</c:v>
                </c:pt>
                <c:pt idx="3055">
                  <c:v>60.067799000000001</c:v>
                </c:pt>
                <c:pt idx="3056">
                  <c:v>60.067799000000001</c:v>
                </c:pt>
                <c:pt idx="3057">
                  <c:v>60.067799000000001</c:v>
                </c:pt>
                <c:pt idx="3058">
                  <c:v>60.067791</c:v>
                </c:pt>
                <c:pt idx="3059">
                  <c:v>60.067791</c:v>
                </c:pt>
                <c:pt idx="3060">
                  <c:v>60.067782999999999</c:v>
                </c:pt>
                <c:pt idx="3061">
                  <c:v>60.067782999999999</c:v>
                </c:pt>
                <c:pt idx="3062">
                  <c:v>60.067779999999999</c:v>
                </c:pt>
                <c:pt idx="3063">
                  <c:v>60.067779999999999</c:v>
                </c:pt>
                <c:pt idx="3064">
                  <c:v>60.067771999999998</c:v>
                </c:pt>
                <c:pt idx="3065">
                  <c:v>60.067771999999998</c:v>
                </c:pt>
                <c:pt idx="3066">
                  <c:v>60.067763999999997</c:v>
                </c:pt>
                <c:pt idx="3067">
                  <c:v>60.067757</c:v>
                </c:pt>
                <c:pt idx="3068">
                  <c:v>60.067757</c:v>
                </c:pt>
                <c:pt idx="3069">
                  <c:v>60.067748999999999</c:v>
                </c:pt>
                <c:pt idx="3070">
                  <c:v>60.067740999999998</c:v>
                </c:pt>
                <c:pt idx="3071">
                  <c:v>60.067734000000002</c:v>
                </c:pt>
                <c:pt idx="3072">
                  <c:v>60.067734000000002</c:v>
                </c:pt>
                <c:pt idx="3073">
                  <c:v>60.067726</c:v>
                </c:pt>
                <c:pt idx="3074">
                  <c:v>60.067718999999997</c:v>
                </c:pt>
                <c:pt idx="3075">
                  <c:v>60.067715</c:v>
                </c:pt>
                <c:pt idx="3076">
                  <c:v>60.067715</c:v>
                </c:pt>
                <c:pt idx="3077">
                  <c:v>60.067706999999999</c:v>
                </c:pt>
                <c:pt idx="3078">
                  <c:v>60.067698999999998</c:v>
                </c:pt>
                <c:pt idx="3079">
                  <c:v>60.067692000000001</c:v>
                </c:pt>
                <c:pt idx="3080">
                  <c:v>60.067692000000001</c:v>
                </c:pt>
                <c:pt idx="3081">
                  <c:v>60.067684</c:v>
                </c:pt>
                <c:pt idx="3082">
                  <c:v>60.067677000000003</c:v>
                </c:pt>
                <c:pt idx="3083">
                  <c:v>60.067677000000003</c:v>
                </c:pt>
                <c:pt idx="3084">
                  <c:v>60.067669000000002</c:v>
                </c:pt>
                <c:pt idx="3085">
                  <c:v>60.067664999999998</c:v>
                </c:pt>
                <c:pt idx="3086">
                  <c:v>60.067664999999998</c:v>
                </c:pt>
                <c:pt idx="3087">
                  <c:v>60.067656999999997</c:v>
                </c:pt>
                <c:pt idx="3088">
                  <c:v>60.067656999999997</c:v>
                </c:pt>
                <c:pt idx="3089">
                  <c:v>60.067656999999997</c:v>
                </c:pt>
                <c:pt idx="3090">
                  <c:v>60.06765</c:v>
                </c:pt>
                <c:pt idx="3091">
                  <c:v>60.06765</c:v>
                </c:pt>
                <c:pt idx="3092">
                  <c:v>60.067641999999999</c:v>
                </c:pt>
                <c:pt idx="3093">
                  <c:v>60.067641999999999</c:v>
                </c:pt>
                <c:pt idx="3094">
                  <c:v>60.067641999999999</c:v>
                </c:pt>
                <c:pt idx="3095">
                  <c:v>60.067641999999999</c:v>
                </c:pt>
                <c:pt idx="3096">
                  <c:v>60.067641999999999</c:v>
                </c:pt>
                <c:pt idx="3097">
                  <c:v>60.067635000000003</c:v>
                </c:pt>
                <c:pt idx="3098">
                  <c:v>60.067635000000003</c:v>
                </c:pt>
                <c:pt idx="3099">
                  <c:v>60.067635000000003</c:v>
                </c:pt>
                <c:pt idx="3100">
                  <c:v>60.067635000000003</c:v>
                </c:pt>
                <c:pt idx="3101">
                  <c:v>60.067627000000002</c:v>
                </c:pt>
                <c:pt idx="3102">
                  <c:v>60.067627000000002</c:v>
                </c:pt>
                <c:pt idx="3103">
                  <c:v>60.067627000000002</c:v>
                </c:pt>
                <c:pt idx="3104">
                  <c:v>60.067627000000002</c:v>
                </c:pt>
                <c:pt idx="3105">
                  <c:v>60.067619000000001</c:v>
                </c:pt>
                <c:pt idx="3106">
                  <c:v>60.067619000000001</c:v>
                </c:pt>
                <c:pt idx="3107">
                  <c:v>60.067619000000001</c:v>
                </c:pt>
                <c:pt idx="3108">
                  <c:v>60.067611999999997</c:v>
                </c:pt>
                <c:pt idx="3109">
                  <c:v>60.067611999999997</c:v>
                </c:pt>
                <c:pt idx="3110">
                  <c:v>60.067611999999997</c:v>
                </c:pt>
                <c:pt idx="3111">
                  <c:v>60.067604000000003</c:v>
                </c:pt>
                <c:pt idx="3112">
                  <c:v>60.067604000000003</c:v>
                </c:pt>
                <c:pt idx="3113">
                  <c:v>60.067599999999999</c:v>
                </c:pt>
                <c:pt idx="3114">
                  <c:v>60.067599999999999</c:v>
                </c:pt>
                <c:pt idx="3115">
                  <c:v>60.067593000000002</c:v>
                </c:pt>
                <c:pt idx="3116">
                  <c:v>60.067585000000001</c:v>
                </c:pt>
                <c:pt idx="3117">
                  <c:v>60.067585000000001</c:v>
                </c:pt>
                <c:pt idx="3118">
                  <c:v>60.067577</c:v>
                </c:pt>
                <c:pt idx="3119">
                  <c:v>60.067570000000003</c:v>
                </c:pt>
                <c:pt idx="3120">
                  <c:v>60.067562000000002</c:v>
                </c:pt>
                <c:pt idx="3121">
                  <c:v>60.067562000000002</c:v>
                </c:pt>
                <c:pt idx="3122">
                  <c:v>60.067554000000001</c:v>
                </c:pt>
                <c:pt idx="3123">
                  <c:v>60.067551000000002</c:v>
                </c:pt>
                <c:pt idx="3124">
                  <c:v>60.067543000000001</c:v>
                </c:pt>
                <c:pt idx="3125">
                  <c:v>60.067543000000001</c:v>
                </c:pt>
                <c:pt idx="3126">
                  <c:v>60.067534999999999</c:v>
                </c:pt>
                <c:pt idx="3127">
                  <c:v>60.067528000000003</c:v>
                </c:pt>
                <c:pt idx="3128">
                  <c:v>60.067520000000002</c:v>
                </c:pt>
                <c:pt idx="3129">
                  <c:v>60.067512999999998</c:v>
                </c:pt>
                <c:pt idx="3130">
                  <c:v>60.067512999999998</c:v>
                </c:pt>
                <c:pt idx="3131">
                  <c:v>60.067504999999997</c:v>
                </c:pt>
                <c:pt idx="3132">
                  <c:v>60.067497000000003</c:v>
                </c:pt>
                <c:pt idx="3133">
                  <c:v>60.067497000000003</c:v>
                </c:pt>
                <c:pt idx="3134">
                  <c:v>60.067489999999999</c:v>
                </c:pt>
                <c:pt idx="3135">
                  <c:v>60.067486000000002</c:v>
                </c:pt>
                <c:pt idx="3136">
                  <c:v>60.067486000000002</c:v>
                </c:pt>
                <c:pt idx="3137">
                  <c:v>60.067478000000001</c:v>
                </c:pt>
                <c:pt idx="3138">
                  <c:v>60.067478000000001</c:v>
                </c:pt>
                <c:pt idx="3139">
                  <c:v>60.067470999999998</c:v>
                </c:pt>
                <c:pt idx="3140">
                  <c:v>60.067470999999998</c:v>
                </c:pt>
                <c:pt idx="3141">
                  <c:v>60.067470999999998</c:v>
                </c:pt>
                <c:pt idx="3142">
                  <c:v>60.067462999999996</c:v>
                </c:pt>
                <c:pt idx="3143">
                  <c:v>60.067462999999996</c:v>
                </c:pt>
                <c:pt idx="3144">
                  <c:v>60.067462999999996</c:v>
                </c:pt>
                <c:pt idx="3145">
                  <c:v>60.067455000000002</c:v>
                </c:pt>
                <c:pt idx="3146">
                  <c:v>60.067455000000002</c:v>
                </c:pt>
                <c:pt idx="3147">
                  <c:v>60.067455000000002</c:v>
                </c:pt>
                <c:pt idx="3148">
                  <c:v>60.067455000000002</c:v>
                </c:pt>
                <c:pt idx="3149">
                  <c:v>60.067447999999999</c:v>
                </c:pt>
                <c:pt idx="3150">
                  <c:v>60.067447999999999</c:v>
                </c:pt>
                <c:pt idx="3151">
                  <c:v>60.067447999999999</c:v>
                </c:pt>
                <c:pt idx="3152">
                  <c:v>60.067447999999999</c:v>
                </c:pt>
                <c:pt idx="3153">
                  <c:v>60.067439999999998</c:v>
                </c:pt>
                <c:pt idx="3154">
                  <c:v>60.067439999999998</c:v>
                </c:pt>
                <c:pt idx="3155">
                  <c:v>60.067439999999998</c:v>
                </c:pt>
                <c:pt idx="3156">
                  <c:v>60.067439999999998</c:v>
                </c:pt>
                <c:pt idx="3157">
                  <c:v>60.067436000000001</c:v>
                </c:pt>
                <c:pt idx="3158">
                  <c:v>60.067436000000001</c:v>
                </c:pt>
                <c:pt idx="3159">
                  <c:v>60.067436000000001</c:v>
                </c:pt>
                <c:pt idx="3160">
                  <c:v>60.067428999999997</c:v>
                </c:pt>
                <c:pt idx="3161">
                  <c:v>60.067428999999997</c:v>
                </c:pt>
                <c:pt idx="3162">
                  <c:v>60.067421000000003</c:v>
                </c:pt>
                <c:pt idx="3163">
                  <c:v>60.067421000000003</c:v>
                </c:pt>
                <c:pt idx="3164">
                  <c:v>60.067413000000002</c:v>
                </c:pt>
                <c:pt idx="3165">
                  <c:v>60.067413000000002</c:v>
                </c:pt>
                <c:pt idx="3166">
                  <c:v>60.067405999999998</c:v>
                </c:pt>
                <c:pt idx="3167">
                  <c:v>60.067397999999997</c:v>
                </c:pt>
                <c:pt idx="3168">
                  <c:v>60.067397999999997</c:v>
                </c:pt>
                <c:pt idx="3169">
                  <c:v>60.067390000000003</c:v>
                </c:pt>
                <c:pt idx="3170">
                  <c:v>60.067383</c:v>
                </c:pt>
                <c:pt idx="3171">
                  <c:v>60.067383</c:v>
                </c:pt>
                <c:pt idx="3172">
                  <c:v>60.067374999999998</c:v>
                </c:pt>
                <c:pt idx="3173">
                  <c:v>60.067371000000001</c:v>
                </c:pt>
                <c:pt idx="3174">
                  <c:v>60.067363999999998</c:v>
                </c:pt>
                <c:pt idx="3175">
                  <c:v>60.067363999999998</c:v>
                </c:pt>
                <c:pt idx="3176">
                  <c:v>60.067355999999997</c:v>
                </c:pt>
                <c:pt idx="3177">
                  <c:v>60.067348000000003</c:v>
                </c:pt>
                <c:pt idx="3178">
                  <c:v>60.067340999999999</c:v>
                </c:pt>
                <c:pt idx="3179">
                  <c:v>60.067340999999999</c:v>
                </c:pt>
                <c:pt idx="3180">
                  <c:v>60.067332999999998</c:v>
                </c:pt>
                <c:pt idx="3181">
                  <c:v>60.067326000000001</c:v>
                </c:pt>
                <c:pt idx="3182">
                  <c:v>60.067321999999997</c:v>
                </c:pt>
                <c:pt idx="3183">
                  <c:v>60.067321999999997</c:v>
                </c:pt>
                <c:pt idx="3184">
                  <c:v>60.067314000000003</c:v>
                </c:pt>
                <c:pt idx="3185">
                  <c:v>60.067314000000003</c:v>
                </c:pt>
                <c:pt idx="3186">
                  <c:v>60.067307</c:v>
                </c:pt>
                <c:pt idx="3187">
                  <c:v>60.067307</c:v>
                </c:pt>
                <c:pt idx="3188">
                  <c:v>60.067298999999998</c:v>
                </c:pt>
                <c:pt idx="3189">
                  <c:v>60.067298999999998</c:v>
                </c:pt>
                <c:pt idx="3190">
                  <c:v>60.067298999999998</c:v>
                </c:pt>
                <c:pt idx="3191">
                  <c:v>60.067290999999997</c:v>
                </c:pt>
                <c:pt idx="3192">
                  <c:v>60.067290999999997</c:v>
                </c:pt>
                <c:pt idx="3193">
                  <c:v>60.067290999999997</c:v>
                </c:pt>
                <c:pt idx="3194">
                  <c:v>60.067284000000001</c:v>
                </c:pt>
                <c:pt idx="3195">
                  <c:v>60.067284000000001</c:v>
                </c:pt>
                <c:pt idx="3196">
                  <c:v>60.067284000000001</c:v>
                </c:pt>
                <c:pt idx="3197">
                  <c:v>60.067284000000001</c:v>
                </c:pt>
                <c:pt idx="3198">
                  <c:v>60.067284000000001</c:v>
                </c:pt>
                <c:pt idx="3199">
                  <c:v>60.067276</c:v>
                </c:pt>
                <c:pt idx="3200">
                  <c:v>60.067276</c:v>
                </c:pt>
                <c:pt idx="3201">
                  <c:v>60.067276</c:v>
                </c:pt>
                <c:pt idx="3202">
                  <c:v>60.067276</c:v>
                </c:pt>
                <c:pt idx="3203">
                  <c:v>60.067276</c:v>
                </c:pt>
                <c:pt idx="3204">
                  <c:v>60.067276</c:v>
                </c:pt>
                <c:pt idx="3205">
                  <c:v>60.067267999999999</c:v>
                </c:pt>
                <c:pt idx="3206">
                  <c:v>60.067267999999999</c:v>
                </c:pt>
                <c:pt idx="3207">
                  <c:v>60.067267999999999</c:v>
                </c:pt>
                <c:pt idx="3208">
                  <c:v>60.067267999999999</c:v>
                </c:pt>
                <c:pt idx="3209">
                  <c:v>60.067261000000002</c:v>
                </c:pt>
                <c:pt idx="3210">
                  <c:v>60.067261000000002</c:v>
                </c:pt>
                <c:pt idx="3211">
                  <c:v>60.067261000000002</c:v>
                </c:pt>
                <c:pt idx="3212">
                  <c:v>60.067256999999998</c:v>
                </c:pt>
                <c:pt idx="3213">
                  <c:v>60.067256999999998</c:v>
                </c:pt>
                <c:pt idx="3214">
                  <c:v>60.067248999999997</c:v>
                </c:pt>
                <c:pt idx="3215">
                  <c:v>60.067248999999997</c:v>
                </c:pt>
                <c:pt idx="3216">
                  <c:v>60.067242</c:v>
                </c:pt>
                <c:pt idx="3217">
                  <c:v>60.067242</c:v>
                </c:pt>
                <c:pt idx="3218">
                  <c:v>60.067233999999999</c:v>
                </c:pt>
                <c:pt idx="3219">
                  <c:v>60.067225999999998</c:v>
                </c:pt>
                <c:pt idx="3220">
                  <c:v>60.067225999999998</c:v>
                </c:pt>
                <c:pt idx="3221">
                  <c:v>60.067219000000001</c:v>
                </c:pt>
                <c:pt idx="3222">
                  <c:v>60.067211</c:v>
                </c:pt>
                <c:pt idx="3223">
                  <c:v>60.067207000000003</c:v>
                </c:pt>
                <c:pt idx="3224">
                  <c:v>60.067207000000003</c:v>
                </c:pt>
                <c:pt idx="3225">
                  <c:v>60.0672</c:v>
                </c:pt>
                <c:pt idx="3226">
                  <c:v>60.067191999999999</c:v>
                </c:pt>
                <c:pt idx="3227">
                  <c:v>60.067183999999997</c:v>
                </c:pt>
                <c:pt idx="3228">
                  <c:v>60.067183999999997</c:v>
                </c:pt>
                <c:pt idx="3229">
                  <c:v>60.067177000000001</c:v>
                </c:pt>
                <c:pt idx="3230">
                  <c:v>60.067177000000001</c:v>
                </c:pt>
                <c:pt idx="3231">
                  <c:v>60.067169</c:v>
                </c:pt>
                <c:pt idx="3232">
                  <c:v>60.067162000000003</c:v>
                </c:pt>
                <c:pt idx="3233">
                  <c:v>60.067162000000003</c:v>
                </c:pt>
                <c:pt idx="3234">
                  <c:v>60.067154000000002</c:v>
                </c:pt>
                <c:pt idx="3235">
                  <c:v>60.067154000000002</c:v>
                </c:pt>
                <c:pt idx="3236">
                  <c:v>60.067146000000001</c:v>
                </c:pt>
                <c:pt idx="3237">
                  <c:v>60.067141999999997</c:v>
                </c:pt>
                <c:pt idx="3238">
                  <c:v>60.067141999999997</c:v>
                </c:pt>
                <c:pt idx="3239">
                  <c:v>60.067141999999997</c:v>
                </c:pt>
                <c:pt idx="3240">
                  <c:v>60.067135</c:v>
                </c:pt>
                <c:pt idx="3241">
                  <c:v>60.067135</c:v>
                </c:pt>
                <c:pt idx="3242">
                  <c:v>60.067135</c:v>
                </c:pt>
                <c:pt idx="3243">
                  <c:v>60.067126999999999</c:v>
                </c:pt>
                <c:pt idx="3244">
                  <c:v>60.067126999999999</c:v>
                </c:pt>
                <c:pt idx="3245">
                  <c:v>60.067126999999999</c:v>
                </c:pt>
                <c:pt idx="3246">
                  <c:v>60.067126999999999</c:v>
                </c:pt>
                <c:pt idx="3247">
                  <c:v>60.067126999999999</c:v>
                </c:pt>
                <c:pt idx="3248">
                  <c:v>60.067120000000003</c:v>
                </c:pt>
                <c:pt idx="3249">
                  <c:v>60.067120000000003</c:v>
                </c:pt>
                <c:pt idx="3250">
                  <c:v>60.067120000000003</c:v>
                </c:pt>
                <c:pt idx="3251">
                  <c:v>60.067120000000003</c:v>
                </c:pt>
                <c:pt idx="3252">
                  <c:v>60.067120000000003</c:v>
                </c:pt>
                <c:pt idx="3253">
                  <c:v>60.067120000000003</c:v>
                </c:pt>
                <c:pt idx="3254">
                  <c:v>60.067112000000002</c:v>
                </c:pt>
                <c:pt idx="3255">
                  <c:v>60.067112000000002</c:v>
                </c:pt>
                <c:pt idx="3256">
                  <c:v>60.067112000000002</c:v>
                </c:pt>
                <c:pt idx="3257">
                  <c:v>60.067112000000002</c:v>
                </c:pt>
                <c:pt idx="3258">
                  <c:v>60.067104</c:v>
                </c:pt>
                <c:pt idx="3259">
                  <c:v>60.067104</c:v>
                </c:pt>
                <c:pt idx="3260">
                  <c:v>60.067104</c:v>
                </c:pt>
                <c:pt idx="3261">
                  <c:v>60.067096999999997</c:v>
                </c:pt>
                <c:pt idx="3262">
                  <c:v>60.067096999999997</c:v>
                </c:pt>
                <c:pt idx="3263">
                  <c:v>60.067093</c:v>
                </c:pt>
                <c:pt idx="3264">
                  <c:v>60.067093</c:v>
                </c:pt>
                <c:pt idx="3265">
                  <c:v>60.067093</c:v>
                </c:pt>
                <c:pt idx="3266">
                  <c:v>60.067084999999999</c:v>
                </c:pt>
                <c:pt idx="3267">
                  <c:v>60.067078000000002</c:v>
                </c:pt>
                <c:pt idx="3268">
                  <c:v>60.067078000000002</c:v>
                </c:pt>
                <c:pt idx="3269">
                  <c:v>60.067070000000001</c:v>
                </c:pt>
                <c:pt idx="3270">
                  <c:v>60.067062</c:v>
                </c:pt>
                <c:pt idx="3271">
                  <c:v>60.067062</c:v>
                </c:pt>
                <c:pt idx="3272">
                  <c:v>60.067055000000003</c:v>
                </c:pt>
                <c:pt idx="3273">
                  <c:v>60.067047000000002</c:v>
                </c:pt>
                <c:pt idx="3274">
                  <c:v>60.067047000000002</c:v>
                </c:pt>
                <c:pt idx="3275">
                  <c:v>60.067039000000001</c:v>
                </c:pt>
                <c:pt idx="3276">
                  <c:v>60.067031999999998</c:v>
                </c:pt>
                <c:pt idx="3277">
                  <c:v>60.067028000000001</c:v>
                </c:pt>
                <c:pt idx="3278">
                  <c:v>60.067028000000001</c:v>
                </c:pt>
                <c:pt idx="3279">
                  <c:v>60.067019999999999</c:v>
                </c:pt>
                <c:pt idx="3280">
                  <c:v>60.067013000000003</c:v>
                </c:pt>
                <c:pt idx="3281">
                  <c:v>60.067005000000002</c:v>
                </c:pt>
                <c:pt idx="3282">
                  <c:v>60.067005000000002</c:v>
                </c:pt>
                <c:pt idx="3283">
                  <c:v>60.066997999999998</c:v>
                </c:pt>
                <c:pt idx="3284">
                  <c:v>60.066997999999998</c:v>
                </c:pt>
                <c:pt idx="3285">
                  <c:v>60.066989999999997</c:v>
                </c:pt>
                <c:pt idx="3286">
                  <c:v>60.066989999999997</c:v>
                </c:pt>
                <c:pt idx="3287">
                  <c:v>60.066982000000003</c:v>
                </c:pt>
                <c:pt idx="3288">
                  <c:v>60.066982000000003</c:v>
                </c:pt>
                <c:pt idx="3289">
                  <c:v>60.066977999999999</c:v>
                </c:pt>
                <c:pt idx="3290">
                  <c:v>60.066977999999999</c:v>
                </c:pt>
                <c:pt idx="3291">
                  <c:v>60.066977999999999</c:v>
                </c:pt>
                <c:pt idx="3292">
                  <c:v>60.066971000000002</c:v>
                </c:pt>
                <c:pt idx="3293">
                  <c:v>60.066971000000002</c:v>
                </c:pt>
                <c:pt idx="3294">
                  <c:v>60.066971000000002</c:v>
                </c:pt>
                <c:pt idx="3295">
                  <c:v>60.066971000000002</c:v>
                </c:pt>
                <c:pt idx="3296">
                  <c:v>60.066963000000001</c:v>
                </c:pt>
                <c:pt idx="3297">
                  <c:v>60.066963000000001</c:v>
                </c:pt>
                <c:pt idx="3298">
                  <c:v>60.066963000000001</c:v>
                </c:pt>
                <c:pt idx="3299">
                  <c:v>60.066963000000001</c:v>
                </c:pt>
                <c:pt idx="3300">
                  <c:v>60.066963000000001</c:v>
                </c:pt>
                <c:pt idx="3301">
                  <c:v>60.066963000000001</c:v>
                </c:pt>
                <c:pt idx="3302">
                  <c:v>60.066955999999998</c:v>
                </c:pt>
                <c:pt idx="3303">
                  <c:v>60.066955999999998</c:v>
                </c:pt>
                <c:pt idx="3304">
                  <c:v>60.066955999999998</c:v>
                </c:pt>
                <c:pt idx="3305">
                  <c:v>60.066955999999998</c:v>
                </c:pt>
                <c:pt idx="3306">
                  <c:v>60.066955999999998</c:v>
                </c:pt>
                <c:pt idx="3307">
                  <c:v>60.066947999999996</c:v>
                </c:pt>
                <c:pt idx="3308">
                  <c:v>60.066947999999996</c:v>
                </c:pt>
                <c:pt idx="3309">
                  <c:v>60.066947999999996</c:v>
                </c:pt>
                <c:pt idx="3310">
                  <c:v>60.066940000000002</c:v>
                </c:pt>
                <c:pt idx="3311">
                  <c:v>60.066940000000002</c:v>
                </c:pt>
                <c:pt idx="3312">
                  <c:v>60.066940000000002</c:v>
                </c:pt>
                <c:pt idx="3313">
                  <c:v>60.066932999999999</c:v>
                </c:pt>
                <c:pt idx="3314">
                  <c:v>60.066932999999999</c:v>
                </c:pt>
                <c:pt idx="3315">
                  <c:v>60.066924999999998</c:v>
                </c:pt>
                <c:pt idx="3316">
                  <c:v>60.066924999999998</c:v>
                </c:pt>
                <c:pt idx="3317">
                  <c:v>60.066916999999997</c:v>
                </c:pt>
                <c:pt idx="3318">
                  <c:v>60.066916999999997</c:v>
                </c:pt>
                <c:pt idx="3319">
                  <c:v>60.066913999999997</c:v>
                </c:pt>
                <c:pt idx="3320">
                  <c:v>60.066913999999997</c:v>
                </c:pt>
                <c:pt idx="3321">
                  <c:v>60.066906000000003</c:v>
                </c:pt>
                <c:pt idx="3322">
                  <c:v>60.066898000000002</c:v>
                </c:pt>
                <c:pt idx="3323">
                  <c:v>60.066890999999998</c:v>
                </c:pt>
                <c:pt idx="3324">
                  <c:v>60.066890999999998</c:v>
                </c:pt>
                <c:pt idx="3325">
                  <c:v>60.066882999999997</c:v>
                </c:pt>
                <c:pt idx="3326">
                  <c:v>60.066875000000003</c:v>
                </c:pt>
                <c:pt idx="3327">
                  <c:v>60.066875000000003</c:v>
                </c:pt>
                <c:pt idx="3328">
                  <c:v>60.066867999999999</c:v>
                </c:pt>
                <c:pt idx="3329">
                  <c:v>60.066864000000002</c:v>
                </c:pt>
                <c:pt idx="3330">
                  <c:v>60.066864000000002</c:v>
                </c:pt>
                <c:pt idx="3331">
                  <c:v>60.066856000000001</c:v>
                </c:pt>
                <c:pt idx="3332">
                  <c:v>60.066848999999998</c:v>
                </c:pt>
                <c:pt idx="3333">
                  <c:v>60.066848999999998</c:v>
                </c:pt>
                <c:pt idx="3334">
                  <c:v>60.066840999999997</c:v>
                </c:pt>
                <c:pt idx="3335">
                  <c:v>60.066840999999997</c:v>
                </c:pt>
                <c:pt idx="3336">
                  <c:v>60.066833000000003</c:v>
                </c:pt>
                <c:pt idx="3337">
                  <c:v>60.066833000000003</c:v>
                </c:pt>
                <c:pt idx="3338">
                  <c:v>60.066833000000003</c:v>
                </c:pt>
                <c:pt idx="3339">
                  <c:v>60.066825999999999</c:v>
                </c:pt>
                <c:pt idx="3340">
                  <c:v>60.066825999999999</c:v>
                </c:pt>
                <c:pt idx="3341">
                  <c:v>60.066825999999999</c:v>
                </c:pt>
                <c:pt idx="3342">
                  <c:v>60.066817999999998</c:v>
                </c:pt>
                <c:pt idx="3343">
                  <c:v>60.066817999999998</c:v>
                </c:pt>
                <c:pt idx="3344">
                  <c:v>60.066817999999998</c:v>
                </c:pt>
                <c:pt idx="3345">
                  <c:v>60.066817999999998</c:v>
                </c:pt>
                <c:pt idx="3346">
                  <c:v>60.066817999999998</c:v>
                </c:pt>
                <c:pt idx="3347">
                  <c:v>60.066811000000001</c:v>
                </c:pt>
                <c:pt idx="3348">
                  <c:v>60.066811000000001</c:v>
                </c:pt>
                <c:pt idx="3349">
                  <c:v>60.066811000000001</c:v>
                </c:pt>
                <c:pt idx="3350">
                  <c:v>60.066811000000001</c:v>
                </c:pt>
                <c:pt idx="3351">
                  <c:v>60.066811000000001</c:v>
                </c:pt>
                <c:pt idx="3352">
                  <c:v>60.066811000000001</c:v>
                </c:pt>
                <c:pt idx="3353">
                  <c:v>60.066811000000001</c:v>
                </c:pt>
                <c:pt idx="3354">
                  <c:v>60.066811000000001</c:v>
                </c:pt>
                <c:pt idx="3355">
                  <c:v>60.066803</c:v>
                </c:pt>
                <c:pt idx="3356">
                  <c:v>60.066803</c:v>
                </c:pt>
                <c:pt idx="3357">
                  <c:v>60.066803</c:v>
                </c:pt>
                <c:pt idx="3358">
                  <c:v>60.066803</c:v>
                </c:pt>
                <c:pt idx="3359">
                  <c:v>60.066803</c:v>
                </c:pt>
                <c:pt idx="3360">
                  <c:v>60.066799000000003</c:v>
                </c:pt>
                <c:pt idx="3361">
                  <c:v>60.066799000000003</c:v>
                </c:pt>
                <c:pt idx="3362">
                  <c:v>60.066799000000003</c:v>
                </c:pt>
                <c:pt idx="3363">
                  <c:v>60.066792</c:v>
                </c:pt>
                <c:pt idx="3364">
                  <c:v>60.066792</c:v>
                </c:pt>
                <c:pt idx="3365">
                  <c:v>60.066783999999998</c:v>
                </c:pt>
                <c:pt idx="3366">
                  <c:v>60.066783999999998</c:v>
                </c:pt>
                <c:pt idx="3367">
                  <c:v>60.066783999999998</c:v>
                </c:pt>
                <c:pt idx="3368">
                  <c:v>60.066775999999997</c:v>
                </c:pt>
                <c:pt idx="3369">
                  <c:v>60.066769000000001</c:v>
                </c:pt>
                <c:pt idx="3370">
                  <c:v>60.066769000000001</c:v>
                </c:pt>
                <c:pt idx="3371">
                  <c:v>60.066761</c:v>
                </c:pt>
                <c:pt idx="3372">
                  <c:v>60.066752999999999</c:v>
                </c:pt>
                <c:pt idx="3373">
                  <c:v>60.066752999999999</c:v>
                </c:pt>
                <c:pt idx="3374">
                  <c:v>60.066749999999999</c:v>
                </c:pt>
                <c:pt idx="3375">
                  <c:v>60.066741999999998</c:v>
                </c:pt>
                <c:pt idx="3376">
                  <c:v>60.066741999999998</c:v>
                </c:pt>
                <c:pt idx="3377">
                  <c:v>60.066733999999997</c:v>
                </c:pt>
                <c:pt idx="3378">
                  <c:v>60.066733999999997</c:v>
                </c:pt>
                <c:pt idx="3379">
                  <c:v>60.066727</c:v>
                </c:pt>
                <c:pt idx="3380">
                  <c:v>60.066718999999999</c:v>
                </c:pt>
                <c:pt idx="3381">
                  <c:v>60.066718999999999</c:v>
                </c:pt>
                <c:pt idx="3382">
                  <c:v>60.066710999999998</c:v>
                </c:pt>
                <c:pt idx="3383">
                  <c:v>60.066704000000001</c:v>
                </c:pt>
                <c:pt idx="3384">
                  <c:v>60.066704000000001</c:v>
                </c:pt>
                <c:pt idx="3385">
                  <c:v>60.066696</c:v>
                </c:pt>
                <c:pt idx="3386">
                  <c:v>60.066696</c:v>
                </c:pt>
                <c:pt idx="3387">
                  <c:v>60.066688999999997</c:v>
                </c:pt>
                <c:pt idx="3388">
                  <c:v>60.066688999999997</c:v>
                </c:pt>
                <c:pt idx="3389">
                  <c:v>60.066688999999997</c:v>
                </c:pt>
                <c:pt idx="3390">
                  <c:v>60.066685</c:v>
                </c:pt>
                <c:pt idx="3391">
                  <c:v>60.066685</c:v>
                </c:pt>
                <c:pt idx="3392">
                  <c:v>60.066685</c:v>
                </c:pt>
                <c:pt idx="3393">
                  <c:v>60.066685</c:v>
                </c:pt>
                <c:pt idx="3394">
                  <c:v>60.066676999999999</c:v>
                </c:pt>
                <c:pt idx="3395">
                  <c:v>60.066676999999999</c:v>
                </c:pt>
                <c:pt idx="3396">
                  <c:v>60.066676999999999</c:v>
                </c:pt>
                <c:pt idx="3397">
                  <c:v>60.066676999999999</c:v>
                </c:pt>
                <c:pt idx="3398">
                  <c:v>60.066676999999999</c:v>
                </c:pt>
                <c:pt idx="3399">
                  <c:v>60.066676999999999</c:v>
                </c:pt>
                <c:pt idx="3400">
                  <c:v>60.066676999999999</c:v>
                </c:pt>
                <c:pt idx="3401">
                  <c:v>60.066668999999997</c:v>
                </c:pt>
                <c:pt idx="3402">
                  <c:v>60.066668999999997</c:v>
                </c:pt>
                <c:pt idx="3403">
                  <c:v>60.066668999999997</c:v>
                </c:pt>
                <c:pt idx="3404">
                  <c:v>60.066668999999997</c:v>
                </c:pt>
                <c:pt idx="3405">
                  <c:v>60.066668999999997</c:v>
                </c:pt>
                <c:pt idx="3406">
                  <c:v>60.066668999999997</c:v>
                </c:pt>
                <c:pt idx="3407">
                  <c:v>60.066662000000001</c:v>
                </c:pt>
                <c:pt idx="3408">
                  <c:v>60.066662000000001</c:v>
                </c:pt>
                <c:pt idx="3409">
                  <c:v>60.066662000000001</c:v>
                </c:pt>
                <c:pt idx="3410">
                  <c:v>60.066662000000001</c:v>
                </c:pt>
                <c:pt idx="3411">
                  <c:v>60.066654</c:v>
                </c:pt>
                <c:pt idx="3412">
                  <c:v>60.066654</c:v>
                </c:pt>
                <c:pt idx="3413">
                  <c:v>60.066654</c:v>
                </c:pt>
                <c:pt idx="3414">
                  <c:v>60.066647000000003</c:v>
                </c:pt>
                <c:pt idx="3415">
                  <c:v>60.066647000000003</c:v>
                </c:pt>
                <c:pt idx="3416">
                  <c:v>60.066639000000002</c:v>
                </c:pt>
                <c:pt idx="3417">
                  <c:v>60.066639000000002</c:v>
                </c:pt>
                <c:pt idx="3418">
                  <c:v>60.066634999999998</c:v>
                </c:pt>
                <c:pt idx="3419">
                  <c:v>60.066634999999998</c:v>
                </c:pt>
                <c:pt idx="3420">
                  <c:v>60.066628000000001</c:v>
                </c:pt>
                <c:pt idx="3421">
                  <c:v>60.066628000000001</c:v>
                </c:pt>
                <c:pt idx="3422">
                  <c:v>60.06662</c:v>
                </c:pt>
                <c:pt idx="3423">
                  <c:v>60.066611999999999</c:v>
                </c:pt>
                <c:pt idx="3424">
                  <c:v>60.066611999999999</c:v>
                </c:pt>
                <c:pt idx="3425">
                  <c:v>60.066605000000003</c:v>
                </c:pt>
                <c:pt idx="3426">
                  <c:v>60.066597000000002</c:v>
                </c:pt>
                <c:pt idx="3427">
                  <c:v>60.066597000000002</c:v>
                </c:pt>
                <c:pt idx="3428">
                  <c:v>60.066589</c:v>
                </c:pt>
                <c:pt idx="3429">
                  <c:v>60.066581999999997</c:v>
                </c:pt>
                <c:pt idx="3430">
                  <c:v>60.066581999999997</c:v>
                </c:pt>
                <c:pt idx="3431">
                  <c:v>60.066574000000003</c:v>
                </c:pt>
                <c:pt idx="3432">
                  <c:v>60.066569999999999</c:v>
                </c:pt>
                <c:pt idx="3433">
                  <c:v>60.066569999999999</c:v>
                </c:pt>
                <c:pt idx="3434">
                  <c:v>60.066563000000002</c:v>
                </c:pt>
                <c:pt idx="3435">
                  <c:v>60.066563000000002</c:v>
                </c:pt>
                <c:pt idx="3436">
                  <c:v>60.066555000000001</c:v>
                </c:pt>
                <c:pt idx="3437">
                  <c:v>60.066555000000001</c:v>
                </c:pt>
                <c:pt idx="3438">
                  <c:v>60.066547</c:v>
                </c:pt>
                <c:pt idx="3439">
                  <c:v>60.066547</c:v>
                </c:pt>
                <c:pt idx="3440">
                  <c:v>60.066547</c:v>
                </c:pt>
                <c:pt idx="3441">
                  <c:v>60.066540000000003</c:v>
                </c:pt>
                <c:pt idx="3442">
                  <c:v>60.066540000000003</c:v>
                </c:pt>
                <c:pt idx="3443">
                  <c:v>60.066540000000003</c:v>
                </c:pt>
                <c:pt idx="3444">
                  <c:v>60.066540000000003</c:v>
                </c:pt>
                <c:pt idx="3445">
                  <c:v>60.066540000000003</c:v>
                </c:pt>
                <c:pt idx="3446">
                  <c:v>60.066532000000002</c:v>
                </c:pt>
                <c:pt idx="3447">
                  <c:v>60.066532000000002</c:v>
                </c:pt>
                <c:pt idx="3448">
                  <c:v>60.066532000000002</c:v>
                </c:pt>
                <c:pt idx="3449">
                  <c:v>60.066532000000002</c:v>
                </c:pt>
                <c:pt idx="3450">
                  <c:v>60.066532000000002</c:v>
                </c:pt>
                <c:pt idx="3451">
                  <c:v>60.066532000000002</c:v>
                </c:pt>
                <c:pt idx="3452">
                  <c:v>60.066532000000002</c:v>
                </c:pt>
                <c:pt idx="3453">
                  <c:v>60.066532000000002</c:v>
                </c:pt>
                <c:pt idx="3454">
                  <c:v>60.066532000000002</c:v>
                </c:pt>
                <c:pt idx="3455">
                  <c:v>60.066524999999999</c:v>
                </c:pt>
                <c:pt idx="3456">
                  <c:v>60.066524999999999</c:v>
                </c:pt>
                <c:pt idx="3457">
                  <c:v>60.066524999999999</c:v>
                </c:pt>
                <c:pt idx="3458">
                  <c:v>60.066524999999999</c:v>
                </c:pt>
                <c:pt idx="3459">
                  <c:v>60.066524999999999</c:v>
                </c:pt>
                <c:pt idx="3460">
                  <c:v>60.066521000000002</c:v>
                </c:pt>
                <c:pt idx="3461">
                  <c:v>60.066521000000002</c:v>
                </c:pt>
                <c:pt idx="3462">
                  <c:v>60.066521000000002</c:v>
                </c:pt>
                <c:pt idx="3463">
                  <c:v>60.066521000000002</c:v>
                </c:pt>
                <c:pt idx="3464">
                  <c:v>60.066513</c:v>
                </c:pt>
                <c:pt idx="3465">
                  <c:v>60.066513</c:v>
                </c:pt>
                <c:pt idx="3466">
                  <c:v>60.066504999999999</c:v>
                </c:pt>
                <c:pt idx="3467">
                  <c:v>60.066504999999999</c:v>
                </c:pt>
                <c:pt idx="3468">
                  <c:v>60.066498000000003</c:v>
                </c:pt>
                <c:pt idx="3469">
                  <c:v>60.066498000000003</c:v>
                </c:pt>
                <c:pt idx="3470">
                  <c:v>60.066490000000002</c:v>
                </c:pt>
                <c:pt idx="3471">
                  <c:v>60.066490000000002</c:v>
                </c:pt>
                <c:pt idx="3472">
                  <c:v>60.066482999999998</c:v>
                </c:pt>
                <c:pt idx="3473">
                  <c:v>60.066482999999998</c:v>
                </c:pt>
                <c:pt idx="3474">
                  <c:v>60.066474999999997</c:v>
                </c:pt>
                <c:pt idx="3475">
                  <c:v>60.066467000000003</c:v>
                </c:pt>
                <c:pt idx="3476">
                  <c:v>60.066467000000003</c:v>
                </c:pt>
                <c:pt idx="3477">
                  <c:v>60.066459999999999</c:v>
                </c:pt>
                <c:pt idx="3478">
                  <c:v>60.066456000000002</c:v>
                </c:pt>
                <c:pt idx="3479">
                  <c:v>60.066456000000002</c:v>
                </c:pt>
                <c:pt idx="3480">
                  <c:v>60.066448000000001</c:v>
                </c:pt>
                <c:pt idx="3481">
                  <c:v>60.066448000000001</c:v>
                </c:pt>
                <c:pt idx="3482">
                  <c:v>60.066440999999998</c:v>
                </c:pt>
                <c:pt idx="3483">
                  <c:v>60.066440999999998</c:v>
                </c:pt>
                <c:pt idx="3484">
                  <c:v>60.066433000000004</c:v>
                </c:pt>
                <c:pt idx="3485">
                  <c:v>60.066425000000002</c:v>
                </c:pt>
                <c:pt idx="3486">
                  <c:v>60.066425000000002</c:v>
                </c:pt>
                <c:pt idx="3487">
                  <c:v>60.066425000000002</c:v>
                </c:pt>
                <c:pt idx="3488">
                  <c:v>60.066417999999999</c:v>
                </c:pt>
                <c:pt idx="3489">
                  <c:v>60.066417999999999</c:v>
                </c:pt>
                <c:pt idx="3490">
                  <c:v>60.066417999999999</c:v>
                </c:pt>
                <c:pt idx="3491">
                  <c:v>60.066409999999998</c:v>
                </c:pt>
                <c:pt idx="3492">
                  <c:v>60.066409999999998</c:v>
                </c:pt>
                <c:pt idx="3493">
                  <c:v>60.066409999999998</c:v>
                </c:pt>
                <c:pt idx="3494">
                  <c:v>60.066409999999998</c:v>
                </c:pt>
                <c:pt idx="3495">
                  <c:v>60.066406000000001</c:v>
                </c:pt>
                <c:pt idx="3496">
                  <c:v>60.066406000000001</c:v>
                </c:pt>
                <c:pt idx="3497">
                  <c:v>60.066406000000001</c:v>
                </c:pt>
                <c:pt idx="3498">
                  <c:v>60.066406000000001</c:v>
                </c:pt>
                <c:pt idx="3499">
                  <c:v>60.066406000000001</c:v>
                </c:pt>
                <c:pt idx="3500">
                  <c:v>60.066406000000001</c:v>
                </c:pt>
                <c:pt idx="3501">
                  <c:v>60.066406000000001</c:v>
                </c:pt>
                <c:pt idx="3502">
                  <c:v>60.066406000000001</c:v>
                </c:pt>
                <c:pt idx="3503">
                  <c:v>60.066406000000001</c:v>
                </c:pt>
                <c:pt idx="3504">
                  <c:v>60.066406000000001</c:v>
                </c:pt>
                <c:pt idx="3505">
                  <c:v>60.066398999999997</c:v>
                </c:pt>
                <c:pt idx="3506">
                  <c:v>60.066398999999997</c:v>
                </c:pt>
                <c:pt idx="3507">
                  <c:v>60.066398999999997</c:v>
                </c:pt>
                <c:pt idx="3508">
                  <c:v>60.066398999999997</c:v>
                </c:pt>
                <c:pt idx="3509">
                  <c:v>60.066398999999997</c:v>
                </c:pt>
                <c:pt idx="3510">
                  <c:v>60.066398999999997</c:v>
                </c:pt>
                <c:pt idx="3511">
                  <c:v>60.066391000000003</c:v>
                </c:pt>
                <c:pt idx="3512">
                  <c:v>60.066391000000003</c:v>
                </c:pt>
                <c:pt idx="3513">
                  <c:v>60.066391000000003</c:v>
                </c:pt>
                <c:pt idx="3514">
                  <c:v>60.066383000000002</c:v>
                </c:pt>
                <c:pt idx="3515">
                  <c:v>60.066383000000002</c:v>
                </c:pt>
                <c:pt idx="3516">
                  <c:v>60.066383000000002</c:v>
                </c:pt>
                <c:pt idx="3517">
                  <c:v>60.066375999999998</c:v>
                </c:pt>
                <c:pt idx="3518">
                  <c:v>60.066375999999998</c:v>
                </c:pt>
                <c:pt idx="3519">
                  <c:v>60.066367999999997</c:v>
                </c:pt>
                <c:pt idx="3520">
                  <c:v>60.066367999999997</c:v>
                </c:pt>
                <c:pt idx="3521">
                  <c:v>60.066360000000003</c:v>
                </c:pt>
                <c:pt idx="3522">
                  <c:v>60.066360000000003</c:v>
                </c:pt>
                <c:pt idx="3523">
                  <c:v>60.066352999999999</c:v>
                </c:pt>
                <c:pt idx="3524">
                  <c:v>60.066352999999999</c:v>
                </c:pt>
                <c:pt idx="3525">
                  <c:v>60.066344999999998</c:v>
                </c:pt>
                <c:pt idx="3526">
                  <c:v>60.066341000000001</c:v>
                </c:pt>
                <c:pt idx="3527">
                  <c:v>60.066341000000001</c:v>
                </c:pt>
                <c:pt idx="3528">
                  <c:v>60.066333999999998</c:v>
                </c:pt>
                <c:pt idx="3529">
                  <c:v>60.066325999999997</c:v>
                </c:pt>
                <c:pt idx="3530">
                  <c:v>60.066325999999997</c:v>
                </c:pt>
                <c:pt idx="3531">
                  <c:v>60.066319</c:v>
                </c:pt>
                <c:pt idx="3532">
                  <c:v>60.066319</c:v>
                </c:pt>
                <c:pt idx="3533">
                  <c:v>60.066310999999999</c:v>
                </c:pt>
                <c:pt idx="3534">
                  <c:v>60.066310999999999</c:v>
                </c:pt>
                <c:pt idx="3535">
                  <c:v>60.066302999999998</c:v>
                </c:pt>
                <c:pt idx="3536">
                  <c:v>60.066302999999998</c:v>
                </c:pt>
                <c:pt idx="3537">
                  <c:v>60.066296000000001</c:v>
                </c:pt>
                <c:pt idx="3538">
                  <c:v>60.066296000000001</c:v>
                </c:pt>
                <c:pt idx="3539">
                  <c:v>60.066291999999997</c:v>
                </c:pt>
                <c:pt idx="3540">
                  <c:v>60.066291999999997</c:v>
                </c:pt>
                <c:pt idx="3541">
                  <c:v>60.066291999999997</c:v>
                </c:pt>
                <c:pt idx="3542">
                  <c:v>60.066291999999997</c:v>
                </c:pt>
                <c:pt idx="3543">
                  <c:v>60.066284000000003</c:v>
                </c:pt>
                <c:pt idx="3544">
                  <c:v>60.066284000000003</c:v>
                </c:pt>
                <c:pt idx="3545">
                  <c:v>60.066284000000003</c:v>
                </c:pt>
                <c:pt idx="3546">
                  <c:v>60.066284000000003</c:v>
                </c:pt>
                <c:pt idx="3547">
                  <c:v>60.066284000000003</c:v>
                </c:pt>
                <c:pt idx="3548">
                  <c:v>60.066284000000003</c:v>
                </c:pt>
                <c:pt idx="3549">
                  <c:v>60.066284000000003</c:v>
                </c:pt>
                <c:pt idx="3550">
                  <c:v>60.066276999999999</c:v>
                </c:pt>
                <c:pt idx="3551">
                  <c:v>60.066276999999999</c:v>
                </c:pt>
                <c:pt idx="3552">
                  <c:v>60.066276999999999</c:v>
                </c:pt>
                <c:pt idx="3553">
                  <c:v>60.066276999999999</c:v>
                </c:pt>
                <c:pt idx="3554">
                  <c:v>60.066276999999999</c:v>
                </c:pt>
                <c:pt idx="3555">
                  <c:v>60.066276999999999</c:v>
                </c:pt>
                <c:pt idx="3556">
                  <c:v>60.066276999999999</c:v>
                </c:pt>
                <c:pt idx="3557">
                  <c:v>60.066276999999999</c:v>
                </c:pt>
                <c:pt idx="3558">
                  <c:v>60.066276999999999</c:v>
                </c:pt>
                <c:pt idx="3559">
                  <c:v>60.066268999999998</c:v>
                </c:pt>
                <c:pt idx="3560">
                  <c:v>60.066268999999998</c:v>
                </c:pt>
                <c:pt idx="3561">
                  <c:v>60.066268999999998</c:v>
                </c:pt>
                <c:pt idx="3562">
                  <c:v>60.066268999999998</c:v>
                </c:pt>
                <c:pt idx="3563">
                  <c:v>60.066260999999997</c:v>
                </c:pt>
                <c:pt idx="3564">
                  <c:v>60.066260999999997</c:v>
                </c:pt>
                <c:pt idx="3565">
                  <c:v>60.066260999999997</c:v>
                </c:pt>
                <c:pt idx="3566">
                  <c:v>60.066254000000001</c:v>
                </c:pt>
                <c:pt idx="3567">
                  <c:v>60.066254000000001</c:v>
                </c:pt>
                <c:pt idx="3568">
                  <c:v>60.066246</c:v>
                </c:pt>
                <c:pt idx="3569">
                  <c:v>60.066246</c:v>
                </c:pt>
                <c:pt idx="3570">
                  <c:v>60.066237999999998</c:v>
                </c:pt>
                <c:pt idx="3571">
                  <c:v>60.066237999999998</c:v>
                </c:pt>
                <c:pt idx="3572">
                  <c:v>60.066231000000002</c:v>
                </c:pt>
                <c:pt idx="3573">
                  <c:v>60.066231000000002</c:v>
                </c:pt>
                <c:pt idx="3574">
                  <c:v>60.066226999999998</c:v>
                </c:pt>
                <c:pt idx="3575">
                  <c:v>60.066226999999998</c:v>
                </c:pt>
                <c:pt idx="3576">
                  <c:v>60.066218999999997</c:v>
                </c:pt>
                <c:pt idx="3577">
                  <c:v>60.066212</c:v>
                </c:pt>
                <c:pt idx="3578">
                  <c:v>60.066212</c:v>
                </c:pt>
                <c:pt idx="3579">
                  <c:v>60.066203999999999</c:v>
                </c:pt>
                <c:pt idx="3580">
                  <c:v>60.066195999999998</c:v>
                </c:pt>
                <c:pt idx="3581">
                  <c:v>60.066195999999998</c:v>
                </c:pt>
                <c:pt idx="3582">
                  <c:v>60.066189000000001</c:v>
                </c:pt>
                <c:pt idx="3583">
                  <c:v>60.066189000000001</c:v>
                </c:pt>
                <c:pt idx="3584">
                  <c:v>60.066181</c:v>
                </c:pt>
                <c:pt idx="3585">
                  <c:v>60.066181</c:v>
                </c:pt>
                <c:pt idx="3586">
                  <c:v>60.066177000000003</c:v>
                </c:pt>
                <c:pt idx="3587">
                  <c:v>60.066177000000003</c:v>
                </c:pt>
                <c:pt idx="3588">
                  <c:v>60.066177000000003</c:v>
                </c:pt>
                <c:pt idx="3589">
                  <c:v>60.06617</c:v>
                </c:pt>
                <c:pt idx="3590">
                  <c:v>60.06617</c:v>
                </c:pt>
                <c:pt idx="3591">
                  <c:v>60.066161999999998</c:v>
                </c:pt>
                <c:pt idx="3592">
                  <c:v>60.066161999999998</c:v>
                </c:pt>
                <c:pt idx="3593">
                  <c:v>60.066161999999998</c:v>
                </c:pt>
                <c:pt idx="3594">
                  <c:v>60.066161999999998</c:v>
                </c:pt>
                <c:pt idx="3595">
                  <c:v>60.066161999999998</c:v>
                </c:pt>
                <c:pt idx="3596">
                  <c:v>60.066161999999998</c:v>
                </c:pt>
                <c:pt idx="3597">
                  <c:v>60.066153999999997</c:v>
                </c:pt>
                <c:pt idx="3598">
                  <c:v>60.066153999999997</c:v>
                </c:pt>
                <c:pt idx="3599">
                  <c:v>60.066153999999997</c:v>
                </c:pt>
                <c:pt idx="3600">
                  <c:v>60.066153999999997</c:v>
                </c:pt>
                <c:pt idx="3601">
                  <c:v>60.066153999999997</c:v>
                </c:pt>
              </c:numCache>
            </c:numRef>
          </c:yVal>
          <c:smooth val="0"/>
        </c:ser>
        <c:ser>
          <c:idx val="2"/>
          <c:order val="2"/>
          <c:tx>
            <c:strRef>
              <c:f>'597'!$U$1</c:f>
              <c:strCache>
                <c:ptCount val="1"/>
                <c:pt idx="0">
                  <c:v>Loss of 2000MW Load</c:v>
                </c:pt>
              </c:strCache>
            </c:strRef>
          </c:tx>
          <c:marker>
            <c:symbol val="none"/>
          </c:marker>
          <c:xVal>
            <c:numRef>
              <c:f>'597'!$T$2:$T$2403</c:f>
              <c:numCache>
                <c:formatCode>General</c:formatCode>
                <c:ptCount val="24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numCache>
            </c:numRef>
          </c:xVal>
          <c:yVal>
            <c:numRef>
              <c:f>'597'!$U$2:$U$2403</c:f>
              <c:numCache>
                <c:formatCode>General</c:formatCode>
                <c:ptCount val="2402"/>
                <c:pt idx="0">
                  <c:v>60</c:v>
                </c:pt>
                <c:pt idx="1">
                  <c:v>60.000008000000001</c:v>
                </c:pt>
                <c:pt idx="2">
                  <c:v>60.000014999999998</c:v>
                </c:pt>
                <c:pt idx="3">
                  <c:v>60.000014999999998</c:v>
                </c:pt>
                <c:pt idx="4">
                  <c:v>60.000022999999999</c:v>
                </c:pt>
                <c:pt idx="5">
                  <c:v>60.000031</c:v>
                </c:pt>
                <c:pt idx="6">
                  <c:v>60.000031</c:v>
                </c:pt>
                <c:pt idx="7">
                  <c:v>60.000033999999999</c:v>
                </c:pt>
                <c:pt idx="8">
                  <c:v>60.000033999999999</c:v>
                </c:pt>
                <c:pt idx="9">
                  <c:v>60.000042000000001</c:v>
                </c:pt>
                <c:pt idx="10">
                  <c:v>60.000042000000001</c:v>
                </c:pt>
                <c:pt idx="11">
                  <c:v>60.000050000000002</c:v>
                </c:pt>
                <c:pt idx="12">
                  <c:v>60.000050000000002</c:v>
                </c:pt>
                <c:pt idx="13">
                  <c:v>60.000050000000002</c:v>
                </c:pt>
                <c:pt idx="14">
                  <c:v>60.000056999999998</c:v>
                </c:pt>
                <c:pt idx="15">
                  <c:v>60.000056999999998</c:v>
                </c:pt>
                <c:pt idx="16">
                  <c:v>60.000056999999998</c:v>
                </c:pt>
                <c:pt idx="17">
                  <c:v>60.000064999999999</c:v>
                </c:pt>
                <c:pt idx="18">
                  <c:v>60.000064999999999</c:v>
                </c:pt>
                <c:pt idx="19">
                  <c:v>60.000064999999999</c:v>
                </c:pt>
                <c:pt idx="20">
                  <c:v>60.000072000000003</c:v>
                </c:pt>
                <c:pt idx="21">
                  <c:v>60.000072000000003</c:v>
                </c:pt>
                <c:pt idx="22">
                  <c:v>60.000072000000003</c:v>
                </c:pt>
                <c:pt idx="23">
                  <c:v>60.000072000000003</c:v>
                </c:pt>
                <c:pt idx="24">
                  <c:v>60.000079999999997</c:v>
                </c:pt>
                <c:pt idx="25">
                  <c:v>60.000079999999997</c:v>
                </c:pt>
                <c:pt idx="26">
                  <c:v>60.000079999999997</c:v>
                </c:pt>
                <c:pt idx="27">
                  <c:v>60.000079999999997</c:v>
                </c:pt>
                <c:pt idx="28">
                  <c:v>60.000079999999997</c:v>
                </c:pt>
                <c:pt idx="29">
                  <c:v>60.000084000000001</c:v>
                </c:pt>
                <c:pt idx="30">
                  <c:v>60.000084000000001</c:v>
                </c:pt>
                <c:pt idx="31">
                  <c:v>60.000084000000001</c:v>
                </c:pt>
                <c:pt idx="32">
                  <c:v>60.000084000000001</c:v>
                </c:pt>
                <c:pt idx="33">
                  <c:v>60.000092000000002</c:v>
                </c:pt>
                <c:pt idx="34">
                  <c:v>60.000092000000002</c:v>
                </c:pt>
                <c:pt idx="35">
                  <c:v>60.000092000000002</c:v>
                </c:pt>
                <c:pt idx="36">
                  <c:v>60.000092000000002</c:v>
                </c:pt>
                <c:pt idx="37">
                  <c:v>60.000092000000002</c:v>
                </c:pt>
                <c:pt idx="38">
                  <c:v>60.000098999999999</c:v>
                </c:pt>
                <c:pt idx="39">
                  <c:v>60.000098999999999</c:v>
                </c:pt>
                <c:pt idx="40">
                  <c:v>60.000098999999999</c:v>
                </c:pt>
                <c:pt idx="41">
                  <c:v>60.000098999999999</c:v>
                </c:pt>
                <c:pt idx="42">
                  <c:v>60.000098999999999</c:v>
                </c:pt>
                <c:pt idx="43">
                  <c:v>60.000107</c:v>
                </c:pt>
                <c:pt idx="44">
                  <c:v>60.000107</c:v>
                </c:pt>
                <c:pt idx="45">
                  <c:v>60.000107</c:v>
                </c:pt>
                <c:pt idx="46">
                  <c:v>60.000107</c:v>
                </c:pt>
                <c:pt idx="47">
                  <c:v>60.000107</c:v>
                </c:pt>
                <c:pt idx="48">
                  <c:v>60.000114000000004</c:v>
                </c:pt>
                <c:pt idx="49">
                  <c:v>60.000114000000004</c:v>
                </c:pt>
                <c:pt idx="50">
                  <c:v>60.000114000000004</c:v>
                </c:pt>
                <c:pt idx="51">
                  <c:v>60.000114000000004</c:v>
                </c:pt>
                <c:pt idx="52">
                  <c:v>60.000114000000004</c:v>
                </c:pt>
                <c:pt idx="53">
                  <c:v>60.000114000000004</c:v>
                </c:pt>
                <c:pt idx="54">
                  <c:v>60.000121999999998</c:v>
                </c:pt>
                <c:pt idx="55">
                  <c:v>60.000121999999998</c:v>
                </c:pt>
                <c:pt idx="56">
                  <c:v>60.000121999999998</c:v>
                </c:pt>
                <c:pt idx="57">
                  <c:v>60.000121999999998</c:v>
                </c:pt>
                <c:pt idx="58">
                  <c:v>60.000121999999998</c:v>
                </c:pt>
                <c:pt idx="59">
                  <c:v>60.000121999999998</c:v>
                </c:pt>
                <c:pt idx="60">
                  <c:v>60.000121999999998</c:v>
                </c:pt>
                <c:pt idx="61">
                  <c:v>60.000121999999998</c:v>
                </c:pt>
                <c:pt idx="62">
                  <c:v>60.003791999999997</c:v>
                </c:pt>
                <c:pt idx="63">
                  <c:v>60.006774999999998</c:v>
                </c:pt>
                <c:pt idx="64">
                  <c:v>60.009483000000003</c:v>
                </c:pt>
                <c:pt idx="65">
                  <c:v>60.012051</c:v>
                </c:pt>
                <c:pt idx="66">
                  <c:v>60.014575999999998</c:v>
                </c:pt>
                <c:pt idx="67">
                  <c:v>60.017043999999999</c:v>
                </c:pt>
                <c:pt idx="68">
                  <c:v>60.019477999999999</c:v>
                </c:pt>
                <c:pt idx="69">
                  <c:v>60.021908000000003</c:v>
                </c:pt>
                <c:pt idx="70">
                  <c:v>60.024318999999998</c:v>
                </c:pt>
                <c:pt idx="71">
                  <c:v>60.026713999999998</c:v>
                </c:pt>
                <c:pt idx="72">
                  <c:v>60.029102000000002</c:v>
                </c:pt>
                <c:pt idx="73">
                  <c:v>60.031486999999998</c:v>
                </c:pt>
                <c:pt idx="74">
                  <c:v>60.033875000000002</c:v>
                </c:pt>
                <c:pt idx="75">
                  <c:v>60.036254999999997</c:v>
                </c:pt>
                <c:pt idx="76">
                  <c:v>60.038651000000002</c:v>
                </c:pt>
                <c:pt idx="77">
                  <c:v>60.041041999999997</c:v>
                </c:pt>
                <c:pt idx="78">
                  <c:v>60.043464999999998</c:v>
                </c:pt>
                <c:pt idx="79">
                  <c:v>60.045890999999997</c:v>
                </c:pt>
                <c:pt idx="80">
                  <c:v>60.048327999999998</c:v>
                </c:pt>
                <c:pt idx="81">
                  <c:v>60.05077</c:v>
                </c:pt>
                <c:pt idx="82">
                  <c:v>60.053246000000001</c:v>
                </c:pt>
                <c:pt idx="83">
                  <c:v>60.055717000000001</c:v>
                </c:pt>
                <c:pt idx="84">
                  <c:v>60.058200999999997</c:v>
                </c:pt>
                <c:pt idx="85">
                  <c:v>60.060684000000002</c:v>
                </c:pt>
                <c:pt idx="86">
                  <c:v>60.063178999999998</c:v>
                </c:pt>
                <c:pt idx="87">
                  <c:v>60.065666</c:v>
                </c:pt>
                <c:pt idx="88">
                  <c:v>60.068165</c:v>
                </c:pt>
                <c:pt idx="89">
                  <c:v>60.070652000000003</c:v>
                </c:pt>
                <c:pt idx="90">
                  <c:v>60.073143000000002</c:v>
                </c:pt>
                <c:pt idx="91">
                  <c:v>60.075623</c:v>
                </c:pt>
                <c:pt idx="92">
                  <c:v>60.078097999999997</c:v>
                </c:pt>
                <c:pt idx="93">
                  <c:v>60.080573999999999</c:v>
                </c:pt>
                <c:pt idx="94">
                  <c:v>60.083035000000002</c:v>
                </c:pt>
                <c:pt idx="95">
                  <c:v>60.085487000000001</c:v>
                </c:pt>
                <c:pt idx="96">
                  <c:v>60.087933</c:v>
                </c:pt>
                <c:pt idx="97">
                  <c:v>60.090378000000001</c:v>
                </c:pt>
                <c:pt idx="98">
                  <c:v>60.092804000000001</c:v>
                </c:pt>
                <c:pt idx="99">
                  <c:v>60.095230000000001</c:v>
                </c:pt>
                <c:pt idx="100">
                  <c:v>60.097651999999997</c:v>
                </c:pt>
                <c:pt idx="101">
                  <c:v>60.100085999999997</c:v>
                </c:pt>
                <c:pt idx="102">
                  <c:v>60.102488999999998</c:v>
                </c:pt>
                <c:pt idx="103">
                  <c:v>60.104900000000001</c:v>
                </c:pt>
                <c:pt idx="104">
                  <c:v>60.107315</c:v>
                </c:pt>
                <c:pt idx="105">
                  <c:v>60.109749000000001</c:v>
                </c:pt>
                <c:pt idx="106">
                  <c:v>60.112152000000002</c:v>
                </c:pt>
                <c:pt idx="107">
                  <c:v>60.114586000000003</c:v>
                </c:pt>
                <c:pt idx="108">
                  <c:v>60.117016</c:v>
                </c:pt>
                <c:pt idx="109">
                  <c:v>60.119475999999999</c:v>
                </c:pt>
                <c:pt idx="110">
                  <c:v>60.121921999999998</c:v>
                </c:pt>
                <c:pt idx="111">
                  <c:v>60.124389999999998</c:v>
                </c:pt>
                <c:pt idx="112">
                  <c:v>60.126873000000003</c:v>
                </c:pt>
                <c:pt idx="113">
                  <c:v>60.129382999999997</c:v>
                </c:pt>
                <c:pt idx="114">
                  <c:v>60.131878</c:v>
                </c:pt>
                <c:pt idx="115">
                  <c:v>60.134411</c:v>
                </c:pt>
                <c:pt idx="116">
                  <c:v>60.136955</c:v>
                </c:pt>
                <c:pt idx="117">
                  <c:v>60.139533999999998</c:v>
                </c:pt>
                <c:pt idx="118">
                  <c:v>60.142100999999997</c:v>
                </c:pt>
                <c:pt idx="119">
                  <c:v>60.144694999999999</c:v>
                </c:pt>
                <c:pt idx="120">
                  <c:v>60.147308000000002</c:v>
                </c:pt>
                <c:pt idx="121">
                  <c:v>60.149940000000001</c:v>
                </c:pt>
                <c:pt idx="122">
                  <c:v>60.152565000000003</c:v>
                </c:pt>
                <c:pt idx="123">
                  <c:v>60.155216000000003</c:v>
                </c:pt>
                <c:pt idx="124">
                  <c:v>60.157879000000001</c:v>
                </c:pt>
                <c:pt idx="125">
                  <c:v>60.160544999999999</c:v>
                </c:pt>
                <c:pt idx="126">
                  <c:v>60.163215999999998</c:v>
                </c:pt>
                <c:pt idx="127">
                  <c:v>60.165889999999997</c:v>
                </c:pt>
                <c:pt idx="128">
                  <c:v>60.168564000000003</c:v>
                </c:pt>
                <c:pt idx="129">
                  <c:v>60.171245999999996</c:v>
                </c:pt>
                <c:pt idx="130">
                  <c:v>60.173907999999997</c:v>
                </c:pt>
                <c:pt idx="131">
                  <c:v>60.176566999999999</c:v>
                </c:pt>
                <c:pt idx="132">
                  <c:v>60.179222000000003</c:v>
                </c:pt>
                <c:pt idx="133">
                  <c:v>60.181870000000004</c:v>
                </c:pt>
                <c:pt idx="134">
                  <c:v>60.184494000000001</c:v>
                </c:pt>
                <c:pt idx="135">
                  <c:v>60.187095999999997</c:v>
                </c:pt>
                <c:pt idx="136">
                  <c:v>60.189686000000002</c:v>
                </c:pt>
                <c:pt idx="137">
                  <c:v>60.192261000000002</c:v>
                </c:pt>
                <c:pt idx="138">
                  <c:v>60.194800999999998</c:v>
                </c:pt>
                <c:pt idx="139">
                  <c:v>60.197319</c:v>
                </c:pt>
                <c:pt idx="140">
                  <c:v>60.199806000000002</c:v>
                </c:pt>
                <c:pt idx="141">
                  <c:v>60.202274000000003</c:v>
                </c:pt>
                <c:pt idx="142">
                  <c:v>60.204700000000003</c:v>
                </c:pt>
                <c:pt idx="143">
                  <c:v>60.207096</c:v>
                </c:pt>
                <c:pt idx="144">
                  <c:v>60.209457</c:v>
                </c:pt>
                <c:pt idx="145">
                  <c:v>60.211787999999999</c:v>
                </c:pt>
                <c:pt idx="146">
                  <c:v>60.214077000000003</c:v>
                </c:pt>
                <c:pt idx="147">
                  <c:v>60.216327999999997</c:v>
                </c:pt>
                <c:pt idx="148">
                  <c:v>60.218547999999998</c:v>
                </c:pt>
                <c:pt idx="149">
                  <c:v>60.220734</c:v>
                </c:pt>
                <c:pt idx="150">
                  <c:v>60.222873999999997</c:v>
                </c:pt>
                <c:pt idx="151">
                  <c:v>60.224975999999998</c:v>
                </c:pt>
                <c:pt idx="152">
                  <c:v>60.227051000000003</c:v>
                </c:pt>
                <c:pt idx="153">
                  <c:v>60.229087999999997</c:v>
                </c:pt>
                <c:pt idx="154">
                  <c:v>60.231079000000001</c:v>
                </c:pt>
                <c:pt idx="155">
                  <c:v>60.233035999999998</c:v>
                </c:pt>
                <c:pt idx="156">
                  <c:v>60.234962000000003</c:v>
                </c:pt>
                <c:pt idx="157">
                  <c:v>60.236862000000002</c:v>
                </c:pt>
                <c:pt idx="158">
                  <c:v>60.238715999999997</c:v>
                </c:pt>
                <c:pt idx="159">
                  <c:v>60.240546999999999</c:v>
                </c:pt>
                <c:pt idx="160">
                  <c:v>60.242351999999997</c:v>
                </c:pt>
                <c:pt idx="161">
                  <c:v>60.244124999999997</c:v>
                </c:pt>
                <c:pt idx="162">
                  <c:v>60.245868999999999</c:v>
                </c:pt>
                <c:pt idx="163">
                  <c:v>60.247585000000001</c:v>
                </c:pt>
                <c:pt idx="164">
                  <c:v>60.249287000000002</c:v>
                </c:pt>
                <c:pt idx="165">
                  <c:v>60.250968999999998</c:v>
                </c:pt>
                <c:pt idx="166">
                  <c:v>60.252620999999998</c:v>
                </c:pt>
                <c:pt idx="167">
                  <c:v>60.254264999999997</c:v>
                </c:pt>
                <c:pt idx="168">
                  <c:v>60.255890000000001</c:v>
                </c:pt>
                <c:pt idx="169">
                  <c:v>60.257506999999997</c:v>
                </c:pt>
                <c:pt idx="170">
                  <c:v>60.259101999999999</c:v>
                </c:pt>
                <c:pt idx="171">
                  <c:v>60.260688999999999</c:v>
                </c:pt>
                <c:pt idx="172">
                  <c:v>60.262267999999999</c:v>
                </c:pt>
                <c:pt idx="173">
                  <c:v>60.263843999999999</c:v>
                </c:pt>
                <c:pt idx="174">
                  <c:v>60.265411</c:v>
                </c:pt>
                <c:pt idx="175">
                  <c:v>60.266967999999999</c:v>
                </c:pt>
                <c:pt idx="176">
                  <c:v>60.268520000000002</c:v>
                </c:pt>
                <c:pt idx="177">
                  <c:v>60.270072999999996</c:v>
                </c:pt>
                <c:pt idx="178">
                  <c:v>60.271625999999998</c:v>
                </c:pt>
                <c:pt idx="179">
                  <c:v>60.273178000000001</c:v>
                </c:pt>
                <c:pt idx="180">
                  <c:v>60.274723000000002</c:v>
                </c:pt>
                <c:pt idx="181">
                  <c:v>60.276268000000002</c:v>
                </c:pt>
                <c:pt idx="182">
                  <c:v>60.277813000000002</c:v>
                </c:pt>
                <c:pt idx="183">
                  <c:v>60.279358000000002</c:v>
                </c:pt>
                <c:pt idx="184">
                  <c:v>60.280903000000002</c:v>
                </c:pt>
                <c:pt idx="185">
                  <c:v>60.282432999999997</c:v>
                </c:pt>
                <c:pt idx="186">
                  <c:v>60.283977999999998</c:v>
                </c:pt>
                <c:pt idx="187">
                  <c:v>60.285514999999997</c:v>
                </c:pt>
                <c:pt idx="188">
                  <c:v>60.287047999999999</c:v>
                </c:pt>
                <c:pt idx="189">
                  <c:v>60.28857</c:v>
                </c:pt>
                <c:pt idx="190">
                  <c:v>60.290100000000002</c:v>
                </c:pt>
                <c:pt idx="191">
                  <c:v>60.291618</c:v>
                </c:pt>
                <c:pt idx="192">
                  <c:v>60.293125000000003</c:v>
                </c:pt>
                <c:pt idx="193">
                  <c:v>60.294628000000003</c:v>
                </c:pt>
                <c:pt idx="194">
                  <c:v>60.296131000000003</c:v>
                </c:pt>
                <c:pt idx="195">
                  <c:v>60.297618999999997</c:v>
                </c:pt>
                <c:pt idx="196">
                  <c:v>60.299098999999998</c:v>
                </c:pt>
                <c:pt idx="197">
                  <c:v>60.300556</c:v>
                </c:pt>
                <c:pt idx="198">
                  <c:v>60.302016999999999</c:v>
                </c:pt>
                <c:pt idx="199">
                  <c:v>60.303455</c:v>
                </c:pt>
                <c:pt idx="200">
                  <c:v>60.304878000000002</c:v>
                </c:pt>
                <c:pt idx="201">
                  <c:v>60.306286</c:v>
                </c:pt>
                <c:pt idx="202">
                  <c:v>60.307690000000001</c:v>
                </c:pt>
                <c:pt idx="203">
                  <c:v>60.309071000000003</c:v>
                </c:pt>
                <c:pt idx="204">
                  <c:v>60.310428999999999</c:v>
                </c:pt>
                <c:pt idx="205">
                  <c:v>60.311768000000001</c:v>
                </c:pt>
                <c:pt idx="206">
                  <c:v>60.313094999999997</c:v>
                </c:pt>
                <c:pt idx="207">
                  <c:v>60.314399999999999</c:v>
                </c:pt>
                <c:pt idx="208">
                  <c:v>60.315677999999998</c:v>
                </c:pt>
                <c:pt idx="209">
                  <c:v>60.316943999999999</c:v>
                </c:pt>
                <c:pt idx="210">
                  <c:v>60.318179999999998</c:v>
                </c:pt>
                <c:pt idx="211">
                  <c:v>60.319405000000003</c:v>
                </c:pt>
                <c:pt idx="212">
                  <c:v>60.320605999999998</c:v>
                </c:pt>
                <c:pt idx="213">
                  <c:v>60.321776999999997</c:v>
                </c:pt>
                <c:pt idx="214">
                  <c:v>60.322929000000002</c:v>
                </c:pt>
                <c:pt idx="215">
                  <c:v>60.324066000000002</c:v>
                </c:pt>
                <c:pt idx="216">
                  <c:v>60.325175999999999</c:v>
                </c:pt>
                <c:pt idx="217">
                  <c:v>60.326262999999997</c:v>
                </c:pt>
                <c:pt idx="218">
                  <c:v>60.327331999999998</c:v>
                </c:pt>
                <c:pt idx="219">
                  <c:v>60.328372999999999</c:v>
                </c:pt>
                <c:pt idx="220">
                  <c:v>60.329394999999998</c:v>
                </c:pt>
                <c:pt idx="221">
                  <c:v>60.330406000000004</c:v>
                </c:pt>
                <c:pt idx="222">
                  <c:v>60.331386999999999</c:v>
                </c:pt>
                <c:pt idx="223">
                  <c:v>60.332343999999999</c:v>
                </c:pt>
                <c:pt idx="224">
                  <c:v>60.333286000000001</c:v>
                </c:pt>
                <c:pt idx="225">
                  <c:v>60.334217000000002</c:v>
                </c:pt>
                <c:pt idx="226">
                  <c:v>60.335116999999997</c:v>
                </c:pt>
                <c:pt idx="227">
                  <c:v>60.336005999999998</c:v>
                </c:pt>
                <c:pt idx="228">
                  <c:v>60.336872</c:v>
                </c:pt>
                <c:pt idx="229">
                  <c:v>60.337730000000001</c:v>
                </c:pt>
                <c:pt idx="230">
                  <c:v>60.338557999999999</c:v>
                </c:pt>
                <c:pt idx="231">
                  <c:v>60.339382000000001</c:v>
                </c:pt>
                <c:pt idx="232">
                  <c:v>60.340190999999997</c:v>
                </c:pt>
                <c:pt idx="233">
                  <c:v>60.340983999999999</c:v>
                </c:pt>
                <c:pt idx="234">
                  <c:v>60.341754999999999</c:v>
                </c:pt>
                <c:pt idx="235">
                  <c:v>60.342522000000002</c:v>
                </c:pt>
                <c:pt idx="236">
                  <c:v>60.343273000000003</c:v>
                </c:pt>
                <c:pt idx="237">
                  <c:v>60.344017000000001</c:v>
                </c:pt>
                <c:pt idx="238">
                  <c:v>60.344738</c:v>
                </c:pt>
                <c:pt idx="239">
                  <c:v>60.345455000000001</c:v>
                </c:pt>
                <c:pt idx="240">
                  <c:v>60.346153000000001</c:v>
                </c:pt>
                <c:pt idx="241">
                  <c:v>60.346848000000001</c:v>
                </c:pt>
                <c:pt idx="242">
                  <c:v>60.347526999999999</c:v>
                </c:pt>
                <c:pt idx="243">
                  <c:v>60.348202000000001</c:v>
                </c:pt>
                <c:pt idx="244">
                  <c:v>60.348858</c:v>
                </c:pt>
                <c:pt idx="245">
                  <c:v>60.349502999999999</c:v>
                </c:pt>
                <c:pt idx="246">
                  <c:v>60.350140000000003</c:v>
                </c:pt>
                <c:pt idx="247">
                  <c:v>60.350769</c:v>
                </c:pt>
                <c:pt idx="248">
                  <c:v>60.351382999999998</c:v>
                </c:pt>
                <c:pt idx="249">
                  <c:v>60.351985999999997</c:v>
                </c:pt>
                <c:pt idx="250">
                  <c:v>60.352576999999997</c:v>
                </c:pt>
                <c:pt idx="251">
                  <c:v>60.353164999999997</c:v>
                </c:pt>
                <c:pt idx="252">
                  <c:v>60.353737000000002</c:v>
                </c:pt>
                <c:pt idx="253">
                  <c:v>60.354294000000003</c:v>
                </c:pt>
                <c:pt idx="254">
                  <c:v>60.354846999999999</c:v>
                </c:pt>
                <c:pt idx="255">
                  <c:v>60.355381000000001</c:v>
                </c:pt>
                <c:pt idx="256">
                  <c:v>60.355910999999999</c:v>
                </c:pt>
                <c:pt idx="257">
                  <c:v>60.356419000000002</c:v>
                </c:pt>
                <c:pt idx="258">
                  <c:v>60.356934000000003</c:v>
                </c:pt>
                <c:pt idx="259">
                  <c:v>60.357422</c:v>
                </c:pt>
                <c:pt idx="260">
                  <c:v>60.357906</c:v>
                </c:pt>
                <c:pt idx="261">
                  <c:v>60.358364000000002</c:v>
                </c:pt>
                <c:pt idx="262">
                  <c:v>60.358829</c:v>
                </c:pt>
                <c:pt idx="263">
                  <c:v>60.359271999999997</c:v>
                </c:pt>
                <c:pt idx="264">
                  <c:v>60.359710999999997</c:v>
                </c:pt>
                <c:pt idx="265">
                  <c:v>60.360123000000002</c:v>
                </c:pt>
                <c:pt idx="266">
                  <c:v>60.360537999999998</c:v>
                </c:pt>
                <c:pt idx="267">
                  <c:v>60.360939000000002</c:v>
                </c:pt>
                <c:pt idx="268">
                  <c:v>60.361319999999999</c:v>
                </c:pt>
                <c:pt idx="269">
                  <c:v>60.361691</c:v>
                </c:pt>
                <c:pt idx="270">
                  <c:v>60.362057</c:v>
                </c:pt>
                <c:pt idx="271">
                  <c:v>60.362403999999998</c:v>
                </c:pt>
                <c:pt idx="272">
                  <c:v>60.362746999999999</c:v>
                </c:pt>
                <c:pt idx="273">
                  <c:v>60.363070999999998</c:v>
                </c:pt>
                <c:pt idx="274">
                  <c:v>60.363391999999997</c:v>
                </c:pt>
                <c:pt idx="275">
                  <c:v>60.363692999999998</c:v>
                </c:pt>
                <c:pt idx="276">
                  <c:v>60.363987000000002</c:v>
                </c:pt>
                <c:pt idx="277">
                  <c:v>60.364265000000003</c:v>
                </c:pt>
                <c:pt idx="278">
                  <c:v>60.364544000000002</c:v>
                </c:pt>
                <c:pt idx="279">
                  <c:v>60.364806999999999</c:v>
                </c:pt>
                <c:pt idx="280">
                  <c:v>60.365067000000003</c:v>
                </c:pt>
                <c:pt idx="281">
                  <c:v>60.365302999999997</c:v>
                </c:pt>
                <c:pt idx="282">
                  <c:v>60.365540000000003</c:v>
                </c:pt>
                <c:pt idx="283">
                  <c:v>60.365768000000003</c:v>
                </c:pt>
                <c:pt idx="284">
                  <c:v>60.365982000000002</c:v>
                </c:pt>
                <c:pt idx="285">
                  <c:v>60.36618</c:v>
                </c:pt>
                <c:pt idx="286">
                  <c:v>60.366390000000003</c:v>
                </c:pt>
                <c:pt idx="287">
                  <c:v>60.366576999999999</c:v>
                </c:pt>
                <c:pt idx="288">
                  <c:v>60.366759999999999</c:v>
                </c:pt>
                <c:pt idx="289">
                  <c:v>60.366928000000001</c:v>
                </c:pt>
                <c:pt idx="290">
                  <c:v>60.367103999999998</c:v>
                </c:pt>
                <c:pt idx="291">
                  <c:v>60.367263999999999</c:v>
                </c:pt>
                <c:pt idx="292">
                  <c:v>60.367412999999999</c:v>
                </c:pt>
                <c:pt idx="293">
                  <c:v>60.367542</c:v>
                </c:pt>
                <c:pt idx="294">
                  <c:v>60.367691000000001</c:v>
                </c:pt>
                <c:pt idx="295">
                  <c:v>60.367820999999999</c:v>
                </c:pt>
                <c:pt idx="296">
                  <c:v>60.367935000000003</c:v>
                </c:pt>
                <c:pt idx="297">
                  <c:v>60.368042000000003</c:v>
                </c:pt>
                <c:pt idx="298">
                  <c:v>60.368155999999999</c:v>
                </c:pt>
                <c:pt idx="299">
                  <c:v>60.368248000000001</c:v>
                </c:pt>
                <c:pt idx="300">
                  <c:v>60.368343000000003</c:v>
                </c:pt>
                <c:pt idx="301">
                  <c:v>60.368416000000003</c:v>
                </c:pt>
                <c:pt idx="302">
                  <c:v>60.368492000000003</c:v>
                </c:pt>
                <c:pt idx="303">
                  <c:v>60.368557000000003</c:v>
                </c:pt>
                <c:pt idx="304">
                  <c:v>60.368614000000001</c:v>
                </c:pt>
                <c:pt idx="305">
                  <c:v>60.368648999999998</c:v>
                </c:pt>
                <c:pt idx="306">
                  <c:v>60.368698000000002</c:v>
                </c:pt>
                <c:pt idx="307">
                  <c:v>60.368721000000001</c:v>
                </c:pt>
                <c:pt idx="308">
                  <c:v>60.368744</c:v>
                </c:pt>
                <c:pt idx="309">
                  <c:v>60.368744</c:v>
                </c:pt>
                <c:pt idx="310">
                  <c:v>60.368744</c:v>
                </c:pt>
                <c:pt idx="311">
                  <c:v>60.368729000000002</c:v>
                </c:pt>
                <c:pt idx="312">
                  <c:v>60.368706000000003</c:v>
                </c:pt>
                <c:pt idx="313">
                  <c:v>60.368664000000003</c:v>
                </c:pt>
                <c:pt idx="314">
                  <c:v>60.368622000000002</c:v>
                </c:pt>
                <c:pt idx="315">
                  <c:v>60.368564999999997</c:v>
                </c:pt>
                <c:pt idx="316">
                  <c:v>60.368492000000003</c:v>
                </c:pt>
                <c:pt idx="317">
                  <c:v>60.368408000000002</c:v>
                </c:pt>
                <c:pt idx="318">
                  <c:v>60.368313000000001</c:v>
                </c:pt>
                <c:pt idx="319">
                  <c:v>60.368206000000001</c:v>
                </c:pt>
                <c:pt idx="320">
                  <c:v>60.368091999999997</c:v>
                </c:pt>
                <c:pt idx="321">
                  <c:v>60.36795</c:v>
                </c:pt>
                <c:pt idx="322">
                  <c:v>60.367812999999998</c:v>
                </c:pt>
                <c:pt idx="323">
                  <c:v>60.367663999999998</c:v>
                </c:pt>
                <c:pt idx="324">
                  <c:v>60.367493000000003</c:v>
                </c:pt>
                <c:pt idx="325">
                  <c:v>60.367305999999999</c:v>
                </c:pt>
                <c:pt idx="326">
                  <c:v>60.367119000000002</c:v>
                </c:pt>
                <c:pt idx="327">
                  <c:v>60.36692</c:v>
                </c:pt>
                <c:pt idx="328">
                  <c:v>60.366698999999997</c:v>
                </c:pt>
                <c:pt idx="329">
                  <c:v>60.36647</c:v>
                </c:pt>
                <c:pt idx="330">
                  <c:v>60.366233999999999</c:v>
                </c:pt>
                <c:pt idx="331">
                  <c:v>60.365989999999996</c:v>
                </c:pt>
                <c:pt idx="332">
                  <c:v>60.365723000000003</c:v>
                </c:pt>
                <c:pt idx="333">
                  <c:v>60.365451999999998</c:v>
                </c:pt>
                <c:pt idx="334">
                  <c:v>60.365181</c:v>
                </c:pt>
                <c:pt idx="335">
                  <c:v>60.364887000000003</c:v>
                </c:pt>
                <c:pt idx="336">
                  <c:v>60.364593999999997</c:v>
                </c:pt>
                <c:pt idx="337">
                  <c:v>60.364280999999998</c:v>
                </c:pt>
                <c:pt idx="338">
                  <c:v>60.363971999999997</c:v>
                </c:pt>
                <c:pt idx="339">
                  <c:v>60.363650999999997</c:v>
                </c:pt>
                <c:pt idx="340">
                  <c:v>60.363318999999997</c:v>
                </c:pt>
                <c:pt idx="341">
                  <c:v>60.362983999999997</c:v>
                </c:pt>
                <c:pt idx="342">
                  <c:v>60.362648</c:v>
                </c:pt>
                <c:pt idx="343">
                  <c:v>60.362296999999998</c:v>
                </c:pt>
                <c:pt idx="344">
                  <c:v>60.361953999999997</c:v>
                </c:pt>
                <c:pt idx="345">
                  <c:v>60.361590999999997</c:v>
                </c:pt>
                <c:pt idx="346">
                  <c:v>60.361240000000002</c:v>
                </c:pt>
                <c:pt idx="347">
                  <c:v>60.360874000000003</c:v>
                </c:pt>
                <c:pt idx="348">
                  <c:v>60.360512</c:v>
                </c:pt>
                <c:pt idx="349">
                  <c:v>60.360137999999999</c:v>
                </c:pt>
                <c:pt idx="350">
                  <c:v>60.359768000000003</c:v>
                </c:pt>
                <c:pt idx="351">
                  <c:v>60.359394000000002</c:v>
                </c:pt>
                <c:pt idx="352">
                  <c:v>60.359023999999998</c:v>
                </c:pt>
                <c:pt idx="353">
                  <c:v>60.358643000000001</c:v>
                </c:pt>
                <c:pt idx="354">
                  <c:v>60.358272999999997</c:v>
                </c:pt>
                <c:pt idx="355">
                  <c:v>60.357891000000002</c:v>
                </c:pt>
                <c:pt idx="356">
                  <c:v>60.357512999999997</c:v>
                </c:pt>
                <c:pt idx="357">
                  <c:v>60.357135999999997</c:v>
                </c:pt>
                <c:pt idx="358">
                  <c:v>60.356754000000002</c:v>
                </c:pt>
                <c:pt idx="359">
                  <c:v>60.356377000000002</c:v>
                </c:pt>
                <c:pt idx="360">
                  <c:v>60.356003000000001</c:v>
                </c:pt>
                <c:pt idx="361">
                  <c:v>60.355618</c:v>
                </c:pt>
                <c:pt idx="362">
                  <c:v>60.355246999999999</c:v>
                </c:pt>
                <c:pt idx="363">
                  <c:v>60.354866000000001</c:v>
                </c:pt>
                <c:pt idx="364">
                  <c:v>60.354488000000003</c:v>
                </c:pt>
                <c:pt idx="365">
                  <c:v>60.354103000000002</c:v>
                </c:pt>
                <c:pt idx="366">
                  <c:v>60.353729000000001</c:v>
                </c:pt>
                <c:pt idx="367">
                  <c:v>60.353344</c:v>
                </c:pt>
                <c:pt idx="368">
                  <c:v>60.352966000000002</c:v>
                </c:pt>
                <c:pt idx="369">
                  <c:v>60.352576999999997</c:v>
                </c:pt>
                <c:pt idx="370">
                  <c:v>60.352200000000003</c:v>
                </c:pt>
                <c:pt idx="371">
                  <c:v>60.351813999999997</c:v>
                </c:pt>
                <c:pt idx="372">
                  <c:v>60.351424999999999</c:v>
                </c:pt>
                <c:pt idx="373">
                  <c:v>60.351025</c:v>
                </c:pt>
                <c:pt idx="374">
                  <c:v>60.350647000000002</c:v>
                </c:pt>
                <c:pt idx="375">
                  <c:v>60.350245999999999</c:v>
                </c:pt>
                <c:pt idx="376">
                  <c:v>60.349854000000001</c:v>
                </c:pt>
                <c:pt idx="377">
                  <c:v>60.349445000000003</c:v>
                </c:pt>
                <c:pt idx="378">
                  <c:v>60.349044999999997</c:v>
                </c:pt>
                <c:pt idx="379">
                  <c:v>60.348636999999997</c:v>
                </c:pt>
                <c:pt idx="380">
                  <c:v>60.348221000000002</c:v>
                </c:pt>
                <c:pt idx="381">
                  <c:v>60.347800999999997</c:v>
                </c:pt>
                <c:pt idx="382">
                  <c:v>60.347385000000003</c:v>
                </c:pt>
                <c:pt idx="383">
                  <c:v>60.346953999999997</c:v>
                </c:pt>
                <c:pt idx="384">
                  <c:v>60.346519000000001</c:v>
                </c:pt>
                <c:pt idx="385">
                  <c:v>60.346077000000001</c:v>
                </c:pt>
                <c:pt idx="386">
                  <c:v>60.345641999999998</c:v>
                </c:pt>
                <c:pt idx="387">
                  <c:v>60.345188</c:v>
                </c:pt>
                <c:pt idx="388">
                  <c:v>60.344729999999998</c:v>
                </c:pt>
                <c:pt idx="389">
                  <c:v>60.344268999999997</c:v>
                </c:pt>
                <c:pt idx="390">
                  <c:v>60.343803000000001</c:v>
                </c:pt>
                <c:pt idx="391">
                  <c:v>60.343330000000002</c:v>
                </c:pt>
                <c:pt idx="392">
                  <c:v>60.342849999999999</c:v>
                </c:pt>
                <c:pt idx="393">
                  <c:v>60.342357999999997</c:v>
                </c:pt>
                <c:pt idx="394">
                  <c:v>60.341869000000003</c:v>
                </c:pt>
                <c:pt idx="395">
                  <c:v>60.341369999999998</c:v>
                </c:pt>
                <c:pt idx="396">
                  <c:v>60.340862000000001</c:v>
                </c:pt>
                <c:pt idx="397">
                  <c:v>60.340339999999998</c:v>
                </c:pt>
                <c:pt idx="398">
                  <c:v>60.339832000000001</c:v>
                </c:pt>
                <c:pt idx="399">
                  <c:v>60.339302000000004</c:v>
                </c:pt>
                <c:pt idx="400">
                  <c:v>60.338776000000003</c:v>
                </c:pt>
                <c:pt idx="401">
                  <c:v>60.338230000000003</c:v>
                </c:pt>
                <c:pt idx="402">
                  <c:v>60.337691999999997</c:v>
                </c:pt>
                <c:pt idx="403">
                  <c:v>60.337150999999999</c:v>
                </c:pt>
                <c:pt idx="404">
                  <c:v>60.336601000000002</c:v>
                </c:pt>
                <c:pt idx="405">
                  <c:v>60.336033</c:v>
                </c:pt>
                <c:pt idx="406">
                  <c:v>60.335476</c:v>
                </c:pt>
                <c:pt idx="407">
                  <c:v>60.334910999999998</c:v>
                </c:pt>
                <c:pt idx="408">
                  <c:v>60.334339</c:v>
                </c:pt>
                <c:pt idx="409">
                  <c:v>60.333759000000001</c:v>
                </c:pt>
                <c:pt idx="410">
                  <c:v>60.333187000000002</c:v>
                </c:pt>
                <c:pt idx="411">
                  <c:v>60.332599999999999</c:v>
                </c:pt>
                <c:pt idx="412">
                  <c:v>60.332023999999997</c:v>
                </c:pt>
                <c:pt idx="413">
                  <c:v>60.331420999999999</c:v>
                </c:pt>
                <c:pt idx="414">
                  <c:v>60.330832999999998</c:v>
                </c:pt>
                <c:pt idx="415">
                  <c:v>60.330241999999998</c:v>
                </c:pt>
                <c:pt idx="416">
                  <c:v>60.329647000000001</c:v>
                </c:pt>
                <c:pt idx="417">
                  <c:v>60.329040999999997</c:v>
                </c:pt>
                <c:pt idx="418">
                  <c:v>60.328445000000002</c:v>
                </c:pt>
                <c:pt idx="419">
                  <c:v>60.327838999999997</c:v>
                </c:pt>
                <c:pt idx="420">
                  <c:v>60.327235999999999</c:v>
                </c:pt>
                <c:pt idx="421">
                  <c:v>60.326622</c:v>
                </c:pt>
                <c:pt idx="422">
                  <c:v>60.326019000000002</c:v>
                </c:pt>
                <c:pt idx="423">
                  <c:v>60.325412999999998</c:v>
                </c:pt>
                <c:pt idx="424">
                  <c:v>60.324798999999999</c:v>
                </c:pt>
                <c:pt idx="425">
                  <c:v>60.324181000000003</c:v>
                </c:pt>
                <c:pt idx="426">
                  <c:v>60.323574000000001</c:v>
                </c:pt>
                <c:pt idx="427">
                  <c:v>60.322960000000002</c:v>
                </c:pt>
                <c:pt idx="428">
                  <c:v>60.322346000000003</c:v>
                </c:pt>
                <c:pt idx="429">
                  <c:v>60.321724000000003</c:v>
                </c:pt>
                <c:pt idx="430">
                  <c:v>60.321114000000001</c:v>
                </c:pt>
                <c:pt idx="431">
                  <c:v>60.320498999999998</c:v>
                </c:pt>
                <c:pt idx="432">
                  <c:v>60.319884999999999</c:v>
                </c:pt>
                <c:pt idx="433">
                  <c:v>60.31926</c:v>
                </c:pt>
                <c:pt idx="434">
                  <c:v>60.318644999999997</c:v>
                </c:pt>
                <c:pt idx="435">
                  <c:v>60.318030999999998</c:v>
                </c:pt>
                <c:pt idx="436">
                  <c:v>60.317416999999999</c:v>
                </c:pt>
                <c:pt idx="437">
                  <c:v>60.316794999999999</c:v>
                </c:pt>
                <c:pt idx="438">
                  <c:v>60.316177000000003</c:v>
                </c:pt>
                <c:pt idx="439">
                  <c:v>60.315562999999997</c:v>
                </c:pt>
                <c:pt idx="440">
                  <c:v>60.314948999999999</c:v>
                </c:pt>
                <c:pt idx="441">
                  <c:v>60.314326999999999</c:v>
                </c:pt>
                <c:pt idx="442">
                  <c:v>60.313716999999997</c:v>
                </c:pt>
                <c:pt idx="443">
                  <c:v>60.313094999999997</c:v>
                </c:pt>
                <c:pt idx="444">
                  <c:v>60.312480999999998</c:v>
                </c:pt>
                <c:pt idx="445">
                  <c:v>60.311866999999999</c:v>
                </c:pt>
                <c:pt idx="446">
                  <c:v>60.311256</c:v>
                </c:pt>
                <c:pt idx="447">
                  <c:v>60.310642000000001</c:v>
                </c:pt>
                <c:pt idx="448">
                  <c:v>60.310028000000003</c:v>
                </c:pt>
                <c:pt idx="449">
                  <c:v>60.309413999999997</c:v>
                </c:pt>
                <c:pt idx="450">
                  <c:v>60.308804000000002</c:v>
                </c:pt>
                <c:pt idx="451">
                  <c:v>60.308197</c:v>
                </c:pt>
                <c:pt idx="452">
                  <c:v>60.307586999999998</c:v>
                </c:pt>
                <c:pt idx="453">
                  <c:v>60.306980000000003</c:v>
                </c:pt>
                <c:pt idx="454">
                  <c:v>60.306373999999998</c:v>
                </c:pt>
                <c:pt idx="455">
                  <c:v>60.305771</c:v>
                </c:pt>
                <c:pt idx="456">
                  <c:v>60.305171999999999</c:v>
                </c:pt>
                <c:pt idx="457">
                  <c:v>60.304561999999997</c:v>
                </c:pt>
                <c:pt idx="458">
                  <c:v>60.30397</c:v>
                </c:pt>
                <c:pt idx="459">
                  <c:v>60.303367999999999</c:v>
                </c:pt>
                <c:pt idx="460">
                  <c:v>60.302776000000001</c:v>
                </c:pt>
                <c:pt idx="461">
                  <c:v>60.302174000000001</c:v>
                </c:pt>
                <c:pt idx="462">
                  <c:v>60.301586</c:v>
                </c:pt>
                <c:pt idx="463">
                  <c:v>60.300995</c:v>
                </c:pt>
                <c:pt idx="464">
                  <c:v>60.300407</c:v>
                </c:pt>
                <c:pt idx="465">
                  <c:v>60.299819999999997</c:v>
                </c:pt>
                <c:pt idx="466">
                  <c:v>60.299239999999998</c:v>
                </c:pt>
                <c:pt idx="467">
                  <c:v>60.298656000000001</c:v>
                </c:pt>
                <c:pt idx="468">
                  <c:v>60.298076999999999</c:v>
                </c:pt>
                <c:pt idx="469">
                  <c:v>60.297497</c:v>
                </c:pt>
                <c:pt idx="470">
                  <c:v>60.296925000000002</c:v>
                </c:pt>
                <c:pt idx="471">
                  <c:v>60.296351999999999</c:v>
                </c:pt>
                <c:pt idx="472">
                  <c:v>60.295780000000001</c:v>
                </c:pt>
                <c:pt idx="473">
                  <c:v>60.295208000000002</c:v>
                </c:pt>
                <c:pt idx="474">
                  <c:v>60.294643000000001</c:v>
                </c:pt>
                <c:pt idx="475">
                  <c:v>60.294079000000004</c:v>
                </c:pt>
                <c:pt idx="476">
                  <c:v>60.293517999999999</c:v>
                </c:pt>
                <c:pt idx="477">
                  <c:v>60.292952999999997</c:v>
                </c:pt>
                <c:pt idx="478">
                  <c:v>60.292397000000001</c:v>
                </c:pt>
                <c:pt idx="479">
                  <c:v>60.291840000000001</c:v>
                </c:pt>
                <c:pt idx="480">
                  <c:v>60.291285999999999</c:v>
                </c:pt>
                <c:pt idx="481">
                  <c:v>60.290730000000003</c:v>
                </c:pt>
                <c:pt idx="482">
                  <c:v>60.290179999999999</c:v>
                </c:pt>
                <c:pt idx="483">
                  <c:v>60.289627000000003</c:v>
                </c:pt>
                <c:pt idx="484">
                  <c:v>60.289078000000003</c:v>
                </c:pt>
                <c:pt idx="485">
                  <c:v>60.288527999999999</c:v>
                </c:pt>
                <c:pt idx="486">
                  <c:v>60.287975000000003</c:v>
                </c:pt>
                <c:pt idx="487">
                  <c:v>60.287433999999998</c:v>
                </c:pt>
                <c:pt idx="488">
                  <c:v>60.286887999999998</c:v>
                </c:pt>
                <c:pt idx="489">
                  <c:v>60.286338999999998</c:v>
                </c:pt>
                <c:pt idx="490">
                  <c:v>60.285792999999998</c:v>
                </c:pt>
                <c:pt idx="491">
                  <c:v>60.285252</c:v>
                </c:pt>
                <c:pt idx="492">
                  <c:v>60.284706</c:v>
                </c:pt>
                <c:pt idx="493">
                  <c:v>60.284163999999997</c:v>
                </c:pt>
                <c:pt idx="494">
                  <c:v>60.283619000000002</c:v>
                </c:pt>
                <c:pt idx="495">
                  <c:v>60.283076999999999</c:v>
                </c:pt>
                <c:pt idx="496">
                  <c:v>60.282532000000003</c:v>
                </c:pt>
                <c:pt idx="497">
                  <c:v>60.28199</c:v>
                </c:pt>
                <c:pt idx="498">
                  <c:v>60.281444999999998</c:v>
                </c:pt>
                <c:pt idx="499">
                  <c:v>60.280903000000002</c:v>
                </c:pt>
                <c:pt idx="500">
                  <c:v>60.280357000000002</c:v>
                </c:pt>
                <c:pt idx="501">
                  <c:v>60.279815999999997</c:v>
                </c:pt>
                <c:pt idx="502">
                  <c:v>60.279269999999997</c:v>
                </c:pt>
                <c:pt idx="503">
                  <c:v>60.278728000000001</c:v>
                </c:pt>
                <c:pt idx="504">
                  <c:v>60.278182999999999</c:v>
                </c:pt>
                <c:pt idx="505">
                  <c:v>60.277641000000003</c:v>
                </c:pt>
                <c:pt idx="506">
                  <c:v>60.277096</c:v>
                </c:pt>
                <c:pt idx="507">
                  <c:v>60.276553999999997</c:v>
                </c:pt>
                <c:pt idx="508">
                  <c:v>60.276009000000002</c:v>
                </c:pt>
                <c:pt idx="509">
                  <c:v>60.275466999999999</c:v>
                </c:pt>
                <c:pt idx="510">
                  <c:v>60.274920999999999</c:v>
                </c:pt>
                <c:pt idx="511">
                  <c:v>60.274380000000001</c:v>
                </c:pt>
                <c:pt idx="512">
                  <c:v>60.273834000000001</c:v>
                </c:pt>
                <c:pt idx="513">
                  <c:v>60.273293000000002</c:v>
                </c:pt>
                <c:pt idx="514">
                  <c:v>60.272754999999997</c:v>
                </c:pt>
                <c:pt idx="515">
                  <c:v>60.272213000000001</c:v>
                </c:pt>
                <c:pt idx="516">
                  <c:v>60.271675000000002</c:v>
                </c:pt>
                <c:pt idx="517">
                  <c:v>60.271132999999999</c:v>
                </c:pt>
                <c:pt idx="518">
                  <c:v>60.270595999999998</c:v>
                </c:pt>
                <c:pt idx="519">
                  <c:v>60.270057999999999</c:v>
                </c:pt>
                <c:pt idx="520">
                  <c:v>60.269523999999997</c:v>
                </c:pt>
                <c:pt idx="521">
                  <c:v>60.268985999999998</c:v>
                </c:pt>
                <c:pt idx="522">
                  <c:v>60.268447999999999</c:v>
                </c:pt>
                <c:pt idx="523">
                  <c:v>60.267921000000001</c:v>
                </c:pt>
                <c:pt idx="524">
                  <c:v>60.267391000000003</c:v>
                </c:pt>
                <c:pt idx="525">
                  <c:v>60.266852999999998</c:v>
                </c:pt>
                <c:pt idx="526">
                  <c:v>60.266334999999998</c:v>
                </c:pt>
                <c:pt idx="527">
                  <c:v>60.265804000000003</c:v>
                </c:pt>
                <c:pt idx="528">
                  <c:v>60.265281999999999</c:v>
                </c:pt>
                <c:pt idx="529">
                  <c:v>60.264758999999998</c:v>
                </c:pt>
                <c:pt idx="530">
                  <c:v>60.264235999999997</c:v>
                </c:pt>
                <c:pt idx="531">
                  <c:v>60.263720999999997</c:v>
                </c:pt>
                <c:pt idx="532">
                  <c:v>60.263205999999997</c:v>
                </c:pt>
                <c:pt idx="533">
                  <c:v>60.262690999999997</c:v>
                </c:pt>
                <c:pt idx="534">
                  <c:v>60.262183999999998</c:v>
                </c:pt>
                <c:pt idx="535">
                  <c:v>60.261668999999998</c:v>
                </c:pt>
                <c:pt idx="536">
                  <c:v>60.261161999999999</c:v>
                </c:pt>
                <c:pt idx="537">
                  <c:v>60.260662000000004</c:v>
                </c:pt>
                <c:pt idx="538">
                  <c:v>60.260159000000002</c:v>
                </c:pt>
                <c:pt idx="539">
                  <c:v>60.259658999999999</c:v>
                </c:pt>
                <c:pt idx="540">
                  <c:v>60.259166999999998</c:v>
                </c:pt>
                <c:pt idx="541">
                  <c:v>60.258667000000003</c:v>
                </c:pt>
                <c:pt idx="542">
                  <c:v>60.258178999999998</c:v>
                </c:pt>
                <c:pt idx="543">
                  <c:v>60.257689999999997</c:v>
                </c:pt>
                <c:pt idx="544">
                  <c:v>60.257205999999996</c:v>
                </c:pt>
                <c:pt idx="545">
                  <c:v>60.256720999999999</c:v>
                </c:pt>
                <c:pt idx="546">
                  <c:v>60.256241000000003</c:v>
                </c:pt>
                <c:pt idx="547">
                  <c:v>60.255760000000002</c:v>
                </c:pt>
                <c:pt idx="548">
                  <c:v>60.255287000000003</c:v>
                </c:pt>
                <c:pt idx="549">
                  <c:v>60.254818</c:v>
                </c:pt>
                <c:pt idx="550">
                  <c:v>60.254345000000001</c:v>
                </c:pt>
                <c:pt idx="551">
                  <c:v>60.253880000000002</c:v>
                </c:pt>
                <c:pt idx="552">
                  <c:v>60.253413999999999</c:v>
                </c:pt>
                <c:pt idx="553">
                  <c:v>60.252949000000001</c:v>
                </c:pt>
                <c:pt idx="554">
                  <c:v>60.252490999999999</c:v>
                </c:pt>
                <c:pt idx="555">
                  <c:v>60.252032999999997</c:v>
                </c:pt>
                <c:pt idx="556">
                  <c:v>60.251582999999997</c:v>
                </c:pt>
                <c:pt idx="557">
                  <c:v>60.251125000000002</c:v>
                </c:pt>
                <c:pt idx="558">
                  <c:v>60.250683000000002</c:v>
                </c:pt>
                <c:pt idx="559">
                  <c:v>60.250233000000001</c:v>
                </c:pt>
                <c:pt idx="560">
                  <c:v>60.249789999999997</c:v>
                </c:pt>
                <c:pt idx="561">
                  <c:v>60.249344000000001</c:v>
                </c:pt>
                <c:pt idx="562">
                  <c:v>60.248908999999998</c:v>
                </c:pt>
                <c:pt idx="563">
                  <c:v>60.248474000000002</c:v>
                </c:pt>
                <c:pt idx="564">
                  <c:v>60.248035000000002</c:v>
                </c:pt>
                <c:pt idx="565">
                  <c:v>60.247608</c:v>
                </c:pt>
                <c:pt idx="566">
                  <c:v>60.247177000000001</c:v>
                </c:pt>
                <c:pt idx="567">
                  <c:v>60.246749999999999</c:v>
                </c:pt>
                <c:pt idx="568">
                  <c:v>60.246326000000003</c:v>
                </c:pt>
                <c:pt idx="569">
                  <c:v>60.245899000000001</c:v>
                </c:pt>
                <c:pt idx="570">
                  <c:v>60.245483</c:v>
                </c:pt>
                <c:pt idx="571">
                  <c:v>60.245060000000002</c:v>
                </c:pt>
                <c:pt idx="572">
                  <c:v>60.244644000000001</c:v>
                </c:pt>
                <c:pt idx="573">
                  <c:v>60.244231999999997</c:v>
                </c:pt>
                <c:pt idx="574">
                  <c:v>60.243823999999996</c:v>
                </c:pt>
                <c:pt idx="575">
                  <c:v>60.243408000000002</c:v>
                </c:pt>
                <c:pt idx="576">
                  <c:v>60.243000000000002</c:v>
                </c:pt>
                <c:pt idx="577">
                  <c:v>60.242598999999998</c:v>
                </c:pt>
                <c:pt idx="578">
                  <c:v>60.242190999999998</c:v>
                </c:pt>
                <c:pt idx="579">
                  <c:v>60.241798000000003</c:v>
                </c:pt>
                <c:pt idx="580">
                  <c:v>60.241397999999997</c:v>
                </c:pt>
                <c:pt idx="581">
                  <c:v>60.241005000000001</c:v>
                </c:pt>
                <c:pt idx="582">
                  <c:v>60.240603999999998</c:v>
                </c:pt>
                <c:pt idx="583">
                  <c:v>60.240219000000003</c:v>
                </c:pt>
                <c:pt idx="584">
                  <c:v>60.239834000000002</c:v>
                </c:pt>
                <c:pt idx="585">
                  <c:v>60.239445000000003</c:v>
                </c:pt>
                <c:pt idx="586">
                  <c:v>60.239058999999997</c:v>
                </c:pt>
                <c:pt idx="587">
                  <c:v>60.238681999999997</c:v>
                </c:pt>
                <c:pt idx="588">
                  <c:v>60.238300000000002</c:v>
                </c:pt>
                <c:pt idx="589">
                  <c:v>60.237923000000002</c:v>
                </c:pt>
                <c:pt idx="590">
                  <c:v>60.237549000000001</c:v>
                </c:pt>
                <c:pt idx="591">
                  <c:v>60.237178999999998</c:v>
                </c:pt>
                <c:pt idx="592">
                  <c:v>60.236812999999998</c:v>
                </c:pt>
                <c:pt idx="593">
                  <c:v>60.236449999999998</c:v>
                </c:pt>
                <c:pt idx="594">
                  <c:v>60.236083999999998</c:v>
                </c:pt>
                <c:pt idx="595">
                  <c:v>60.235725000000002</c:v>
                </c:pt>
                <c:pt idx="596">
                  <c:v>60.235371000000001</c:v>
                </c:pt>
                <c:pt idx="597">
                  <c:v>60.235019999999999</c:v>
                </c:pt>
                <c:pt idx="598">
                  <c:v>60.234668999999997</c:v>
                </c:pt>
                <c:pt idx="599">
                  <c:v>60.234318000000002</c:v>
                </c:pt>
                <c:pt idx="600">
                  <c:v>60.233974000000003</c:v>
                </c:pt>
                <c:pt idx="601">
                  <c:v>60.233631000000003</c:v>
                </c:pt>
                <c:pt idx="602">
                  <c:v>60.233294999999998</c:v>
                </c:pt>
                <c:pt idx="603">
                  <c:v>60.232959999999999</c:v>
                </c:pt>
                <c:pt idx="604">
                  <c:v>60.232627999999998</c:v>
                </c:pt>
                <c:pt idx="605">
                  <c:v>60.232300000000002</c:v>
                </c:pt>
                <c:pt idx="606">
                  <c:v>60.231979000000003</c:v>
                </c:pt>
                <c:pt idx="607">
                  <c:v>60.231659000000001</c:v>
                </c:pt>
                <c:pt idx="608">
                  <c:v>60.231335000000001</c:v>
                </c:pt>
                <c:pt idx="609">
                  <c:v>60.231022000000003</c:v>
                </c:pt>
                <c:pt idx="610">
                  <c:v>60.230713000000002</c:v>
                </c:pt>
                <c:pt idx="611">
                  <c:v>60.230404</c:v>
                </c:pt>
                <c:pt idx="612">
                  <c:v>60.230099000000003</c:v>
                </c:pt>
                <c:pt idx="613">
                  <c:v>60.229796999999998</c:v>
                </c:pt>
                <c:pt idx="614">
                  <c:v>60.229495999999997</c:v>
                </c:pt>
                <c:pt idx="615">
                  <c:v>60.229202000000001</c:v>
                </c:pt>
                <c:pt idx="616">
                  <c:v>60.228912000000001</c:v>
                </c:pt>
                <c:pt idx="617">
                  <c:v>60.228622000000001</c:v>
                </c:pt>
                <c:pt idx="618">
                  <c:v>60.228340000000003</c:v>
                </c:pt>
                <c:pt idx="619">
                  <c:v>60.228050000000003</c:v>
                </c:pt>
                <c:pt idx="620">
                  <c:v>60.227772000000002</c:v>
                </c:pt>
                <c:pt idx="621">
                  <c:v>60.227493000000003</c:v>
                </c:pt>
                <c:pt idx="622">
                  <c:v>60.227221999999998</c:v>
                </c:pt>
                <c:pt idx="623">
                  <c:v>60.226951999999997</c:v>
                </c:pt>
                <c:pt idx="624">
                  <c:v>60.226685000000003</c:v>
                </c:pt>
                <c:pt idx="625">
                  <c:v>60.226421000000002</c:v>
                </c:pt>
                <c:pt idx="626">
                  <c:v>60.226157999999998</c:v>
                </c:pt>
                <c:pt idx="627">
                  <c:v>60.225890999999997</c:v>
                </c:pt>
                <c:pt idx="628">
                  <c:v>60.225636000000002</c:v>
                </c:pt>
                <c:pt idx="629">
                  <c:v>60.225383999999998</c:v>
                </c:pt>
                <c:pt idx="630">
                  <c:v>60.225127999999998</c:v>
                </c:pt>
                <c:pt idx="631">
                  <c:v>60.224876000000002</c:v>
                </c:pt>
                <c:pt idx="632">
                  <c:v>60.224625000000003</c:v>
                </c:pt>
                <c:pt idx="633">
                  <c:v>60.224384000000001</c:v>
                </c:pt>
                <c:pt idx="634">
                  <c:v>60.224139999999998</c:v>
                </c:pt>
                <c:pt idx="635">
                  <c:v>60.223896000000003</c:v>
                </c:pt>
                <c:pt idx="636">
                  <c:v>60.223652000000001</c:v>
                </c:pt>
                <c:pt idx="637">
                  <c:v>60.223419</c:v>
                </c:pt>
                <c:pt idx="638">
                  <c:v>60.223182999999999</c:v>
                </c:pt>
                <c:pt idx="639">
                  <c:v>60.222946</c:v>
                </c:pt>
                <c:pt idx="640">
                  <c:v>60.222709999999999</c:v>
                </c:pt>
                <c:pt idx="641">
                  <c:v>60.222481000000002</c:v>
                </c:pt>
                <c:pt idx="642">
                  <c:v>60.222251999999997</c:v>
                </c:pt>
                <c:pt idx="643">
                  <c:v>60.222023</c:v>
                </c:pt>
                <c:pt idx="644">
                  <c:v>60.221794000000003</c:v>
                </c:pt>
                <c:pt idx="645">
                  <c:v>60.221564999999998</c:v>
                </c:pt>
                <c:pt idx="646">
                  <c:v>60.221344000000002</c:v>
                </c:pt>
                <c:pt idx="647">
                  <c:v>60.221122999999999</c:v>
                </c:pt>
                <c:pt idx="648">
                  <c:v>60.220900999999998</c:v>
                </c:pt>
                <c:pt idx="649">
                  <c:v>60.220675999999997</c:v>
                </c:pt>
                <c:pt idx="650">
                  <c:v>60.220455000000001</c:v>
                </c:pt>
                <c:pt idx="651">
                  <c:v>60.220241999999999</c:v>
                </c:pt>
                <c:pt idx="652">
                  <c:v>60.220027999999999</c:v>
                </c:pt>
                <c:pt idx="653">
                  <c:v>60.219807000000003</c:v>
                </c:pt>
                <c:pt idx="654">
                  <c:v>60.219588999999999</c:v>
                </c:pt>
                <c:pt idx="655">
                  <c:v>60.219383000000001</c:v>
                </c:pt>
                <c:pt idx="656">
                  <c:v>60.219169999999998</c:v>
                </c:pt>
                <c:pt idx="657">
                  <c:v>60.218960000000003</c:v>
                </c:pt>
                <c:pt idx="658">
                  <c:v>60.218746000000003</c:v>
                </c:pt>
                <c:pt idx="659">
                  <c:v>60.218539999999997</c:v>
                </c:pt>
                <c:pt idx="660">
                  <c:v>60.218338000000003</c:v>
                </c:pt>
                <c:pt idx="661">
                  <c:v>60.218131999999997</c:v>
                </c:pt>
                <c:pt idx="662">
                  <c:v>60.217925999999999</c:v>
                </c:pt>
                <c:pt idx="663">
                  <c:v>60.217723999999997</c:v>
                </c:pt>
                <c:pt idx="664">
                  <c:v>60.217517999999998</c:v>
                </c:pt>
                <c:pt idx="665">
                  <c:v>60.217315999999997</c:v>
                </c:pt>
                <c:pt idx="666">
                  <c:v>60.217117000000002</c:v>
                </c:pt>
                <c:pt idx="667">
                  <c:v>60.216915</c:v>
                </c:pt>
                <c:pt idx="668">
                  <c:v>60.216721</c:v>
                </c:pt>
                <c:pt idx="669">
                  <c:v>60.216521999999998</c:v>
                </c:pt>
                <c:pt idx="670">
                  <c:v>60.216327999999997</c:v>
                </c:pt>
                <c:pt idx="671">
                  <c:v>60.216137000000003</c:v>
                </c:pt>
                <c:pt idx="672">
                  <c:v>60.215941999999998</c:v>
                </c:pt>
                <c:pt idx="673">
                  <c:v>60.215752000000002</c:v>
                </c:pt>
                <c:pt idx="674">
                  <c:v>60.215556999999997</c:v>
                </c:pt>
                <c:pt idx="675">
                  <c:v>60.215363000000004</c:v>
                </c:pt>
                <c:pt idx="676">
                  <c:v>60.215178999999999</c:v>
                </c:pt>
                <c:pt idx="677">
                  <c:v>60.214984999999999</c:v>
                </c:pt>
                <c:pt idx="678">
                  <c:v>60.214798000000002</c:v>
                </c:pt>
                <c:pt idx="679">
                  <c:v>60.214610999999998</c:v>
                </c:pt>
                <c:pt idx="680">
                  <c:v>60.214427999999998</c:v>
                </c:pt>
                <c:pt idx="681">
                  <c:v>60.214241000000001</c:v>
                </c:pt>
                <c:pt idx="682">
                  <c:v>60.214053999999997</c:v>
                </c:pt>
                <c:pt idx="683">
                  <c:v>60.213875000000002</c:v>
                </c:pt>
                <c:pt idx="684">
                  <c:v>60.213692000000002</c:v>
                </c:pt>
                <c:pt idx="685">
                  <c:v>60.213512000000001</c:v>
                </c:pt>
                <c:pt idx="686">
                  <c:v>60.213332999999999</c:v>
                </c:pt>
                <c:pt idx="687">
                  <c:v>60.213154000000003</c:v>
                </c:pt>
                <c:pt idx="688">
                  <c:v>60.212981999999997</c:v>
                </c:pt>
                <c:pt idx="689">
                  <c:v>60.212803000000001</c:v>
                </c:pt>
                <c:pt idx="690">
                  <c:v>60.212631000000002</c:v>
                </c:pt>
                <c:pt idx="691">
                  <c:v>60.21246</c:v>
                </c:pt>
                <c:pt idx="692">
                  <c:v>60.212288000000001</c:v>
                </c:pt>
                <c:pt idx="693">
                  <c:v>60.212116000000002</c:v>
                </c:pt>
                <c:pt idx="694">
                  <c:v>60.211945</c:v>
                </c:pt>
                <c:pt idx="695">
                  <c:v>60.211781000000002</c:v>
                </c:pt>
                <c:pt idx="696">
                  <c:v>60.211616999999997</c:v>
                </c:pt>
                <c:pt idx="697">
                  <c:v>60.211452000000001</c:v>
                </c:pt>
                <c:pt idx="698">
                  <c:v>60.211288000000003</c:v>
                </c:pt>
                <c:pt idx="699">
                  <c:v>60.211128000000002</c:v>
                </c:pt>
                <c:pt idx="700">
                  <c:v>60.210971999999998</c:v>
                </c:pt>
                <c:pt idx="701">
                  <c:v>60.210822999999998</c:v>
                </c:pt>
                <c:pt idx="702">
                  <c:v>60.210662999999997</c:v>
                </c:pt>
                <c:pt idx="703">
                  <c:v>60.210514000000003</c:v>
                </c:pt>
                <c:pt idx="704">
                  <c:v>60.210365000000003</c:v>
                </c:pt>
                <c:pt idx="705">
                  <c:v>60.21022</c:v>
                </c:pt>
                <c:pt idx="706">
                  <c:v>60.210071999999997</c:v>
                </c:pt>
                <c:pt idx="707">
                  <c:v>60.209933999999997</c:v>
                </c:pt>
                <c:pt idx="708">
                  <c:v>60.209792999999998</c:v>
                </c:pt>
                <c:pt idx="709">
                  <c:v>60.209656000000003</c:v>
                </c:pt>
                <c:pt idx="710">
                  <c:v>60.209525999999997</c:v>
                </c:pt>
                <c:pt idx="711">
                  <c:v>60.209392999999999</c:v>
                </c:pt>
                <c:pt idx="712">
                  <c:v>60.209269999999997</c:v>
                </c:pt>
                <c:pt idx="713">
                  <c:v>60.209141000000002</c:v>
                </c:pt>
                <c:pt idx="714">
                  <c:v>60.209018999999998</c:v>
                </c:pt>
                <c:pt idx="715">
                  <c:v>60.208897</c:v>
                </c:pt>
                <c:pt idx="716">
                  <c:v>60.208781999999999</c:v>
                </c:pt>
                <c:pt idx="717">
                  <c:v>60.208668000000003</c:v>
                </c:pt>
                <c:pt idx="718">
                  <c:v>60.208553000000002</c:v>
                </c:pt>
                <c:pt idx="719">
                  <c:v>60.208447</c:v>
                </c:pt>
                <c:pt idx="720">
                  <c:v>60.208347000000003</c:v>
                </c:pt>
                <c:pt idx="721">
                  <c:v>60.208247999999998</c:v>
                </c:pt>
                <c:pt idx="722">
                  <c:v>60.208137999999998</c:v>
                </c:pt>
                <c:pt idx="723">
                  <c:v>60.208046000000003</c:v>
                </c:pt>
                <c:pt idx="724">
                  <c:v>60.207954000000001</c:v>
                </c:pt>
                <c:pt idx="725">
                  <c:v>60.207858999999999</c:v>
                </c:pt>
                <c:pt idx="726">
                  <c:v>60.207766999999997</c:v>
                </c:pt>
                <c:pt idx="727">
                  <c:v>60.207680000000003</c:v>
                </c:pt>
                <c:pt idx="728">
                  <c:v>60.207596000000002</c:v>
                </c:pt>
                <c:pt idx="729">
                  <c:v>60.207515999999998</c:v>
                </c:pt>
                <c:pt idx="730">
                  <c:v>60.207439000000001</c:v>
                </c:pt>
                <c:pt idx="731">
                  <c:v>60.207358999999997</c:v>
                </c:pt>
                <c:pt idx="732">
                  <c:v>60.207282999999997</c:v>
                </c:pt>
                <c:pt idx="733">
                  <c:v>60.207211000000001</c:v>
                </c:pt>
                <c:pt idx="734">
                  <c:v>60.207138</c:v>
                </c:pt>
                <c:pt idx="735">
                  <c:v>60.207065999999998</c:v>
                </c:pt>
                <c:pt idx="736">
                  <c:v>60.207000999999998</c:v>
                </c:pt>
                <c:pt idx="737">
                  <c:v>60.206932000000002</c:v>
                </c:pt>
                <c:pt idx="738">
                  <c:v>60.206867000000003</c:v>
                </c:pt>
                <c:pt idx="739">
                  <c:v>60.206802000000003</c:v>
                </c:pt>
                <c:pt idx="740">
                  <c:v>60.206744999999998</c:v>
                </c:pt>
                <c:pt idx="741">
                  <c:v>60.206679999999999</c:v>
                </c:pt>
                <c:pt idx="742">
                  <c:v>60.206623</c:v>
                </c:pt>
                <c:pt idx="743">
                  <c:v>60.206566000000002</c:v>
                </c:pt>
                <c:pt idx="744">
                  <c:v>60.206508999999997</c:v>
                </c:pt>
                <c:pt idx="745">
                  <c:v>60.206451000000001</c:v>
                </c:pt>
                <c:pt idx="746">
                  <c:v>60.206394000000003</c:v>
                </c:pt>
                <c:pt idx="747">
                  <c:v>60.206344999999999</c:v>
                </c:pt>
                <c:pt idx="748">
                  <c:v>60.206287000000003</c:v>
                </c:pt>
                <c:pt idx="749">
                  <c:v>60.206237999999999</c:v>
                </c:pt>
                <c:pt idx="750">
                  <c:v>60.206181000000001</c:v>
                </c:pt>
                <c:pt idx="751">
                  <c:v>60.206130999999999</c:v>
                </c:pt>
                <c:pt idx="752">
                  <c:v>60.206077999999998</c:v>
                </c:pt>
                <c:pt idx="753">
                  <c:v>60.206028000000003</c:v>
                </c:pt>
                <c:pt idx="754">
                  <c:v>60.205978000000002</c:v>
                </c:pt>
                <c:pt idx="755">
                  <c:v>60.205928999999998</c:v>
                </c:pt>
                <c:pt idx="756">
                  <c:v>60.205879000000003</c:v>
                </c:pt>
                <c:pt idx="757">
                  <c:v>60.205837000000002</c:v>
                </c:pt>
                <c:pt idx="758">
                  <c:v>60.205787999999998</c:v>
                </c:pt>
                <c:pt idx="759">
                  <c:v>60.205734</c:v>
                </c:pt>
                <c:pt idx="760">
                  <c:v>60.205691999999999</c:v>
                </c:pt>
                <c:pt idx="761">
                  <c:v>60.205649999999999</c:v>
                </c:pt>
                <c:pt idx="762">
                  <c:v>60.205601000000001</c:v>
                </c:pt>
                <c:pt idx="763">
                  <c:v>60.205559000000001</c:v>
                </c:pt>
                <c:pt idx="764">
                  <c:v>60.205505000000002</c:v>
                </c:pt>
                <c:pt idx="765">
                  <c:v>60.205463000000002</c:v>
                </c:pt>
                <c:pt idx="766">
                  <c:v>60.205421000000001</c:v>
                </c:pt>
                <c:pt idx="767">
                  <c:v>60.205371999999997</c:v>
                </c:pt>
                <c:pt idx="768">
                  <c:v>60.205329999999996</c:v>
                </c:pt>
                <c:pt idx="769">
                  <c:v>60.205283999999999</c:v>
                </c:pt>
                <c:pt idx="770">
                  <c:v>60.205241999999998</c:v>
                </c:pt>
                <c:pt idx="771">
                  <c:v>60.205199999999998</c:v>
                </c:pt>
                <c:pt idx="772">
                  <c:v>60.205157999999997</c:v>
                </c:pt>
                <c:pt idx="773">
                  <c:v>60.205112</c:v>
                </c:pt>
                <c:pt idx="774">
                  <c:v>60.205069999999999</c:v>
                </c:pt>
                <c:pt idx="775">
                  <c:v>60.205029000000003</c:v>
                </c:pt>
                <c:pt idx="776">
                  <c:v>60.204987000000003</c:v>
                </c:pt>
                <c:pt idx="777">
                  <c:v>60.204940999999998</c:v>
                </c:pt>
                <c:pt idx="778">
                  <c:v>60.204898999999997</c:v>
                </c:pt>
                <c:pt idx="779">
                  <c:v>60.204856999999997</c:v>
                </c:pt>
                <c:pt idx="780">
                  <c:v>60.204815000000004</c:v>
                </c:pt>
                <c:pt idx="781">
                  <c:v>60.204768999999999</c:v>
                </c:pt>
                <c:pt idx="782">
                  <c:v>60.204726999999998</c:v>
                </c:pt>
                <c:pt idx="783">
                  <c:v>60.204684999999998</c:v>
                </c:pt>
                <c:pt idx="784">
                  <c:v>60.204642999999997</c:v>
                </c:pt>
                <c:pt idx="785">
                  <c:v>60.204605000000001</c:v>
                </c:pt>
                <c:pt idx="786">
                  <c:v>60.204563</c:v>
                </c:pt>
                <c:pt idx="787">
                  <c:v>60.204521</c:v>
                </c:pt>
                <c:pt idx="788">
                  <c:v>60.204475000000002</c:v>
                </c:pt>
                <c:pt idx="789">
                  <c:v>60.204433000000002</c:v>
                </c:pt>
                <c:pt idx="790">
                  <c:v>60.204391000000001</c:v>
                </c:pt>
                <c:pt idx="791">
                  <c:v>60.204357000000002</c:v>
                </c:pt>
                <c:pt idx="792">
                  <c:v>60.204310999999997</c:v>
                </c:pt>
                <c:pt idx="793">
                  <c:v>60.204268999999996</c:v>
                </c:pt>
                <c:pt idx="794">
                  <c:v>60.204227000000003</c:v>
                </c:pt>
                <c:pt idx="795">
                  <c:v>60.204192999999997</c:v>
                </c:pt>
                <c:pt idx="796">
                  <c:v>60.204146999999999</c:v>
                </c:pt>
                <c:pt idx="797">
                  <c:v>60.204104999999998</c:v>
                </c:pt>
                <c:pt idx="798">
                  <c:v>60.204062999999998</c:v>
                </c:pt>
                <c:pt idx="799">
                  <c:v>60.204025000000001</c:v>
                </c:pt>
                <c:pt idx="800">
                  <c:v>60.203983000000001</c:v>
                </c:pt>
                <c:pt idx="801">
                  <c:v>60.203949000000001</c:v>
                </c:pt>
                <c:pt idx="802">
                  <c:v>60.203902999999997</c:v>
                </c:pt>
                <c:pt idx="803">
                  <c:v>60.203868999999997</c:v>
                </c:pt>
                <c:pt idx="804">
                  <c:v>60.203826999999997</c:v>
                </c:pt>
                <c:pt idx="805">
                  <c:v>60.203789</c:v>
                </c:pt>
                <c:pt idx="806">
                  <c:v>60.203754000000004</c:v>
                </c:pt>
                <c:pt idx="807">
                  <c:v>60.203712000000003</c:v>
                </c:pt>
                <c:pt idx="808">
                  <c:v>60.203673999999999</c:v>
                </c:pt>
                <c:pt idx="809">
                  <c:v>60.20364</c:v>
                </c:pt>
                <c:pt idx="810">
                  <c:v>60.203606000000001</c:v>
                </c:pt>
                <c:pt idx="811">
                  <c:v>60.203567999999997</c:v>
                </c:pt>
                <c:pt idx="812">
                  <c:v>60.203533</c:v>
                </c:pt>
                <c:pt idx="813">
                  <c:v>60.203505999999997</c:v>
                </c:pt>
                <c:pt idx="814">
                  <c:v>60.203468000000001</c:v>
                </c:pt>
                <c:pt idx="815">
                  <c:v>60.203442000000003</c:v>
                </c:pt>
                <c:pt idx="816">
                  <c:v>60.203403000000002</c:v>
                </c:pt>
                <c:pt idx="817">
                  <c:v>60.203377000000003</c:v>
                </c:pt>
                <c:pt idx="818">
                  <c:v>60.203346000000003</c:v>
                </c:pt>
                <c:pt idx="819">
                  <c:v>60.203319999999998</c:v>
                </c:pt>
                <c:pt idx="820">
                  <c:v>60.203280999999997</c:v>
                </c:pt>
                <c:pt idx="821">
                  <c:v>60.203262000000002</c:v>
                </c:pt>
                <c:pt idx="822">
                  <c:v>60.203232</c:v>
                </c:pt>
                <c:pt idx="823">
                  <c:v>60.203204999999997</c:v>
                </c:pt>
                <c:pt idx="824">
                  <c:v>60.203181999999998</c:v>
                </c:pt>
                <c:pt idx="825">
                  <c:v>60.203156</c:v>
                </c:pt>
                <c:pt idx="826">
                  <c:v>60.203133000000001</c:v>
                </c:pt>
                <c:pt idx="827">
                  <c:v>60.203110000000002</c:v>
                </c:pt>
                <c:pt idx="828">
                  <c:v>60.203082999999999</c:v>
                </c:pt>
                <c:pt idx="829">
                  <c:v>60.203060000000001</c:v>
                </c:pt>
                <c:pt idx="830">
                  <c:v>60.203040999999999</c:v>
                </c:pt>
                <c:pt idx="831">
                  <c:v>60.203018</c:v>
                </c:pt>
                <c:pt idx="832">
                  <c:v>60.203003000000002</c:v>
                </c:pt>
                <c:pt idx="833">
                  <c:v>60.202984000000001</c:v>
                </c:pt>
                <c:pt idx="834">
                  <c:v>60.202961000000002</c:v>
                </c:pt>
                <c:pt idx="835">
                  <c:v>60.202938000000003</c:v>
                </c:pt>
                <c:pt idx="836">
                  <c:v>60.202927000000003</c:v>
                </c:pt>
                <c:pt idx="837">
                  <c:v>60.202911</c:v>
                </c:pt>
                <c:pt idx="838">
                  <c:v>60.202888000000002</c:v>
                </c:pt>
                <c:pt idx="839">
                  <c:v>60.202872999999997</c:v>
                </c:pt>
                <c:pt idx="840">
                  <c:v>60.202862000000003</c:v>
                </c:pt>
                <c:pt idx="841">
                  <c:v>60.202838999999997</c:v>
                </c:pt>
                <c:pt idx="842">
                  <c:v>60.202824</c:v>
                </c:pt>
                <c:pt idx="843">
                  <c:v>60.202812000000002</c:v>
                </c:pt>
                <c:pt idx="844">
                  <c:v>60.202796999999997</c:v>
                </c:pt>
                <c:pt idx="845">
                  <c:v>60.202781999999999</c:v>
                </c:pt>
                <c:pt idx="846">
                  <c:v>60.202765999999997</c:v>
                </c:pt>
                <c:pt idx="847">
                  <c:v>60.202755000000003</c:v>
                </c:pt>
                <c:pt idx="848">
                  <c:v>60.202739999999999</c:v>
                </c:pt>
                <c:pt idx="849">
                  <c:v>60.202724000000003</c:v>
                </c:pt>
                <c:pt idx="850">
                  <c:v>60.202717</c:v>
                </c:pt>
                <c:pt idx="851">
                  <c:v>60.202705000000002</c:v>
                </c:pt>
                <c:pt idx="852">
                  <c:v>60.202689999999997</c:v>
                </c:pt>
                <c:pt idx="853">
                  <c:v>60.202674999999999</c:v>
                </c:pt>
                <c:pt idx="854">
                  <c:v>60.202666999999998</c:v>
                </c:pt>
                <c:pt idx="855">
                  <c:v>60.202652</c:v>
                </c:pt>
                <c:pt idx="856">
                  <c:v>60.202643999999999</c:v>
                </c:pt>
                <c:pt idx="857">
                  <c:v>60.202641</c:v>
                </c:pt>
                <c:pt idx="858">
                  <c:v>60.202624999999998</c:v>
                </c:pt>
                <c:pt idx="859">
                  <c:v>60.202618000000001</c:v>
                </c:pt>
                <c:pt idx="860">
                  <c:v>60.202601999999999</c:v>
                </c:pt>
                <c:pt idx="861">
                  <c:v>60.202595000000002</c:v>
                </c:pt>
                <c:pt idx="862">
                  <c:v>60.202590999999998</c:v>
                </c:pt>
                <c:pt idx="863">
                  <c:v>60.202582999999997</c:v>
                </c:pt>
                <c:pt idx="864">
                  <c:v>60.202576000000001</c:v>
                </c:pt>
                <c:pt idx="865">
                  <c:v>60.202567999999999</c:v>
                </c:pt>
                <c:pt idx="866">
                  <c:v>60.202559999999998</c:v>
                </c:pt>
                <c:pt idx="867">
                  <c:v>60.202553000000002</c:v>
                </c:pt>
                <c:pt idx="868">
                  <c:v>60.202553000000002</c:v>
                </c:pt>
                <c:pt idx="869">
                  <c:v>60.202545000000001</c:v>
                </c:pt>
                <c:pt idx="870">
                  <c:v>60.202537999999997</c:v>
                </c:pt>
                <c:pt idx="871">
                  <c:v>60.202537999999997</c:v>
                </c:pt>
                <c:pt idx="872">
                  <c:v>60.202530000000003</c:v>
                </c:pt>
                <c:pt idx="873">
                  <c:v>60.202530000000003</c:v>
                </c:pt>
                <c:pt idx="874">
                  <c:v>60.202525999999999</c:v>
                </c:pt>
                <c:pt idx="875">
                  <c:v>60.202525999999999</c:v>
                </c:pt>
                <c:pt idx="876">
                  <c:v>60.202525999999999</c:v>
                </c:pt>
                <c:pt idx="877">
                  <c:v>60.202517999999998</c:v>
                </c:pt>
                <c:pt idx="878">
                  <c:v>60.202517999999998</c:v>
                </c:pt>
                <c:pt idx="879">
                  <c:v>60.202517999999998</c:v>
                </c:pt>
                <c:pt idx="880">
                  <c:v>60.202517999999998</c:v>
                </c:pt>
                <c:pt idx="881">
                  <c:v>60.202517999999998</c:v>
                </c:pt>
                <c:pt idx="882">
                  <c:v>60.202511000000001</c:v>
                </c:pt>
                <c:pt idx="883">
                  <c:v>60.202511000000001</c:v>
                </c:pt>
                <c:pt idx="884">
                  <c:v>60.202511000000001</c:v>
                </c:pt>
                <c:pt idx="885">
                  <c:v>60.202511000000001</c:v>
                </c:pt>
                <c:pt idx="886">
                  <c:v>60.202511000000001</c:v>
                </c:pt>
                <c:pt idx="887">
                  <c:v>60.202511000000001</c:v>
                </c:pt>
                <c:pt idx="888">
                  <c:v>60.202511000000001</c:v>
                </c:pt>
                <c:pt idx="889">
                  <c:v>60.202511000000001</c:v>
                </c:pt>
                <c:pt idx="890">
                  <c:v>60.202511000000001</c:v>
                </c:pt>
                <c:pt idx="891">
                  <c:v>60.202511000000001</c:v>
                </c:pt>
                <c:pt idx="892">
                  <c:v>60.202511000000001</c:v>
                </c:pt>
                <c:pt idx="893">
                  <c:v>60.202511000000001</c:v>
                </c:pt>
                <c:pt idx="894">
                  <c:v>60.202511000000001</c:v>
                </c:pt>
                <c:pt idx="895">
                  <c:v>60.202511000000001</c:v>
                </c:pt>
                <c:pt idx="896">
                  <c:v>60.202511000000001</c:v>
                </c:pt>
                <c:pt idx="897">
                  <c:v>60.202511000000001</c:v>
                </c:pt>
                <c:pt idx="898">
                  <c:v>60.202511000000001</c:v>
                </c:pt>
                <c:pt idx="899">
                  <c:v>60.202511000000001</c:v>
                </c:pt>
                <c:pt idx="900">
                  <c:v>60.202511000000001</c:v>
                </c:pt>
                <c:pt idx="901">
                  <c:v>60.202511000000001</c:v>
                </c:pt>
                <c:pt idx="902">
                  <c:v>60.202511000000001</c:v>
                </c:pt>
                <c:pt idx="903">
                  <c:v>60.202511000000001</c:v>
                </c:pt>
                <c:pt idx="904">
                  <c:v>60.202503</c:v>
                </c:pt>
                <c:pt idx="905">
                  <c:v>60.202503</c:v>
                </c:pt>
                <c:pt idx="906">
                  <c:v>60.202503</c:v>
                </c:pt>
                <c:pt idx="907">
                  <c:v>60.202503</c:v>
                </c:pt>
                <c:pt idx="908">
                  <c:v>60.202495999999996</c:v>
                </c:pt>
                <c:pt idx="909">
                  <c:v>60.202495999999996</c:v>
                </c:pt>
                <c:pt idx="910">
                  <c:v>60.202495999999996</c:v>
                </c:pt>
                <c:pt idx="911">
                  <c:v>60.202488000000002</c:v>
                </c:pt>
                <c:pt idx="912">
                  <c:v>60.202488000000002</c:v>
                </c:pt>
                <c:pt idx="913">
                  <c:v>60.202480000000001</c:v>
                </c:pt>
                <c:pt idx="914">
                  <c:v>60.202480000000001</c:v>
                </c:pt>
                <c:pt idx="915">
                  <c:v>60.202477000000002</c:v>
                </c:pt>
                <c:pt idx="916">
                  <c:v>60.202477000000002</c:v>
                </c:pt>
                <c:pt idx="917">
                  <c:v>60.202469000000001</c:v>
                </c:pt>
                <c:pt idx="918">
                  <c:v>60.202469000000001</c:v>
                </c:pt>
                <c:pt idx="919">
                  <c:v>60.202461</c:v>
                </c:pt>
                <c:pt idx="920">
                  <c:v>60.202454000000003</c:v>
                </c:pt>
                <c:pt idx="921">
                  <c:v>60.202454000000003</c:v>
                </c:pt>
                <c:pt idx="922">
                  <c:v>60.202446000000002</c:v>
                </c:pt>
                <c:pt idx="923">
                  <c:v>60.202438000000001</c:v>
                </c:pt>
                <c:pt idx="924">
                  <c:v>60.202430999999997</c:v>
                </c:pt>
                <c:pt idx="925">
                  <c:v>60.202423000000003</c:v>
                </c:pt>
                <c:pt idx="926">
                  <c:v>60.202415000000002</c:v>
                </c:pt>
                <c:pt idx="927">
                  <c:v>60.202412000000002</c:v>
                </c:pt>
                <c:pt idx="928">
                  <c:v>60.202404000000001</c:v>
                </c:pt>
                <c:pt idx="929">
                  <c:v>60.202396</c:v>
                </c:pt>
                <c:pt idx="930">
                  <c:v>60.202381000000003</c:v>
                </c:pt>
                <c:pt idx="931">
                  <c:v>60.202373999999999</c:v>
                </c:pt>
                <c:pt idx="932">
                  <c:v>60.202362000000001</c:v>
                </c:pt>
                <c:pt idx="933">
                  <c:v>60.202354</c:v>
                </c:pt>
                <c:pt idx="934">
                  <c:v>60.202339000000002</c:v>
                </c:pt>
                <c:pt idx="935">
                  <c:v>60.202323999999997</c:v>
                </c:pt>
                <c:pt idx="936">
                  <c:v>60.202309</c:v>
                </c:pt>
                <c:pt idx="937">
                  <c:v>60.202297000000002</c:v>
                </c:pt>
                <c:pt idx="938">
                  <c:v>60.202281999999997</c:v>
                </c:pt>
                <c:pt idx="939">
                  <c:v>60.202266999999999</c:v>
                </c:pt>
                <c:pt idx="940">
                  <c:v>60.202250999999997</c:v>
                </c:pt>
                <c:pt idx="941">
                  <c:v>60.202240000000003</c:v>
                </c:pt>
                <c:pt idx="942">
                  <c:v>60.202216999999997</c:v>
                </c:pt>
                <c:pt idx="943">
                  <c:v>60.202202</c:v>
                </c:pt>
                <c:pt idx="944">
                  <c:v>60.202182999999998</c:v>
                </c:pt>
                <c:pt idx="945">
                  <c:v>60.202159999999999</c:v>
                </c:pt>
                <c:pt idx="946">
                  <c:v>60.202137</c:v>
                </c:pt>
                <c:pt idx="947">
                  <c:v>60.202126</c:v>
                </c:pt>
                <c:pt idx="948">
                  <c:v>60.202103000000001</c:v>
                </c:pt>
                <c:pt idx="949">
                  <c:v>60.202080000000002</c:v>
                </c:pt>
                <c:pt idx="950">
                  <c:v>60.202052999999999</c:v>
                </c:pt>
                <c:pt idx="951">
                  <c:v>60.202030000000001</c:v>
                </c:pt>
                <c:pt idx="952">
                  <c:v>60.202010999999999</c:v>
                </c:pt>
                <c:pt idx="953">
                  <c:v>60.201988</c:v>
                </c:pt>
                <c:pt idx="954">
                  <c:v>60.201957999999998</c:v>
                </c:pt>
                <c:pt idx="955">
                  <c:v>60.201939000000003</c:v>
                </c:pt>
                <c:pt idx="956">
                  <c:v>60.201908000000003</c:v>
                </c:pt>
                <c:pt idx="957">
                  <c:v>60.201889000000001</c:v>
                </c:pt>
                <c:pt idx="958">
                  <c:v>60.201858999999999</c:v>
                </c:pt>
                <c:pt idx="959">
                  <c:v>60.201839</c:v>
                </c:pt>
                <c:pt idx="960">
                  <c:v>60.201808999999997</c:v>
                </c:pt>
                <c:pt idx="961">
                  <c:v>60.201790000000003</c:v>
                </c:pt>
                <c:pt idx="962">
                  <c:v>60.201759000000003</c:v>
                </c:pt>
                <c:pt idx="963">
                  <c:v>60.201735999999997</c:v>
                </c:pt>
                <c:pt idx="964">
                  <c:v>60.201709999999999</c:v>
                </c:pt>
                <c:pt idx="965">
                  <c:v>60.201678999999999</c:v>
                </c:pt>
                <c:pt idx="966">
                  <c:v>60.201659999999997</c:v>
                </c:pt>
                <c:pt idx="967">
                  <c:v>60.201636999999998</c:v>
                </c:pt>
                <c:pt idx="968">
                  <c:v>60.201611</c:v>
                </c:pt>
                <c:pt idx="969">
                  <c:v>60.201588000000001</c:v>
                </c:pt>
                <c:pt idx="970">
                  <c:v>60.201560999999998</c:v>
                </c:pt>
                <c:pt idx="971">
                  <c:v>60.201537999999999</c:v>
                </c:pt>
                <c:pt idx="972">
                  <c:v>60.201515000000001</c:v>
                </c:pt>
                <c:pt idx="973">
                  <c:v>60.201487999999998</c:v>
                </c:pt>
                <c:pt idx="974">
                  <c:v>60.201466000000003</c:v>
                </c:pt>
                <c:pt idx="975">
                  <c:v>60.201447000000002</c:v>
                </c:pt>
                <c:pt idx="976">
                  <c:v>60.201416000000002</c:v>
                </c:pt>
                <c:pt idx="977">
                  <c:v>60.201393000000003</c:v>
                </c:pt>
                <c:pt idx="978">
                  <c:v>60.201374000000001</c:v>
                </c:pt>
                <c:pt idx="979">
                  <c:v>60.201351000000003</c:v>
                </c:pt>
                <c:pt idx="980">
                  <c:v>60.201332000000001</c:v>
                </c:pt>
                <c:pt idx="981">
                  <c:v>60.201309000000002</c:v>
                </c:pt>
                <c:pt idx="982">
                  <c:v>60.201286000000003</c:v>
                </c:pt>
                <c:pt idx="983">
                  <c:v>60.201267000000001</c:v>
                </c:pt>
                <c:pt idx="984">
                  <c:v>60.201244000000003</c:v>
                </c:pt>
                <c:pt idx="985">
                  <c:v>60.201220999999997</c:v>
                </c:pt>
                <c:pt idx="986">
                  <c:v>60.201210000000003</c:v>
                </c:pt>
                <c:pt idx="987">
                  <c:v>60.201186999999997</c:v>
                </c:pt>
                <c:pt idx="988">
                  <c:v>60.201163999999999</c:v>
                </c:pt>
                <c:pt idx="989">
                  <c:v>60.201144999999997</c:v>
                </c:pt>
                <c:pt idx="990">
                  <c:v>60.201121999999998</c:v>
                </c:pt>
                <c:pt idx="991">
                  <c:v>60.201107</c:v>
                </c:pt>
                <c:pt idx="992">
                  <c:v>60.201087999999999</c:v>
                </c:pt>
                <c:pt idx="993">
                  <c:v>60.201065</c:v>
                </c:pt>
                <c:pt idx="994">
                  <c:v>60.201050000000002</c:v>
                </c:pt>
                <c:pt idx="995">
                  <c:v>60.201031</c:v>
                </c:pt>
                <c:pt idx="996">
                  <c:v>60.201008000000002</c:v>
                </c:pt>
                <c:pt idx="997">
                  <c:v>60.200992999999997</c:v>
                </c:pt>
                <c:pt idx="998">
                  <c:v>60.200974000000002</c:v>
                </c:pt>
                <c:pt idx="999">
                  <c:v>60.200951000000003</c:v>
                </c:pt>
                <c:pt idx="1000">
                  <c:v>60.200935000000001</c:v>
                </c:pt>
                <c:pt idx="1001">
                  <c:v>60.200915999999999</c:v>
                </c:pt>
                <c:pt idx="1002">
                  <c:v>60.200893000000001</c:v>
                </c:pt>
                <c:pt idx="1003">
                  <c:v>60.200878000000003</c:v>
                </c:pt>
                <c:pt idx="1004">
                  <c:v>60.200859000000001</c:v>
                </c:pt>
                <c:pt idx="1005">
                  <c:v>60.200843999999996</c:v>
                </c:pt>
                <c:pt idx="1006">
                  <c:v>60.200820999999998</c:v>
                </c:pt>
                <c:pt idx="1007">
                  <c:v>60.200802000000003</c:v>
                </c:pt>
                <c:pt idx="1008">
                  <c:v>60.200786999999998</c:v>
                </c:pt>
                <c:pt idx="1009">
                  <c:v>60.200763999999999</c:v>
                </c:pt>
                <c:pt idx="1010">
                  <c:v>60.200752000000001</c:v>
                </c:pt>
                <c:pt idx="1011">
                  <c:v>60.200729000000003</c:v>
                </c:pt>
                <c:pt idx="1012">
                  <c:v>60.200713999999998</c:v>
                </c:pt>
                <c:pt idx="1013">
                  <c:v>60.200695000000003</c:v>
                </c:pt>
                <c:pt idx="1014">
                  <c:v>60.200679999999998</c:v>
                </c:pt>
                <c:pt idx="1015">
                  <c:v>60.200657</c:v>
                </c:pt>
                <c:pt idx="1016">
                  <c:v>60.200645000000002</c:v>
                </c:pt>
                <c:pt idx="1017">
                  <c:v>60.200623</c:v>
                </c:pt>
                <c:pt idx="1018">
                  <c:v>60.200606999999998</c:v>
                </c:pt>
                <c:pt idx="1019">
                  <c:v>60.200583999999999</c:v>
                </c:pt>
                <c:pt idx="1020">
                  <c:v>60.200572999999999</c:v>
                </c:pt>
                <c:pt idx="1021">
                  <c:v>60.20055</c:v>
                </c:pt>
                <c:pt idx="1022">
                  <c:v>60.200530999999998</c:v>
                </c:pt>
                <c:pt idx="1023">
                  <c:v>60.200516</c:v>
                </c:pt>
                <c:pt idx="1024">
                  <c:v>60.200493000000002</c:v>
                </c:pt>
                <c:pt idx="1025">
                  <c:v>60.200477999999997</c:v>
                </c:pt>
                <c:pt idx="1026">
                  <c:v>60.200459000000002</c:v>
                </c:pt>
                <c:pt idx="1027">
                  <c:v>60.200436000000003</c:v>
                </c:pt>
                <c:pt idx="1028">
                  <c:v>60.200420000000001</c:v>
                </c:pt>
                <c:pt idx="1029">
                  <c:v>60.200400999999999</c:v>
                </c:pt>
                <c:pt idx="1030">
                  <c:v>60.200378000000001</c:v>
                </c:pt>
                <c:pt idx="1031">
                  <c:v>60.200355999999999</c:v>
                </c:pt>
                <c:pt idx="1032">
                  <c:v>60.200336</c:v>
                </c:pt>
                <c:pt idx="1033">
                  <c:v>60.200313999999999</c:v>
                </c:pt>
                <c:pt idx="1034">
                  <c:v>60.200294</c:v>
                </c:pt>
                <c:pt idx="1035">
                  <c:v>60.200271999999998</c:v>
                </c:pt>
                <c:pt idx="1036">
                  <c:v>60.200248999999999</c:v>
                </c:pt>
                <c:pt idx="1037">
                  <c:v>60.200229999999998</c:v>
                </c:pt>
                <c:pt idx="1038">
                  <c:v>60.200198999999998</c:v>
                </c:pt>
                <c:pt idx="1039">
                  <c:v>60.200180000000003</c:v>
                </c:pt>
                <c:pt idx="1040">
                  <c:v>60.200156999999997</c:v>
                </c:pt>
                <c:pt idx="1041">
                  <c:v>60.200127000000002</c:v>
                </c:pt>
                <c:pt idx="1042">
                  <c:v>60.200099999999999</c:v>
                </c:pt>
                <c:pt idx="1043">
                  <c:v>60.200077</c:v>
                </c:pt>
                <c:pt idx="1044">
                  <c:v>60.200049999999997</c:v>
                </c:pt>
                <c:pt idx="1045">
                  <c:v>60.200020000000002</c:v>
                </c:pt>
                <c:pt idx="1046">
                  <c:v>60.199992999999999</c:v>
                </c:pt>
                <c:pt idx="1047">
                  <c:v>60.199962999999997</c:v>
                </c:pt>
                <c:pt idx="1048">
                  <c:v>60.199928</c:v>
                </c:pt>
                <c:pt idx="1049">
                  <c:v>60.199897999999997</c:v>
                </c:pt>
                <c:pt idx="1050">
                  <c:v>60.199871000000002</c:v>
                </c:pt>
                <c:pt idx="1051">
                  <c:v>60.199837000000002</c:v>
                </c:pt>
                <c:pt idx="1052">
                  <c:v>60.199806000000002</c:v>
                </c:pt>
                <c:pt idx="1053">
                  <c:v>60.199772000000003</c:v>
                </c:pt>
                <c:pt idx="1054">
                  <c:v>60.199741000000003</c:v>
                </c:pt>
                <c:pt idx="1055">
                  <c:v>60.199706999999997</c:v>
                </c:pt>
                <c:pt idx="1056">
                  <c:v>60.199669</c:v>
                </c:pt>
                <c:pt idx="1057">
                  <c:v>60.199635000000001</c:v>
                </c:pt>
                <c:pt idx="1058">
                  <c:v>60.199599999999997</c:v>
                </c:pt>
                <c:pt idx="1059">
                  <c:v>60.199562</c:v>
                </c:pt>
                <c:pt idx="1060">
                  <c:v>60.199528000000001</c:v>
                </c:pt>
                <c:pt idx="1061">
                  <c:v>60.199492999999997</c:v>
                </c:pt>
                <c:pt idx="1062">
                  <c:v>60.199455</c:v>
                </c:pt>
                <c:pt idx="1063">
                  <c:v>60.199421000000001</c:v>
                </c:pt>
                <c:pt idx="1064">
                  <c:v>60.199387000000002</c:v>
                </c:pt>
                <c:pt idx="1065">
                  <c:v>60.199348000000001</c:v>
                </c:pt>
                <c:pt idx="1066">
                  <c:v>60.199306</c:v>
                </c:pt>
                <c:pt idx="1067">
                  <c:v>60.199272000000001</c:v>
                </c:pt>
                <c:pt idx="1068">
                  <c:v>60.199233999999997</c:v>
                </c:pt>
                <c:pt idx="1069">
                  <c:v>60.199191999999996</c:v>
                </c:pt>
                <c:pt idx="1070">
                  <c:v>60.199157999999997</c:v>
                </c:pt>
                <c:pt idx="1071">
                  <c:v>60.199120000000001</c:v>
                </c:pt>
                <c:pt idx="1072">
                  <c:v>60.199084999999997</c:v>
                </c:pt>
                <c:pt idx="1073">
                  <c:v>60.199043000000003</c:v>
                </c:pt>
                <c:pt idx="1074">
                  <c:v>60.199005</c:v>
                </c:pt>
                <c:pt idx="1075">
                  <c:v>60.198962999999999</c:v>
                </c:pt>
                <c:pt idx="1076">
                  <c:v>60.198929</c:v>
                </c:pt>
                <c:pt idx="1077">
                  <c:v>60.198891000000003</c:v>
                </c:pt>
                <c:pt idx="1078">
                  <c:v>60.198849000000003</c:v>
                </c:pt>
                <c:pt idx="1079">
                  <c:v>60.198813999999999</c:v>
                </c:pt>
                <c:pt idx="1080">
                  <c:v>60.198768999999999</c:v>
                </c:pt>
                <c:pt idx="1081">
                  <c:v>60.198734000000002</c:v>
                </c:pt>
                <c:pt idx="1082">
                  <c:v>60.198700000000002</c:v>
                </c:pt>
                <c:pt idx="1083">
                  <c:v>60.198653999999998</c:v>
                </c:pt>
                <c:pt idx="1084">
                  <c:v>60.198619999999998</c:v>
                </c:pt>
                <c:pt idx="1085">
                  <c:v>60.198577999999998</c:v>
                </c:pt>
                <c:pt idx="1086">
                  <c:v>60.198540000000001</c:v>
                </c:pt>
                <c:pt idx="1087">
                  <c:v>60.198498000000001</c:v>
                </c:pt>
                <c:pt idx="1088">
                  <c:v>60.198456</c:v>
                </c:pt>
                <c:pt idx="1089">
                  <c:v>60.198417999999997</c:v>
                </c:pt>
                <c:pt idx="1090">
                  <c:v>60.198376000000003</c:v>
                </c:pt>
                <c:pt idx="1091">
                  <c:v>60.198340999999999</c:v>
                </c:pt>
                <c:pt idx="1092">
                  <c:v>60.198295999999999</c:v>
                </c:pt>
                <c:pt idx="1093">
                  <c:v>60.198253999999999</c:v>
                </c:pt>
                <c:pt idx="1094">
                  <c:v>60.198211999999998</c:v>
                </c:pt>
                <c:pt idx="1095">
                  <c:v>60.198177000000001</c:v>
                </c:pt>
                <c:pt idx="1096">
                  <c:v>60.198132000000001</c:v>
                </c:pt>
                <c:pt idx="1097">
                  <c:v>60.198090000000001</c:v>
                </c:pt>
                <c:pt idx="1098">
                  <c:v>60.198048</c:v>
                </c:pt>
                <c:pt idx="1099">
                  <c:v>60.198005999999999</c:v>
                </c:pt>
                <c:pt idx="1100">
                  <c:v>60.197960000000002</c:v>
                </c:pt>
                <c:pt idx="1101">
                  <c:v>60.197926000000002</c:v>
                </c:pt>
                <c:pt idx="1102">
                  <c:v>60.197884000000002</c:v>
                </c:pt>
                <c:pt idx="1103">
                  <c:v>60.197837999999997</c:v>
                </c:pt>
                <c:pt idx="1104">
                  <c:v>60.197795999999997</c:v>
                </c:pt>
                <c:pt idx="1105">
                  <c:v>60.197754000000003</c:v>
                </c:pt>
                <c:pt idx="1106">
                  <c:v>60.197712000000003</c:v>
                </c:pt>
                <c:pt idx="1107">
                  <c:v>60.197670000000002</c:v>
                </c:pt>
                <c:pt idx="1108">
                  <c:v>60.197623999999998</c:v>
                </c:pt>
                <c:pt idx="1109">
                  <c:v>60.197581999999997</c:v>
                </c:pt>
                <c:pt idx="1110">
                  <c:v>60.197539999999996</c:v>
                </c:pt>
                <c:pt idx="1111">
                  <c:v>60.197495000000004</c:v>
                </c:pt>
                <c:pt idx="1112">
                  <c:v>60.197453000000003</c:v>
                </c:pt>
                <c:pt idx="1113">
                  <c:v>60.197411000000002</c:v>
                </c:pt>
                <c:pt idx="1114">
                  <c:v>60.197369000000002</c:v>
                </c:pt>
                <c:pt idx="1115">
                  <c:v>60.197327000000001</c:v>
                </c:pt>
                <c:pt idx="1116">
                  <c:v>60.197280999999997</c:v>
                </c:pt>
                <c:pt idx="1117">
                  <c:v>60.197239000000003</c:v>
                </c:pt>
                <c:pt idx="1118">
                  <c:v>60.197204999999997</c:v>
                </c:pt>
                <c:pt idx="1119">
                  <c:v>60.197158999999999</c:v>
                </c:pt>
                <c:pt idx="1120">
                  <c:v>60.197116999999999</c:v>
                </c:pt>
                <c:pt idx="1121">
                  <c:v>60.197074999999998</c:v>
                </c:pt>
                <c:pt idx="1122">
                  <c:v>60.197037000000002</c:v>
                </c:pt>
                <c:pt idx="1123">
                  <c:v>60.196995000000001</c:v>
                </c:pt>
                <c:pt idx="1124">
                  <c:v>60.196953000000001</c:v>
                </c:pt>
                <c:pt idx="1125">
                  <c:v>60.196911</c:v>
                </c:pt>
                <c:pt idx="1126">
                  <c:v>60.196872999999997</c:v>
                </c:pt>
                <c:pt idx="1127">
                  <c:v>60.196831000000003</c:v>
                </c:pt>
                <c:pt idx="1128">
                  <c:v>60.196795999999999</c:v>
                </c:pt>
                <c:pt idx="1129">
                  <c:v>60.196753999999999</c:v>
                </c:pt>
                <c:pt idx="1130">
                  <c:v>60.196708999999998</c:v>
                </c:pt>
                <c:pt idx="1131">
                  <c:v>60.196674000000002</c:v>
                </c:pt>
                <c:pt idx="1132">
                  <c:v>60.196632000000001</c:v>
                </c:pt>
                <c:pt idx="1133">
                  <c:v>60.196593999999997</c:v>
                </c:pt>
                <c:pt idx="1134">
                  <c:v>60.196551999999997</c:v>
                </c:pt>
                <c:pt idx="1135">
                  <c:v>60.196517999999998</c:v>
                </c:pt>
                <c:pt idx="1136">
                  <c:v>60.196472</c:v>
                </c:pt>
                <c:pt idx="1137">
                  <c:v>60.196429999999999</c:v>
                </c:pt>
                <c:pt idx="1138">
                  <c:v>60.196396</c:v>
                </c:pt>
                <c:pt idx="1139">
                  <c:v>60.196350000000002</c:v>
                </c:pt>
                <c:pt idx="1140">
                  <c:v>60.196316000000003</c:v>
                </c:pt>
                <c:pt idx="1141">
                  <c:v>60.196274000000003</c:v>
                </c:pt>
                <c:pt idx="1142">
                  <c:v>60.196235999999999</c:v>
                </c:pt>
                <c:pt idx="1143">
                  <c:v>60.196193999999998</c:v>
                </c:pt>
                <c:pt idx="1144">
                  <c:v>60.196151999999998</c:v>
                </c:pt>
                <c:pt idx="1145">
                  <c:v>60.196117000000001</c:v>
                </c:pt>
                <c:pt idx="1146">
                  <c:v>60.196072000000001</c:v>
                </c:pt>
                <c:pt idx="1147">
                  <c:v>60.196036999999997</c:v>
                </c:pt>
                <c:pt idx="1148">
                  <c:v>60.195995000000003</c:v>
                </c:pt>
                <c:pt idx="1149">
                  <c:v>60.195953000000003</c:v>
                </c:pt>
                <c:pt idx="1150">
                  <c:v>60.195914999999999</c:v>
                </c:pt>
                <c:pt idx="1151">
                  <c:v>60.195872999999999</c:v>
                </c:pt>
                <c:pt idx="1152">
                  <c:v>60.195830999999998</c:v>
                </c:pt>
                <c:pt idx="1153">
                  <c:v>60.195793000000002</c:v>
                </c:pt>
                <c:pt idx="1154">
                  <c:v>60.195751000000001</c:v>
                </c:pt>
                <c:pt idx="1155">
                  <c:v>60.195709000000001</c:v>
                </c:pt>
                <c:pt idx="1156">
                  <c:v>60.195670999999997</c:v>
                </c:pt>
                <c:pt idx="1157">
                  <c:v>60.195628999999997</c:v>
                </c:pt>
                <c:pt idx="1158">
                  <c:v>60.195587000000003</c:v>
                </c:pt>
                <c:pt idx="1159">
                  <c:v>60.195549</c:v>
                </c:pt>
                <c:pt idx="1160">
                  <c:v>60.195506999999999</c:v>
                </c:pt>
                <c:pt idx="1161">
                  <c:v>60.195464999999999</c:v>
                </c:pt>
                <c:pt idx="1162">
                  <c:v>60.195430999999999</c:v>
                </c:pt>
                <c:pt idx="1163">
                  <c:v>60.195385000000002</c:v>
                </c:pt>
                <c:pt idx="1164">
                  <c:v>60.195343000000001</c:v>
                </c:pt>
                <c:pt idx="1165">
                  <c:v>60.195309000000002</c:v>
                </c:pt>
                <c:pt idx="1166">
                  <c:v>60.195267000000001</c:v>
                </c:pt>
                <c:pt idx="1167">
                  <c:v>60.195228999999998</c:v>
                </c:pt>
                <c:pt idx="1168">
                  <c:v>60.195186999999997</c:v>
                </c:pt>
                <c:pt idx="1169">
                  <c:v>60.195144999999997</c:v>
                </c:pt>
                <c:pt idx="1170">
                  <c:v>60.195107</c:v>
                </c:pt>
                <c:pt idx="1171">
                  <c:v>60.195072000000003</c:v>
                </c:pt>
                <c:pt idx="1172">
                  <c:v>60.195030000000003</c:v>
                </c:pt>
                <c:pt idx="1173">
                  <c:v>60.194991999999999</c:v>
                </c:pt>
                <c:pt idx="1174">
                  <c:v>60.194949999999999</c:v>
                </c:pt>
                <c:pt idx="1175">
                  <c:v>60.194915999999999</c:v>
                </c:pt>
                <c:pt idx="1176">
                  <c:v>60.194870000000002</c:v>
                </c:pt>
                <c:pt idx="1177">
                  <c:v>60.194836000000002</c:v>
                </c:pt>
                <c:pt idx="1178">
                  <c:v>60.194794000000002</c:v>
                </c:pt>
                <c:pt idx="1179">
                  <c:v>60.194755999999998</c:v>
                </c:pt>
                <c:pt idx="1180">
                  <c:v>60.194721000000001</c:v>
                </c:pt>
                <c:pt idx="1181">
                  <c:v>60.194679000000001</c:v>
                </c:pt>
                <c:pt idx="1182">
                  <c:v>60.194640999999997</c:v>
                </c:pt>
                <c:pt idx="1183">
                  <c:v>60.194598999999997</c:v>
                </c:pt>
                <c:pt idx="1184">
                  <c:v>60.194564999999997</c:v>
                </c:pt>
                <c:pt idx="1185">
                  <c:v>60.194519</c:v>
                </c:pt>
                <c:pt idx="1186">
                  <c:v>60.194485</c:v>
                </c:pt>
                <c:pt idx="1187">
                  <c:v>60.194450000000003</c:v>
                </c:pt>
                <c:pt idx="1188">
                  <c:v>60.194405000000003</c:v>
                </c:pt>
                <c:pt idx="1189">
                  <c:v>60.194363000000003</c:v>
                </c:pt>
                <c:pt idx="1190">
                  <c:v>60.194327999999999</c:v>
                </c:pt>
                <c:pt idx="1191">
                  <c:v>60.194285999999998</c:v>
                </c:pt>
                <c:pt idx="1192">
                  <c:v>60.194240999999998</c:v>
                </c:pt>
                <c:pt idx="1193">
                  <c:v>60.194206000000001</c:v>
                </c:pt>
                <c:pt idx="1194">
                  <c:v>60.194164000000001</c:v>
                </c:pt>
                <c:pt idx="1195">
                  <c:v>60.194122</c:v>
                </c:pt>
                <c:pt idx="1196">
                  <c:v>60.194077</c:v>
                </c:pt>
                <c:pt idx="1197">
                  <c:v>60.194035</c:v>
                </c:pt>
                <c:pt idx="1198">
                  <c:v>60.193992999999999</c:v>
                </c:pt>
                <c:pt idx="1199">
                  <c:v>60.193947000000001</c:v>
                </c:pt>
                <c:pt idx="1200">
                  <c:v>60.193905000000001</c:v>
                </c:pt>
                <c:pt idx="1201">
                  <c:v>60.193863</c:v>
                </c:pt>
                <c:pt idx="1202">
                  <c:v>60.193821</c:v>
                </c:pt>
                <c:pt idx="1203">
                  <c:v>60.193778999999999</c:v>
                </c:pt>
                <c:pt idx="1204">
                  <c:v>60.193733000000002</c:v>
                </c:pt>
                <c:pt idx="1205">
                  <c:v>60.193691000000001</c:v>
                </c:pt>
                <c:pt idx="1206">
                  <c:v>60.193641999999997</c:v>
                </c:pt>
                <c:pt idx="1207">
                  <c:v>60.193600000000004</c:v>
                </c:pt>
                <c:pt idx="1208">
                  <c:v>60.193553999999999</c:v>
                </c:pt>
                <c:pt idx="1209">
                  <c:v>60.193503999999997</c:v>
                </c:pt>
                <c:pt idx="1210">
                  <c:v>60.193461999999997</c:v>
                </c:pt>
                <c:pt idx="1211">
                  <c:v>60.193420000000003</c:v>
                </c:pt>
                <c:pt idx="1212">
                  <c:v>60.193370999999999</c:v>
                </c:pt>
                <c:pt idx="1213">
                  <c:v>60.193325000000002</c:v>
                </c:pt>
                <c:pt idx="1214">
                  <c:v>60.193283000000001</c:v>
                </c:pt>
                <c:pt idx="1215">
                  <c:v>60.193232999999999</c:v>
                </c:pt>
                <c:pt idx="1216">
                  <c:v>60.193192000000003</c:v>
                </c:pt>
                <c:pt idx="1217">
                  <c:v>60.193142000000002</c:v>
                </c:pt>
                <c:pt idx="1218">
                  <c:v>60.193095999999997</c:v>
                </c:pt>
                <c:pt idx="1219">
                  <c:v>60.193047</c:v>
                </c:pt>
                <c:pt idx="1220">
                  <c:v>60.193004999999999</c:v>
                </c:pt>
                <c:pt idx="1221">
                  <c:v>60.192962999999999</c:v>
                </c:pt>
                <c:pt idx="1222">
                  <c:v>60.192912999999997</c:v>
                </c:pt>
                <c:pt idx="1223">
                  <c:v>60.192867</c:v>
                </c:pt>
                <c:pt idx="1224">
                  <c:v>60.192818000000003</c:v>
                </c:pt>
                <c:pt idx="1225">
                  <c:v>60.192776000000002</c:v>
                </c:pt>
                <c:pt idx="1226">
                  <c:v>60.192734000000002</c:v>
                </c:pt>
                <c:pt idx="1227">
                  <c:v>60.192684</c:v>
                </c:pt>
                <c:pt idx="1228">
                  <c:v>60.192638000000002</c:v>
                </c:pt>
                <c:pt idx="1229">
                  <c:v>60.192596000000002</c:v>
                </c:pt>
                <c:pt idx="1230">
                  <c:v>60.192546999999998</c:v>
                </c:pt>
                <c:pt idx="1231">
                  <c:v>60.192504999999997</c:v>
                </c:pt>
                <c:pt idx="1232">
                  <c:v>60.192458999999999</c:v>
                </c:pt>
                <c:pt idx="1233">
                  <c:v>60.192410000000002</c:v>
                </c:pt>
                <c:pt idx="1234">
                  <c:v>60.192368000000002</c:v>
                </c:pt>
                <c:pt idx="1235">
                  <c:v>60.192326000000001</c:v>
                </c:pt>
                <c:pt idx="1236">
                  <c:v>60.192284000000001</c:v>
                </c:pt>
                <c:pt idx="1237">
                  <c:v>60.192230000000002</c:v>
                </c:pt>
                <c:pt idx="1238">
                  <c:v>60.192188000000002</c:v>
                </c:pt>
                <c:pt idx="1239">
                  <c:v>60.192146000000001</c:v>
                </c:pt>
                <c:pt idx="1240">
                  <c:v>60.192104</c:v>
                </c:pt>
                <c:pt idx="1241">
                  <c:v>60.192055000000003</c:v>
                </c:pt>
                <c:pt idx="1242">
                  <c:v>60.192008999999999</c:v>
                </c:pt>
                <c:pt idx="1243">
                  <c:v>60.191966999999998</c:v>
                </c:pt>
                <c:pt idx="1244">
                  <c:v>60.191916999999997</c:v>
                </c:pt>
                <c:pt idx="1245">
                  <c:v>60.191875000000003</c:v>
                </c:pt>
                <c:pt idx="1246">
                  <c:v>60.191833000000003</c:v>
                </c:pt>
                <c:pt idx="1247">
                  <c:v>60.191788000000003</c:v>
                </c:pt>
                <c:pt idx="1248">
                  <c:v>60.191738000000001</c:v>
                </c:pt>
                <c:pt idx="1249">
                  <c:v>60.191696</c:v>
                </c:pt>
                <c:pt idx="1250">
                  <c:v>60.191654</c:v>
                </c:pt>
                <c:pt idx="1251">
                  <c:v>60.191608000000002</c:v>
                </c:pt>
                <c:pt idx="1252">
                  <c:v>60.191558999999998</c:v>
                </c:pt>
                <c:pt idx="1253">
                  <c:v>60.191516999999997</c:v>
                </c:pt>
                <c:pt idx="1254">
                  <c:v>60.191474999999997</c:v>
                </c:pt>
                <c:pt idx="1255">
                  <c:v>60.191428999999999</c:v>
                </c:pt>
                <c:pt idx="1256">
                  <c:v>60.191386999999999</c:v>
                </c:pt>
                <c:pt idx="1257">
                  <c:v>60.191344999999998</c:v>
                </c:pt>
                <c:pt idx="1258">
                  <c:v>60.191302999999998</c:v>
                </c:pt>
                <c:pt idx="1259">
                  <c:v>60.191254000000001</c:v>
                </c:pt>
                <c:pt idx="1260">
                  <c:v>60.191208000000003</c:v>
                </c:pt>
                <c:pt idx="1261">
                  <c:v>60.191166000000003</c:v>
                </c:pt>
                <c:pt idx="1262">
                  <c:v>60.191124000000002</c:v>
                </c:pt>
                <c:pt idx="1263">
                  <c:v>60.191082000000002</c:v>
                </c:pt>
                <c:pt idx="1264">
                  <c:v>60.191043999999998</c:v>
                </c:pt>
                <c:pt idx="1265">
                  <c:v>60.191001999999997</c:v>
                </c:pt>
                <c:pt idx="1266">
                  <c:v>60.190959999999997</c:v>
                </c:pt>
                <c:pt idx="1267">
                  <c:v>60.190918000000003</c:v>
                </c:pt>
                <c:pt idx="1268">
                  <c:v>60.190871999999999</c:v>
                </c:pt>
                <c:pt idx="1269">
                  <c:v>60.190837999999999</c:v>
                </c:pt>
                <c:pt idx="1270">
                  <c:v>60.190795999999999</c:v>
                </c:pt>
                <c:pt idx="1271">
                  <c:v>60.190758000000002</c:v>
                </c:pt>
                <c:pt idx="1272">
                  <c:v>60.190716000000002</c:v>
                </c:pt>
                <c:pt idx="1273">
                  <c:v>60.190680999999998</c:v>
                </c:pt>
                <c:pt idx="1274">
                  <c:v>60.190643000000001</c:v>
                </c:pt>
                <c:pt idx="1275">
                  <c:v>60.190601000000001</c:v>
                </c:pt>
                <c:pt idx="1276">
                  <c:v>60.190567000000001</c:v>
                </c:pt>
                <c:pt idx="1277">
                  <c:v>60.190528999999998</c:v>
                </c:pt>
                <c:pt idx="1278">
                  <c:v>60.190494999999999</c:v>
                </c:pt>
                <c:pt idx="1279">
                  <c:v>60.190452999999998</c:v>
                </c:pt>
                <c:pt idx="1280">
                  <c:v>60.190413999999997</c:v>
                </c:pt>
                <c:pt idx="1281">
                  <c:v>60.190379999999998</c:v>
                </c:pt>
                <c:pt idx="1282">
                  <c:v>60.190345999999998</c:v>
                </c:pt>
                <c:pt idx="1283">
                  <c:v>60.190308000000002</c:v>
                </c:pt>
                <c:pt idx="1284">
                  <c:v>60.190272999999998</c:v>
                </c:pt>
                <c:pt idx="1285">
                  <c:v>60.190235000000001</c:v>
                </c:pt>
                <c:pt idx="1286">
                  <c:v>60.190201000000002</c:v>
                </c:pt>
                <c:pt idx="1287">
                  <c:v>60.190165999999998</c:v>
                </c:pt>
                <c:pt idx="1288">
                  <c:v>60.190128000000001</c:v>
                </c:pt>
                <c:pt idx="1289">
                  <c:v>60.190094000000002</c:v>
                </c:pt>
                <c:pt idx="1290">
                  <c:v>60.190055999999998</c:v>
                </c:pt>
                <c:pt idx="1291">
                  <c:v>60.190021999999999</c:v>
                </c:pt>
                <c:pt idx="1292">
                  <c:v>60.189987000000002</c:v>
                </c:pt>
                <c:pt idx="1293">
                  <c:v>60.189948999999999</c:v>
                </c:pt>
                <c:pt idx="1294">
                  <c:v>60.189914999999999</c:v>
                </c:pt>
                <c:pt idx="1295">
                  <c:v>60.189880000000002</c:v>
                </c:pt>
                <c:pt idx="1296">
                  <c:v>60.18985</c:v>
                </c:pt>
                <c:pt idx="1297">
                  <c:v>60.189816</c:v>
                </c:pt>
                <c:pt idx="1298">
                  <c:v>60.189776999999999</c:v>
                </c:pt>
                <c:pt idx="1299">
                  <c:v>60.189743</c:v>
                </c:pt>
                <c:pt idx="1300">
                  <c:v>60.189700999999999</c:v>
                </c:pt>
                <c:pt idx="1301">
                  <c:v>60.189663000000003</c:v>
                </c:pt>
                <c:pt idx="1302">
                  <c:v>60.189628999999996</c:v>
                </c:pt>
                <c:pt idx="1303">
                  <c:v>60.189594</c:v>
                </c:pt>
                <c:pt idx="1304">
                  <c:v>60.189556000000003</c:v>
                </c:pt>
                <c:pt idx="1305">
                  <c:v>60.189521999999997</c:v>
                </c:pt>
                <c:pt idx="1306">
                  <c:v>60.189484</c:v>
                </c:pt>
                <c:pt idx="1307">
                  <c:v>60.189449000000003</c:v>
                </c:pt>
                <c:pt idx="1308">
                  <c:v>60.189414999999997</c:v>
                </c:pt>
                <c:pt idx="1309">
                  <c:v>60.189377</c:v>
                </c:pt>
                <c:pt idx="1310">
                  <c:v>60.189335</c:v>
                </c:pt>
                <c:pt idx="1311">
                  <c:v>60.189301</c:v>
                </c:pt>
                <c:pt idx="1312">
                  <c:v>60.189261999999999</c:v>
                </c:pt>
                <c:pt idx="1313">
                  <c:v>60.189228</c:v>
                </c:pt>
                <c:pt idx="1314">
                  <c:v>60.189194000000001</c:v>
                </c:pt>
                <c:pt idx="1315">
                  <c:v>60.189155999999997</c:v>
                </c:pt>
                <c:pt idx="1316">
                  <c:v>60.189121</c:v>
                </c:pt>
                <c:pt idx="1317">
                  <c:v>60.189087000000001</c:v>
                </c:pt>
                <c:pt idx="1318">
                  <c:v>60.189048999999997</c:v>
                </c:pt>
                <c:pt idx="1319">
                  <c:v>60.189014</c:v>
                </c:pt>
                <c:pt idx="1320">
                  <c:v>60.188975999999997</c:v>
                </c:pt>
                <c:pt idx="1321">
                  <c:v>60.188941999999997</c:v>
                </c:pt>
                <c:pt idx="1322">
                  <c:v>60.188907999999998</c:v>
                </c:pt>
                <c:pt idx="1323">
                  <c:v>60.188868999999997</c:v>
                </c:pt>
                <c:pt idx="1324">
                  <c:v>60.188834999999997</c:v>
                </c:pt>
                <c:pt idx="1325">
                  <c:v>60.188797000000001</c:v>
                </c:pt>
                <c:pt idx="1326">
                  <c:v>60.188763000000002</c:v>
                </c:pt>
                <c:pt idx="1327">
                  <c:v>60.188727999999998</c:v>
                </c:pt>
                <c:pt idx="1328">
                  <c:v>60.188698000000002</c:v>
                </c:pt>
                <c:pt idx="1329">
                  <c:v>60.188662999999998</c:v>
                </c:pt>
                <c:pt idx="1330">
                  <c:v>60.188628999999999</c:v>
                </c:pt>
                <c:pt idx="1331">
                  <c:v>60.188591000000002</c:v>
                </c:pt>
                <c:pt idx="1332">
                  <c:v>60.188557000000003</c:v>
                </c:pt>
                <c:pt idx="1333">
                  <c:v>60.188518999999999</c:v>
                </c:pt>
                <c:pt idx="1334">
                  <c:v>60.188491999999997</c:v>
                </c:pt>
                <c:pt idx="1335">
                  <c:v>60.188454</c:v>
                </c:pt>
                <c:pt idx="1336">
                  <c:v>60.188419000000003</c:v>
                </c:pt>
                <c:pt idx="1337">
                  <c:v>60.188384999999997</c:v>
                </c:pt>
                <c:pt idx="1338">
                  <c:v>60.188347</c:v>
                </c:pt>
                <c:pt idx="1339">
                  <c:v>60.188313000000001</c:v>
                </c:pt>
                <c:pt idx="1340">
                  <c:v>60.188285999999998</c:v>
                </c:pt>
                <c:pt idx="1341">
                  <c:v>60.188248000000002</c:v>
                </c:pt>
                <c:pt idx="1342">
                  <c:v>60.188212999999998</c:v>
                </c:pt>
                <c:pt idx="1343">
                  <c:v>60.188175000000001</c:v>
                </c:pt>
                <c:pt idx="1344">
                  <c:v>60.188141000000002</c:v>
                </c:pt>
                <c:pt idx="1345">
                  <c:v>60.188107000000002</c:v>
                </c:pt>
                <c:pt idx="1346">
                  <c:v>60.188068000000001</c:v>
                </c:pt>
                <c:pt idx="1347">
                  <c:v>60.188034000000002</c:v>
                </c:pt>
                <c:pt idx="1348">
                  <c:v>60.187995999999998</c:v>
                </c:pt>
                <c:pt idx="1349">
                  <c:v>60.187961999999999</c:v>
                </c:pt>
                <c:pt idx="1350">
                  <c:v>60.187927000000002</c:v>
                </c:pt>
                <c:pt idx="1351">
                  <c:v>60.187888999999998</c:v>
                </c:pt>
                <c:pt idx="1352">
                  <c:v>60.187854999999999</c:v>
                </c:pt>
                <c:pt idx="1353">
                  <c:v>60.187820000000002</c:v>
                </c:pt>
                <c:pt idx="1354">
                  <c:v>60.187781999999999</c:v>
                </c:pt>
                <c:pt idx="1355">
                  <c:v>60.187747999999999</c:v>
                </c:pt>
                <c:pt idx="1356">
                  <c:v>60.187714</c:v>
                </c:pt>
                <c:pt idx="1357">
                  <c:v>60.187674999999999</c:v>
                </c:pt>
                <c:pt idx="1358">
                  <c:v>60.187640999999999</c:v>
                </c:pt>
                <c:pt idx="1359">
                  <c:v>60.187603000000003</c:v>
                </c:pt>
                <c:pt idx="1360">
                  <c:v>60.187569000000003</c:v>
                </c:pt>
                <c:pt idx="1361">
                  <c:v>60.187527000000003</c:v>
                </c:pt>
                <c:pt idx="1362">
                  <c:v>60.187488999999999</c:v>
                </c:pt>
                <c:pt idx="1363">
                  <c:v>60.187454000000002</c:v>
                </c:pt>
                <c:pt idx="1364">
                  <c:v>60.187420000000003</c:v>
                </c:pt>
                <c:pt idx="1365">
                  <c:v>60.187381999999999</c:v>
                </c:pt>
                <c:pt idx="1366">
                  <c:v>60.187347000000003</c:v>
                </c:pt>
                <c:pt idx="1367">
                  <c:v>60.187317</c:v>
                </c:pt>
                <c:pt idx="1368">
                  <c:v>60.187283000000001</c:v>
                </c:pt>
                <c:pt idx="1369">
                  <c:v>60.187247999999997</c:v>
                </c:pt>
                <c:pt idx="1370">
                  <c:v>60.18721</c:v>
                </c:pt>
                <c:pt idx="1371">
                  <c:v>60.187176000000001</c:v>
                </c:pt>
                <c:pt idx="1372">
                  <c:v>60.187140999999997</c:v>
                </c:pt>
                <c:pt idx="1373">
                  <c:v>60.187111000000002</c:v>
                </c:pt>
                <c:pt idx="1374">
                  <c:v>60.187077000000002</c:v>
                </c:pt>
                <c:pt idx="1375">
                  <c:v>60.187038000000001</c:v>
                </c:pt>
                <c:pt idx="1376">
                  <c:v>60.187012000000003</c:v>
                </c:pt>
                <c:pt idx="1377">
                  <c:v>60.186973999999999</c:v>
                </c:pt>
                <c:pt idx="1378">
                  <c:v>60.186947000000004</c:v>
                </c:pt>
                <c:pt idx="1379">
                  <c:v>60.186912999999997</c:v>
                </c:pt>
                <c:pt idx="1380">
                  <c:v>60.186874000000003</c:v>
                </c:pt>
                <c:pt idx="1381">
                  <c:v>60.186847999999998</c:v>
                </c:pt>
                <c:pt idx="1382">
                  <c:v>60.186816999999998</c:v>
                </c:pt>
                <c:pt idx="1383">
                  <c:v>60.186782999999998</c:v>
                </c:pt>
                <c:pt idx="1384">
                  <c:v>60.186751999999998</c:v>
                </c:pt>
                <c:pt idx="1385">
                  <c:v>60.186717999999999</c:v>
                </c:pt>
                <c:pt idx="1386">
                  <c:v>60.186686999999999</c:v>
                </c:pt>
                <c:pt idx="1387">
                  <c:v>60.186653</c:v>
                </c:pt>
                <c:pt idx="1388">
                  <c:v>60.186622999999997</c:v>
                </c:pt>
                <c:pt idx="1389">
                  <c:v>60.186596000000002</c:v>
                </c:pt>
                <c:pt idx="1390">
                  <c:v>60.186562000000002</c:v>
                </c:pt>
                <c:pt idx="1391">
                  <c:v>60.186531000000002</c:v>
                </c:pt>
                <c:pt idx="1392">
                  <c:v>60.186497000000003</c:v>
                </c:pt>
                <c:pt idx="1393">
                  <c:v>60.186466000000003</c:v>
                </c:pt>
                <c:pt idx="1394">
                  <c:v>60.186439999999997</c:v>
                </c:pt>
                <c:pt idx="1395">
                  <c:v>60.186400999999996</c:v>
                </c:pt>
                <c:pt idx="1396">
                  <c:v>60.186374999999998</c:v>
                </c:pt>
                <c:pt idx="1397">
                  <c:v>60.186343999999998</c:v>
                </c:pt>
                <c:pt idx="1398">
                  <c:v>60.186309999999999</c:v>
                </c:pt>
                <c:pt idx="1399">
                  <c:v>60.186278999999999</c:v>
                </c:pt>
                <c:pt idx="1400">
                  <c:v>60.186253000000001</c:v>
                </c:pt>
                <c:pt idx="1401">
                  <c:v>60.186217999999997</c:v>
                </c:pt>
                <c:pt idx="1402">
                  <c:v>60.186188000000001</c:v>
                </c:pt>
                <c:pt idx="1403">
                  <c:v>60.186160999999998</c:v>
                </c:pt>
                <c:pt idx="1404">
                  <c:v>60.186123000000002</c:v>
                </c:pt>
                <c:pt idx="1405">
                  <c:v>60.186095999999999</c:v>
                </c:pt>
                <c:pt idx="1406">
                  <c:v>60.186058000000003</c:v>
                </c:pt>
                <c:pt idx="1407">
                  <c:v>60.186031</c:v>
                </c:pt>
                <c:pt idx="1408">
                  <c:v>60.186000999999997</c:v>
                </c:pt>
                <c:pt idx="1409">
                  <c:v>60.185966000000001</c:v>
                </c:pt>
                <c:pt idx="1410">
                  <c:v>60.185935999999998</c:v>
                </c:pt>
                <c:pt idx="1411">
                  <c:v>60.185909000000002</c:v>
                </c:pt>
                <c:pt idx="1412">
                  <c:v>60.185882999999997</c:v>
                </c:pt>
                <c:pt idx="1413">
                  <c:v>60.185851999999997</c:v>
                </c:pt>
                <c:pt idx="1414">
                  <c:v>60.185817999999998</c:v>
                </c:pt>
                <c:pt idx="1415">
                  <c:v>60.185786999999998</c:v>
                </c:pt>
                <c:pt idx="1416">
                  <c:v>60.185760000000002</c:v>
                </c:pt>
                <c:pt idx="1417">
                  <c:v>60.18573</c:v>
                </c:pt>
                <c:pt idx="1418">
                  <c:v>60.185702999999997</c:v>
                </c:pt>
                <c:pt idx="1419">
                  <c:v>60.185673000000001</c:v>
                </c:pt>
                <c:pt idx="1420">
                  <c:v>60.185645999999998</c:v>
                </c:pt>
                <c:pt idx="1421">
                  <c:v>60.185616000000003</c:v>
                </c:pt>
                <c:pt idx="1422">
                  <c:v>60.185589</c:v>
                </c:pt>
                <c:pt idx="1423">
                  <c:v>60.185558</c:v>
                </c:pt>
                <c:pt idx="1424">
                  <c:v>60.185538999999999</c:v>
                </c:pt>
                <c:pt idx="1425">
                  <c:v>60.185509000000003</c:v>
                </c:pt>
                <c:pt idx="1426">
                  <c:v>60.185478000000003</c:v>
                </c:pt>
                <c:pt idx="1427">
                  <c:v>60.185451999999998</c:v>
                </c:pt>
                <c:pt idx="1428">
                  <c:v>60.185428999999999</c:v>
                </c:pt>
                <c:pt idx="1429">
                  <c:v>60.185402000000003</c:v>
                </c:pt>
                <c:pt idx="1430">
                  <c:v>60.185378999999998</c:v>
                </c:pt>
                <c:pt idx="1431">
                  <c:v>60.185352000000002</c:v>
                </c:pt>
                <c:pt idx="1432">
                  <c:v>60.185329000000003</c:v>
                </c:pt>
                <c:pt idx="1433">
                  <c:v>60.185302999999998</c:v>
                </c:pt>
                <c:pt idx="1434">
                  <c:v>60.185279999999999</c:v>
                </c:pt>
                <c:pt idx="1435">
                  <c:v>60.185248999999999</c:v>
                </c:pt>
                <c:pt idx="1436">
                  <c:v>60.185229999999997</c:v>
                </c:pt>
                <c:pt idx="1437">
                  <c:v>60.185200000000002</c:v>
                </c:pt>
                <c:pt idx="1438">
                  <c:v>60.185181</c:v>
                </c:pt>
                <c:pt idx="1439">
                  <c:v>60.185158000000001</c:v>
                </c:pt>
                <c:pt idx="1440">
                  <c:v>60.185130999999998</c:v>
                </c:pt>
                <c:pt idx="1441">
                  <c:v>60.185108</c:v>
                </c:pt>
                <c:pt idx="1442">
                  <c:v>60.185080999999997</c:v>
                </c:pt>
                <c:pt idx="1443">
                  <c:v>60.185059000000003</c:v>
                </c:pt>
                <c:pt idx="1444">
                  <c:v>60.185035999999997</c:v>
                </c:pt>
                <c:pt idx="1445">
                  <c:v>60.185009000000001</c:v>
                </c:pt>
                <c:pt idx="1446">
                  <c:v>60.184986000000002</c:v>
                </c:pt>
                <c:pt idx="1447">
                  <c:v>60.184958999999999</c:v>
                </c:pt>
                <c:pt idx="1448">
                  <c:v>60.184936999999998</c:v>
                </c:pt>
                <c:pt idx="1449">
                  <c:v>60.184913999999999</c:v>
                </c:pt>
                <c:pt idx="1450">
                  <c:v>60.184887000000003</c:v>
                </c:pt>
                <c:pt idx="1451">
                  <c:v>60.184863999999997</c:v>
                </c:pt>
                <c:pt idx="1452">
                  <c:v>60.184837000000002</c:v>
                </c:pt>
                <c:pt idx="1453">
                  <c:v>60.184814000000003</c:v>
                </c:pt>
                <c:pt idx="1454">
                  <c:v>60.184787999999998</c:v>
                </c:pt>
                <c:pt idx="1455">
                  <c:v>60.184764999999999</c:v>
                </c:pt>
                <c:pt idx="1456">
                  <c:v>60.184738000000003</c:v>
                </c:pt>
                <c:pt idx="1457">
                  <c:v>60.184714999999997</c:v>
                </c:pt>
                <c:pt idx="1458">
                  <c:v>60.184685000000002</c:v>
                </c:pt>
                <c:pt idx="1459">
                  <c:v>60.184666</c:v>
                </c:pt>
                <c:pt idx="1460">
                  <c:v>60.184635</c:v>
                </c:pt>
                <c:pt idx="1461">
                  <c:v>60.184615999999998</c:v>
                </c:pt>
                <c:pt idx="1462">
                  <c:v>60.184586000000003</c:v>
                </c:pt>
                <c:pt idx="1463">
                  <c:v>60.184562999999997</c:v>
                </c:pt>
                <c:pt idx="1464">
                  <c:v>60.184536000000001</c:v>
                </c:pt>
                <c:pt idx="1465">
                  <c:v>60.184513000000003</c:v>
                </c:pt>
                <c:pt idx="1466">
                  <c:v>60.184486</c:v>
                </c:pt>
                <c:pt idx="1467">
                  <c:v>60.184463999999998</c:v>
                </c:pt>
                <c:pt idx="1468">
                  <c:v>60.184443999999999</c:v>
                </c:pt>
                <c:pt idx="1469">
                  <c:v>60.184413999999997</c:v>
                </c:pt>
                <c:pt idx="1470">
                  <c:v>60.184395000000002</c:v>
                </c:pt>
                <c:pt idx="1471">
                  <c:v>60.184364000000002</c:v>
                </c:pt>
                <c:pt idx="1472">
                  <c:v>60.184341000000003</c:v>
                </c:pt>
                <c:pt idx="1473">
                  <c:v>60.184322000000002</c:v>
                </c:pt>
                <c:pt idx="1474">
                  <c:v>60.184291999999999</c:v>
                </c:pt>
                <c:pt idx="1475">
                  <c:v>60.184272999999997</c:v>
                </c:pt>
                <c:pt idx="1476">
                  <c:v>60.184249999999999</c:v>
                </c:pt>
                <c:pt idx="1477">
                  <c:v>60.184218999999999</c:v>
                </c:pt>
                <c:pt idx="1478">
                  <c:v>60.184199999999997</c:v>
                </c:pt>
                <c:pt idx="1479">
                  <c:v>60.184176999999998</c:v>
                </c:pt>
                <c:pt idx="1480">
                  <c:v>60.184157999999996</c:v>
                </c:pt>
                <c:pt idx="1481">
                  <c:v>60.184128000000001</c:v>
                </c:pt>
                <c:pt idx="1482">
                  <c:v>60.184105000000002</c:v>
                </c:pt>
                <c:pt idx="1483">
                  <c:v>60.184086000000001</c:v>
                </c:pt>
                <c:pt idx="1484">
                  <c:v>60.184063000000002</c:v>
                </c:pt>
                <c:pt idx="1485">
                  <c:v>60.184035999999999</c:v>
                </c:pt>
                <c:pt idx="1486">
                  <c:v>60.184013</c:v>
                </c:pt>
                <c:pt idx="1487">
                  <c:v>60.183990000000001</c:v>
                </c:pt>
                <c:pt idx="1488">
                  <c:v>60.183971</c:v>
                </c:pt>
                <c:pt idx="1489">
                  <c:v>60.183940999999997</c:v>
                </c:pt>
                <c:pt idx="1490">
                  <c:v>60.183922000000003</c:v>
                </c:pt>
                <c:pt idx="1491">
                  <c:v>60.183898999999997</c:v>
                </c:pt>
                <c:pt idx="1492">
                  <c:v>60.183875999999998</c:v>
                </c:pt>
                <c:pt idx="1493">
                  <c:v>60.183849000000002</c:v>
                </c:pt>
                <c:pt idx="1494">
                  <c:v>60.183826000000003</c:v>
                </c:pt>
                <c:pt idx="1495">
                  <c:v>60.183807000000002</c:v>
                </c:pt>
                <c:pt idx="1496">
                  <c:v>60.183776999999999</c:v>
                </c:pt>
                <c:pt idx="1497">
                  <c:v>60.183757999999997</c:v>
                </c:pt>
                <c:pt idx="1498">
                  <c:v>60.183726999999998</c:v>
                </c:pt>
                <c:pt idx="1499">
                  <c:v>60.183708000000003</c:v>
                </c:pt>
                <c:pt idx="1500">
                  <c:v>60.183684999999997</c:v>
                </c:pt>
                <c:pt idx="1501">
                  <c:v>60.183655000000002</c:v>
                </c:pt>
                <c:pt idx="1502">
                  <c:v>60.183636</c:v>
                </c:pt>
                <c:pt idx="1503">
                  <c:v>60.183605</c:v>
                </c:pt>
                <c:pt idx="1504">
                  <c:v>60.183585999999998</c:v>
                </c:pt>
                <c:pt idx="1505">
                  <c:v>60.183556000000003</c:v>
                </c:pt>
                <c:pt idx="1506">
                  <c:v>60.183532999999997</c:v>
                </c:pt>
                <c:pt idx="1507">
                  <c:v>60.183506000000001</c:v>
                </c:pt>
                <c:pt idx="1508">
                  <c:v>60.183483000000003</c:v>
                </c:pt>
                <c:pt idx="1509">
                  <c:v>60.183456</c:v>
                </c:pt>
                <c:pt idx="1510">
                  <c:v>60.183425999999997</c:v>
                </c:pt>
                <c:pt idx="1511">
                  <c:v>60.183407000000003</c:v>
                </c:pt>
                <c:pt idx="1512">
                  <c:v>60.183376000000003</c:v>
                </c:pt>
                <c:pt idx="1513">
                  <c:v>60.183357000000001</c:v>
                </c:pt>
                <c:pt idx="1514">
                  <c:v>60.183326999999998</c:v>
                </c:pt>
                <c:pt idx="1515">
                  <c:v>60.183304</c:v>
                </c:pt>
                <c:pt idx="1516">
                  <c:v>60.183284999999998</c:v>
                </c:pt>
                <c:pt idx="1517">
                  <c:v>60.183253999999998</c:v>
                </c:pt>
                <c:pt idx="1518">
                  <c:v>60.183235000000003</c:v>
                </c:pt>
                <c:pt idx="1519">
                  <c:v>60.183205000000001</c:v>
                </c:pt>
                <c:pt idx="1520">
                  <c:v>60.183185999999999</c:v>
                </c:pt>
                <c:pt idx="1521">
                  <c:v>60.183163</c:v>
                </c:pt>
                <c:pt idx="1522">
                  <c:v>60.183140000000002</c:v>
                </c:pt>
                <c:pt idx="1523">
                  <c:v>60.183112999999999</c:v>
                </c:pt>
                <c:pt idx="1524">
                  <c:v>60.18309</c:v>
                </c:pt>
                <c:pt idx="1525">
                  <c:v>60.183070999999998</c:v>
                </c:pt>
                <c:pt idx="1526">
                  <c:v>60.183047999999999</c:v>
                </c:pt>
                <c:pt idx="1527">
                  <c:v>60.183025000000001</c:v>
                </c:pt>
                <c:pt idx="1528">
                  <c:v>60.183005999999999</c:v>
                </c:pt>
                <c:pt idx="1529">
                  <c:v>60.182983</c:v>
                </c:pt>
                <c:pt idx="1530">
                  <c:v>60.182960999999999</c:v>
                </c:pt>
                <c:pt idx="1531">
                  <c:v>60.182941</c:v>
                </c:pt>
                <c:pt idx="1532">
                  <c:v>60.182918999999998</c:v>
                </c:pt>
                <c:pt idx="1533">
                  <c:v>60.182898999999999</c:v>
                </c:pt>
                <c:pt idx="1534">
                  <c:v>60.182876999999998</c:v>
                </c:pt>
                <c:pt idx="1535">
                  <c:v>60.182853999999999</c:v>
                </c:pt>
                <c:pt idx="1536">
                  <c:v>60.182834999999997</c:v>
                </c:pt>
                <c:pt idx="1537">
                  <c:v>60.182811999999998</c:v>
                </c:pt>
                <c:pt idx="1538">
                  <c:v>60.182796000000003</c:v>
                </c:pt>
                <c:pt idx="1539">
                  <c:v>60.182777000000002</c:v>
                </c:pt>
                <c:pt idx="1540">
                  <c:v>60.182755</c:v>
                </c:pt>
                <c:pt idx="1541">
                  <c:v>60.182732000000001</c:v>
                </c:pt>
                <c:pt idx="1542">
                  <c:v>60.182713</c:v>
                </c:pt>
                <c:pt idx="1543">
                  <c:v>60.182696999999997</c:v>
                </c:pt>
                <c:pt idx="1544">
                  <c:v>60.182678000000003</c:v>
                </c:pt>
                <c:pt idx="1545">
                  <c:v>60.182654999999997</c:v>
                </c:pt>
                <c:pt idx="1546">
                  <c:v>60.182631999999998</c:v>
                </c:pt>
                <c:pt idx="1547">
                  <c:v>60.182613000000003</c:v>
                </c:pt>
                <c:pt idx="1548">
                  <c:v>60.182597999999999</c:v>
                </c:pt>
                <c:pt idx="1549">
                  <c:v>60.182575</c:v>
                </c:pt>
                <c:pt idx="1550">
                  <c:v>60.182555999999998</c:v>
                </c:pt>
                <c:pt idx="1551">
                  <c:v>60.182532999999999</c:v>
                </c:pt>
                <c:pt idx="1552">
                  <c:v>60.182510000000001</c:v>
                </c:pt>
                <c:pt idx="1553">
                  <c:v>60.182490999999999</c:v>
                </c:pt>
                <c:pt idx="1554">
                  <c:v>60.182476000000001</c:v>
                </c:pt>
                <c:pt idx="1555">
                  <c:v>60.182453000000002</c:v>
                </c:pt>
                <c:pt idx="1556">
                  <c:v>60.182434000000001</c:v>
                </c:pt>
                <c:pt idx="1557">
                  <c:v>60.182411000000002</c:v>
                </c:pt>
                <c:pt idx="1558">
                  <c:v>60.182388000000003</c:v>
                </c:pt>
                <c:pt idx="1559">
                  <c:v>60.182369000000001</c:v>
                </c:pt>
                <c:pt idx="1560">
                  <c:v>60.182353999999997</c:v>
                </c:pt>
                <c:pt idx="1561">
                  <c:v>60.182335000000002</c:v>
                </c:pt>
                <c:pt idx="1562">
                  <c:v>60.182312000000003</c:v>
                </c:pt>
                <c:pt idx="1563">
                  <c:v>60.182288999999997</c:v>
                </c:pt>
                <c:pt idx="1564">
                  <c:v>60.182274</c:v>
                </c:pt>
                <c:pt idx="1565">
                  <c:v>60.182254999999998</c:v>
                </c:pt>
                <c:pt idx="1566">
                  <c:v>60.182231999999999</c:v>
                </c:pt>
                <c:pt idx="1567">
                  <c:v>60.182212999999997</c:v>
                </c:pt>
                <c:pt idx="1568">
                  <c:v>60.182198</c:v>
                </c:pt>
                <c:pt idx="1569">
                  <c:v>60.182175000000001</c:v>
                </c:pt>
                <c:pt idx="1570">
                  <c:v>60.182155999999999</c:v>
                </c:pt>
                <c:pt idx="1571">
                  <c:v>60.182139999999997</c:v>
                </c:pt>
                <c:pt idx="1572">
                  <c:v>60.182116999999998</c:v>
                </c:pt>
                <c:pt idx="1573">
                  <c:v>60.182105999999997</c:v>
                </c:pt>
                <c:pt idx="1574">
                  <c:v>60.182082999999999</c:v>
                </c:pt>
                <c:pt idx="1575">
                  <c:v>60.182068000000001</c:v>
                </c:pt>
                <c:pt idx="1576">
                  <c:v>60.182045000000002</c:v>
                </c:pt>
                <c:pt idx="1577">
                  <c:v>60.182034000000002</c:v>
                </c:pt>
                <c:pt idx="1578">
                  <c:v>60.182011000000003</c:v>
                </c:pt>
                <c:pt idx="1579">
                  <c:v>60.181995000000001</c:v>
                </c:pt>
                <c:pt idx="1580">
                  <c:v>60.181975999999999</c:v>
                </c:pt>
                <c:pt idx="1581">
                  <c:v>60.181961000000001</c:v>
                </c:pt>
                <c:pt idx="1582">
                  <c:v>60.181946000000003</c:v>
                </c:pt>
                <c:pt idx="1583">
                  <c:v>60.181927000000002</c:v>
                </c:pt>
                <c:pt idx="1584">
                  <c:v>60.181910999999999</c:v>
                </c:pt>
                <c:pt idx="1585">
                  <c:v>60.181896000000002</c:v>
                </c:pt>
                <c:pt idx="1586">
                  <c:v>60.181877</c:v>
                </c:pt>
                <c:pt idx="1587">
                  <c:v>60.181862000000002</c:v>
                </c:pt>
                <c:pt idx="1588">
                  <c:v>60.181846999999998</c:v>
                </c:pt>
                <c:pt idx="1589">
                  <c:v>60.181823999999999</c:v>
                </c:pt>
                <c:pt idx="1590">
                  <c:v>60.181812000000001</c:v>
                </c:pt>
                <c:pt idx="1591">
                  <c:v>60.181797000000003</c:v>
                </c:pt>
                <c:pt idx="1592">
                  <c:v>60.181773999999997</c:v>
                </c:pt>
                <c:pt idx="1593">
                  <c:v>60.181762999999997</c:v>
                </c:pt>
                <c:pt idx="1594">
                  <c:v>60.181739999999998</c:v>
                </c:pt>
                <c:pt idx="1595">
                  <c:v>60.181725</c:v>
                </c:pt>
                <c:pt idx="1596">
                  <c:v>60.181708999999998</c:v>
                </c:pt>
                <c:pt idx="1597">
                  <c:v>60.181690000000003</c:v>
                </c:pt>
                <c:pt idx="1598">
                  <c:v>60.181674999999998</c:v>
                </c:pt>
                <c:pt idx="1599">
                  <c:v>60.181652</c:v>
                </c:pt>
                <c:pt idx="1600">
                  <c:v>60.181640999999999</c:v>
                </c:pt>
                <c:pt idx="1601">
                  <c:v>60.181618</c:v>
                </c:pt>
                <c:pt idx="1602">
                  <c:v>60.181595000000002</c:v>
                </c:pt>
                <c:pt idx="1603">
                  <c:v>60.181583000000003</c:v>
                </c:pt>
                <c:pt idx="1604">
                  <c:v>60.181561000000002</c:v>
                </c:pt>
                <c:pt idx="1605">
                  <c:v>60.181545</c:v>
                </c:pt>
                <c:pt idx="1606">
                  <c:v>60.181525999999998</c:v>
                </c:pt>
                <c:pt idx="1607">
                  <c:v>60.181502999999999</c:v>
                </c:pt>
                <c:pt idx="1608">
                  <c:v>60.181488000000002</c:v>
                </c:pt>
                <c:pt idx="1609">
                  <c:v>60.181469</c:v>
                </c:pt>
                <c:pt idx="1610">
                  <c:v>60.181446000000001</c:v>
                </c:pt>
                <c:pt idx="1611">
                  <c:v>60.181431000000003</c:v>
                </c:pt>
                <c:pt idx="1612">
                  <c:v>60.181412000000002</c:v>
                </c:pt>
                <c:pt idx="1613">
                  <c:v>60.181389000000003</c:v>
                </c:pt>
                <c:pt idx="1614">
                  <c:v>60.181373999999998</c:v>
                </c:pt>
                <c:pt idx="1615">
                  <c:v>60.181355000000003</c:v>
                </c:pt>
                <c:pt idx="1616">
                  <c:v>60.181331999999998</c:v>
                </c:pt>
                <c:pt idx="1617">
                  <c:v>60.181316000000002</c:v>
                </c:pt>
                <c:pt idx="1618">
                  <c:v>60.181297000000001</c:v>
                </c:pt>
                <c:pt idx="1619">
                  <c:v>60.181274000000002</c:v>
                </c:pt>
                <c:pt idx="1620">
                  <c:v>60.181258999999997</c:v>
                </c:pt>
                <c:pt idx="1621">
                  <c:v>60.181240000000003</c:v>
                </c:pt>
                <c:pt idx="1622">
                  <c:v>60.181216999999997</c:v>
                </c:pt>
                <c:pt idx="1623">
                  <c:v>60.181201999999999</c:v>
                </c:pt>
                <c:pt idx="1624">
                  <c:v>60.181182999999997</c:v>
                </c:pt>
                <c:pt idx="1625">
                  <c:v>60.181168</c:v>
                </c:pt>
                <c:pt idx="1626">
                  <c:v>60.181145000000001</c:v>
                </c:pt>
                <c:pt idx="1627">
                  <c:v>60.181128999999999</c:v>
                </c:pt>
                <c:pt idx="1628">
                  <c:v>60.181109999999997</c:v>
                </c:pt>
                <c:pt idx="1629">
                  <c:v>60.181094999999999</c:v>
                </c:pt>
                <c:pt idx="1630">
                  <c:v>60.181075999999997</c:v>
                </c:pt>
                <c:pt idx="1631">
                  <c:v>60.181061</c:v>
                </c:pt>
                <c:pt idx="1632">
                  <c:v>60.181038000000001</c:v>
                </c:pt>
                <c:pt idx="1633">
                  <c:v>60.181023000000003</c:v>
                </c:pt>
                <c:pt idx="1634">
                  <c:v>60.181004000000001</c:v>
                </c:pt>
                <c:pt idx="1635">
                  <c:v>60.180987999999999</c:v>
                </c:pt>
                <c:pt idx="1636">
                  <c:v>60.180965</c:v>
                </c:pt>
                <c:pt idx="1637">
                  <c:v>60.180954</c:v>
                </c:pt>
                <c:pt idx="1638">
                  <c:v>60.180931000000001</c:v>
                </c:pt>
                <c:pt idx="1639">
                  <c:v>60.180916000000003</c:v>
                </c:pt>
                <c:pt idx="1640">
                  <c:v>60.180900999999999</c:v>
                </c:pt>
                <c:pt idx="1641">
                  <c:v>60.180881999999997</c:v>
                </c:pt>
                <c:pt idx="1642">
                  <c:v>60.180866000000002</c:v>
                </c:pt>
                <c:pt idx="1643">
                  <c:v>60.180847</c:v>
                </c:pt>
                <c:pt idx="1644">
                  <c:v>60.180832000000002</c:v>
                </c:pt>
                <c:pt idx="1645">
                  <c:v>60.180809000000004</c:v>
                </c:pt>
                <c:pt idx="1646">
                  <c:v>60.180793999999999</c:v>
                </c:pt>
                <c:pt idx="1647">
                  <c:v>60.180774999999997</c:v>
                </c:pt>
                <c:pt idx="1648">
                  <c:v>60.180751999999998</c:v>
                </c:pt>
                <c:pt idx="1649">
                  <c:v>60.180737000000001</c:v>
                </c:pt>
                <c:pt idx="1650">
                  <c:v>60.180717000000001</c:v>
                </c:pt>
                <c:pt idx="1651">
                  <c:v>60.180695</c:v>
                </c:pt>
                <c:pt idx="1652">
                  <c:v>60.180678999999998</c:v>
                </c:pt>
                <c:pt idx="1653">
                  <c:v>60.180660000000003</c:v>
                </c:pt>
                <c:pt idx="1654">
                  <c:v>60.180636999999997</c:v>
                </c:pt>
                <c:pt idx="1655">
                  <c:v>60.180622</c:v>
                </c:pt>
                <c:pt idx="1656">
                  <c:v>60.180602999999998</c:v>
                </c:pt>
                <c:pt idx="1657">
                  <c:v>60.180579999999999</c:v>
                </c:pt>
                <c:pt idx="1658">
                  <c:v>60.180557</c:v>
                </c:pt>
                <c:pt idx="1659">
                  <c:v>60.180546</c:v>
                </c:pt>
                <c:pt idx="1660">
                  <c:v>60.180523000000001</c:v>
                </c:pt>
                <c:pt idx="1661">
                  <c:v>60.180503999999999</c:v>
                </c:pt>
                <c:pt idx="1662">
                  <c:v>60.180481</c:v>
                </c:pt>
                <c:pt idx="1663">
                  <c:v>60.180466000000003</c:v>
                </c:pt>
                <c:pt idx="1664">
                  <c:v>60.180442999999997</c:v>
                </c:pt>
                <c:pt idx="1665">
                  <c:v>60.180424000000002</c:v>
                </c:pt>
                <c:pt idx="1666">
                  <c:v>60.180401000000003</c:v>
                </c:pt>
                <c:pt idx="1667">
                  <c:v>60.180388999999998</c:v>
                </c:pt>
                <c:pt idx="1668">
                  <c:v>60.180366999999997</c:v>
                </c:pt>
                <c:pt idx="1669">
                  <c:v>60.180343999999998</c:v>
                </c:pt>
                <c:pt idx="1670">
                  <c:v>60.180325000000003</c:v>
                </c:pt>
                <c:pt idx="1671">
                  <c:v>60.180309000000001</c:v>
                </c:pt>
                <c:pt idx="1672">
                  <c:v>60.180286000000002</c:v>
                </c:pt>
                <c:pt idx="1673">
                  <c:v>60.180267000000001</c:v>
                </c:pt>
                <c:pt idx="1674">
                  <c:v>60.180252000000003</c:v>
                </c:pt>
                <c:pt idx="1675">
                  <c:v>60.180228999999997</c:v>
                </c:pt>
                <c:pt idx="1676">
                  <c:v>60.180213999999999</c:v>
                </c:pt>
                <c:pt idx="1677">
                  <c:v>60.180194999999998</c:v>
                </c:pt>
                <c:pt idx="1678">
                  <c:v>60.18018</c:v>
                </c:pt>
                <c:pt idx="1679">
                  <c:v>60.180160999999998</c:v>
                </c:pt>
                <c:pt idx="1680">
                  <c:v>60.180145000000003</c:v>
                </c:pt>
                <c:pt idx="1681">
                  <c:v>60.180121999999997</c:v>
                </c:pt>
                <c:pt idx="1682">
                  <c:v>60.180107</c:v>
                </c:pt>
                <c:pt idx="1683">
                  <c:v>60.180087999999998</c:v>
                </c:pt>
                <c:pt idx="1684">
                  <c:v>60.180073</c:v>
                </c:pt>
                <c:pt idx="1685">
                  <c:v>60.180050000000001</c:v>
                </c:pt>
                <c:pt idx="1686">
                  <c:v>60.180038000000003</c:v>
                </c:pt>
                <c:pt idx="1687">
                  <c:v>60.180022999999998</c:v>
                </c:pt>
                <c:pt idx="1688">
                  <c:v>60.18</c:v>
                </c:pt>
                <c:pt idx="1689">
                  <c:v>60.179985000000002</c:v>
                </c:pt>
                <c:pt idx="1690">
                  <c:v>60.179974000000001</c:v>
                </c:pt>
                <c:pt idx="1691">
                  <c:v>60.179951000000003</c:v>
                </c:pt>
                <c:pt idx="1692">
                  <c:v>60.179935</c:v>
                </c:pt>
                <c:pt idx="1693">
                  <c:v>60.179915999999999</c:v>
                </c:pt>
                <c:pt idx="1694">
                  <c:v>60.179901000000001</c:v>
                </c:pt>
                <c:pt idx="1695">
                  <c:v>60.179886000000003</c:v>
                </c:pt>
                <c:pt idx="1696">
                  <c:v>60.179867000000002</c:v>
                </c:pt>
                <c:pt idx="1697">
                  <c:v>60.179851999999997</c:v>
                </c:pt>
                <c:pt idx="1698">
                  <c:v>60.179828999999998</c:v>
                </c:pt>
                <c:pt idx="1699">
                  <c:v>60.179817</c:v>
                </c:pt>
                <c:pt idx="1700">
                  <c:v>60.179794000000001</c:v>
                </c:pt>
                <c:pt idx="1701">
                  <c:v>60.179779000000003</c:v>
                </c:pt>
                <c:pt idx="1702">
                  <c:v>60.179755999999998</c:v>
                </c:pt>
                <c:pt idx="1703">
                  <c:v>60.179744999999997</c:v>
                </c:pt>
                <c:pt idx="1704">
                  <c:v>60.179721999999998</c:v>
                </c:pt>
                <c:pt idx="1705">
                  <c:v>60.179707000000001</c:v>
                </c:pt>
                <c:pt idx="1706">
                  <c:v>60.179687999999999</c:v>
                </c:pt>
                <c:pt idx="1707">
                  <c:v>60.179671999999997</c:v>
                </c:pt>
                <c:pt idx="1708">
                  <c:v>60.179648999999998</c:v>
                </c:pt>
                <c:pt idx="1709">
                  <c:v>60.179637999999997</c:v>
                </c:pt>
                <c:pt idx="1710">
                  <c:v>60.179614999999998</c:v>
                </c:pt>
                <c:pt idx="1711">
                  <c:v>60.179600000000001</c:v>
                </c:pt>
                <c:pt idx="1712">
                  <c:v>60.179580999999999</c:v>
                </c:pt>
                <c:pt idx="1713">
                  <c:v>60.179558</c:v>
                </c:pt>
                <c:pt idx="1714">
                  <c:v>60.179543000000002</c:v>
                </c:pt>
                <c:pt idx="1715">
                  <c:v>60.179523000000003</c:v>
                </c:pt>
                <c:pt idx="1716">
                  <c:v>60.179507999999998</c:v>
                </c:pt>
                <c:pt idx="1717">
                  <c:v>60.179485</c:v>
                </c:pt>
                <c:pt idx="1718">
                  <c:v>60.179473999999999</c:v>
                </c:pt>
                <c:pt idx="1719">
                  <c:v>60.179451</c:v>
                </c:pt>
                <c:pt idx="1720">
                  <c:v>60.179436000000003</c:v>
                </c:pt>
                <c:pt idx="1721">
                  <c:v>60.179412999999997</c:v>
                </c:pt>
                <c:pt idx="1722">
                  <c:v>60.179400999999999</c:v>
                </c:pt>
                <c:pt idx="1723">
                  <c:v>60.179378999999997</c:v>
                </c:pt>
                <c:pt idx="1724">
                  <c:v>60.179363000000002</c:v>
                </c:pt>
                <c:pt idx="1725">
                  <c:v>60.179352000000002</c:v>
                </c:pt>
                <c:pt idx="1726">
                  <c:v>60.179329000000003</c:v>
                </c:pt>
                <c:pt idx="1727">
                  <c:v>60.179313999999998</c:v>
                </c:pt>
                <c:pt idx="1728">
                  <c:v>60.179298000000003</c:v>
                </c:pt>
                <c:pt idx="1729">
                  <c:v>60.179279000000001</c:v>
                </c:pt>
                <c:pt idx="1730">
                  <c:v>60.179264000000003</c:v>
                </c:pt>
                <c:pt idx="1731">
                  <c:v>60.179248999999999</c:v>
                </c:pt>
                <c:pt idx="1732">
                  <c:v>60.179229999999997</c:v>
                </c:pt>
                <c:pt idx="1733">
                  <c:v>60.179214000000002</c:v>
                </c:pt>
                <c:pt idx="1734">
                  <c:v>60.179198999999997</c:v>
                </c:pt>
                <c:pt idx="1735">
                  <c:v>60.179183999999999</c:v>
                </c:pt>
                <c:pt idx="1736">
                  <c:v>60.179164999999998</c:v>
                </c:pt>
                <c:pt idx="1737">
                  <c:v>60.17915</c:v>
                </c:pt>
                <c:pt idx="1738">
                  <c:v>60.179133999999998</c:v>
                </c:pt>
                <c:pt idx="1739">
                  <c:v>60.179122999999997</c:v>
                </c:pt>
                <c:pt idx="1740">
                  <c:v>60.179099999999998</c:v>
                </c:pt>
                <c:pt idx="1741">
                  <c:v>60.179085000000001</c:v>
                </c:pt>
                <c:pt idx="1742">
                  <c:v>60.179070000000003</c:v>
                </c:pt>
                <c:pt idx="1743">
                  <c:v>60.179057999999998</c:v>
                </c:pt>
                <c:pt idx="1744">
                  <c:v>60.179034999999999</c:v>
                </c:pt>
                <c:pt idx="1745">
                  <c:v>60.179020000000001</c:v>
                </c:pt>
                <c:pt idx="1746">
                  <c:v>60.179008000000003</c:v>
                </c:pt>
                <c:pt idx="1747">
                  <c:v>60.178986000000002</c:v>
                </c:pt>
                <c:pt idx="1748">
                  <c:v>60.17897</c:v>
                </c:pt>
                <c:pt idx="1749">
                  <c:v>60.178950999999998</c:v>
                </c:pt>
                <c:pt idx="1750">
                  <c:v>60.178936</c:v>
                </c:pt>
                <c:pt idx="1751">
                  <c:v>60.178913000000001</c:v>
                </c:pt>
                <c:pt idx="1752">
                  <c:v>60.178902000000001</c:v>
                </c:pt>
                <c:pt idx="1753">
                  <c:v>60.178879000000002</c:v>
                </c:pt>
                <c:pt idx="1754">
                  <c:v>60.178863999999997</c:v>
                </c:pt>
                <c:pt idx="1755">
                  <c:v>60.178840999999998</c:v>
                </c:pt>
                <c:pt idx="1756">
                  <c:v>60.178829</c:v>
                </c:pt>
                <c:pt idx="1757">
                  <c:v>60.178806000000002</c:v>
                </c:pt>
                <c:pt idx="1758">
                  <c:v>60.178787</c:v>
                </c:pt>
                <c:pt idx="1759">
                  <c:v>60.178772000000002</c:v>
                </c:pt>
                <c:pt idx="1760">
                  <c:v>60.178749000000003</c:v>
                </c:pt>
                <c:pt idx="1761">
                  <c:v>60.178725999999997</c:v>
                </c:pt>
                <c:pt idx="1762">
                  <c:v>60.178714999999997</c:v>
                </c:pt>
                <c:pt idx="1763">
                  <c:v>60.178691999999998</c:v>
                </c:pt>
                <c:pt idx="1764">
                  <c:v>60.178673000000003</c:v>
                </c:pt>
                <c:pt idx="1765">
                  <c:v>60.178649999999998</c:v>
                </c:pt>
                <c:pt idx="1766">
                  <c:v>60.178635</c:v>
                </c:pt>
                <c:pt idx="1767">
                  <c:v>60.178612000000001</c:v>
                </c:pt>
                <c:pt idx="1768">
                  <c:v>60.178592999999999</c:v>
                </c:pt>
                <c:pt idx="1769">
                  <c:v>60.178570000000001</c:v>
                </c:pt>
                <c:pt idx="1770">
                  <c:v>60.178558000000002</c:v>
                </c:pt>
                <c:pt idx="1771">
                  <c:v>60.178534999999997</c:v>
                </c:pt>
                <c:pt idx="1772">
                  <c:v>60.178513000000002</c:v>
                </c:pt>
                <c:pt idx="1773">
                  <c:v>60.178497</c:v>
                </c:pt>
                <c:pt idx="1774">
                  <c:v>60.178477999999998</c:v>
                </c:pt>
                <c:pt idx="1775">
                  <c:v>60.178463000000001</c:v>
                </c:pt>
                <c:pt idx="1776">
                  <c:v>60.178443999999999</c:v>
                </c:pt>
                <c:pt idx="1777">
                  <c:v>60.178421</c:v>
                </c:pt>
                <c:pt idx="1778">
                  <c:v>60.178406000000003</c:v>
                </c:pt>
                <c:pt idx="1779">
                  <c:v>60.178382999999997</c:v>
                </c:pt>
                <c:pt idx="1780">
                  <c:v>60.178370999999999</c:v>
                </c:pt>
                <c:pt idx="1781">
                  <c:v>60.178348999999997</c:v>
                </c:pt>
                <c:pt idx="1782">
                  <c:v>60.178333000000002</c:v>
                </c:pt>
                <c:pt idx="1783">
                  <c:v>60.178314</c:v>
                </c:pt>
                <c:pt idx="1784">
                  <c:v>60.178299000000003</c:v>
                </c:pt>
                <c:pt idx="1785">
                  <c:v>60.178275999999997</c:v>
                </c:pt>
                <c:pt idx="1786">
                  <c:v>60.178265000000003</c:v>
                </c:pt>
                <c:pt idx="1787">
                  <c:v>60.178241999999997</c:v>
                </c:pt>
                <c:pt idx="1788">
                  <c:v>60.178226000000002</c:v>
                </c:pt>
                <c:pt idx="1789">
                  <c:v>60.178207</c:v>
                </c:pt>
                <c:pt idx="1790">
                  <c:v>60.178192000000003</c:v>
                </c:pt>
                <c:pt idx="1791">
                  <c:v>60.178168999999997</c:v>
                </c:pt>
                <c:pt idx="1792">
                  <c:v>60.178150000000002</c:v>
                </c:pt>
                <c:pt idx="1793">
                  <c:v>60.178134999999997</c:v>
                </c:pt>
                <c:pt idx="1794">
                  <c:v>60.178111999999999</c:v>
                </c:pt>
                <c:pt idx="1795">
                  <c:v>60.178100999999998</c:v>
                </c:pt>
                <c:pt idx="1796">
                  <c:v>60.178077999999999</c:v>
                </c:pt>
                <c:pt idx="1797">
                  <c:v>60.178061999999997</c:v>
                </c:pt>
                <c:pt idx="1798">
                  <c:v>60.178040000000003</c:v>
                </c:pt>
                <c:pt idx="1799">
                  <c:v>60.178027999999998</c:v>
                </c:pt>
                <c:pt idx="1800">
                  <c:v>60.178004999999999</c:v>
                </c:pt>
                <c:pt idx="1801">
                  <c:v>60.177985999999997</c:v>
                </c:pt>
                <c:pt idx="1802">
                  <c:v>60.177970999999999</c:v>
                </c:pt>
                <c:pt idx="1803">
                  <c:v>60.177948000000001</c:v>
                </c:pt>
                <c:pt idx="1804">
                  <c:v>60.177925000000002</c:v>
                </c:pt>
                <c:pt idx="1805">
                  <c:v>60.177914000000001</c:v>
                </c:pt>
                <c:pt idx="1806">
                  <c:v>60.177891000000002</c:v>
                </c:pt>
                <c:pt idx="1807">
                  <c:v>60.177872000000001</c:v>
                </c:pt>
                <c:pt idx="1808">
                  <c:v>60.177849000000002</c:v>
                </c:pt>
                <c:pt idx="1809">
                  <c:v>60.177833999999997</c:v>
                </c:pt>
                <c:pt idx="1810">
                  <c:v>60.177810999999998</c:v>
                </c:pt>
                <c:pt idx="1811">
                  <c:v>60.177791999999997</c:v>
                </c:pt>
                <c:pt idx="1812">
                  <c:v>60.177768999999998</c:v>
                </c:pt>
                <c:pt idx="1813">
                  <c:v>60.177757</c:v>
                </c:pt>
                <c:pt idx="1814">
                  <c:v>60.177734000000001</c:v>
                </c:pt>
                <c:pt idx="1815">
                  <c:v>60.177711000000002</c:v>
                </c:pt>
                <c:pt idx="1816">
                  <c:v>60.177695999999997</c:v>
                </c:pt>
                <c:pt idx="1817">
                  <c:v>60.177677000000003</c:v>
                </c:pt>
                <c:pt idx="1818">
                  <c:v>60.177653999999997</c:v>
                </c:pt>
                <c:pt idx="1819">
                  <c:v>60.177635000000002</c:v>
                </c:pt>
                <c:pt idx="1820">
                  <c:v>60.177619999999997</c:v>
                </c:pt>
                <c:pt idx="1821">
                  <c:v>60.177596999999999</c:v>
                </c:pt>
                <c:pt idx="1822">
                  <c:v>60.177582000000001</c:v>
                </c:pt>
                <c:pt idx="1823">
                  <c:v>60.177562999999999</c:v>
                </c:pt>
                <c:pt idx="1824">
                  <c:v>60.17754</c:v>
                </c:pt>
                <c:pt idx="1825">
                  <c:v>60.177528000000002</c:v>
                </c:pt>
                <c:pt idx="1826">
                  <c:v>60.177504999999996</c:v>
                </c:pt>
                <c:pt idx="1827">
                  <c:v>60.177489999999999</c:v>
                </c:pt>
                <c:pt idx="1828">
                  <c:v>60.177467</c:v>
                </c:pt>
                <c:pt idx="1829">
                  <c:v>60.177455999999999</c:v>
                </c:pt>
                <c:pt idx="1830">
                  <c:v>60.177433000000001</c:v>
                </c:pt>
                <c:pt idx="1831">
                  <c:v>60.177418000000003</c:v>
                </c:pt>
                <c:pt idx="1832">
                  <c:v>60.177405999999998</c:v>
                </c:pt>
                <c:pt idx="1833">
                  <c:v>60.177382999999999</c:v>
                </c:pt>
                <c:pt idx="1834">
                  <c:v>60.177368000000001</c:v>
                </c:pt>
                <c:pt idx="1835">
                  <c:v>60.177352999999997</c:v>
                </c:pt>
                <c:pt idx="1836">
                  <c:v>60.177334000000002</c:v>
                </c:pt>
                <c:pt idx="1837">
                  <c:v>60.177318999999997</c:v>
                </c:pt>
                <c:pt idx="1838">
                  <c:v>60.177303000000002</c:v>
                </c:pt>
                <c:pt idx="1839">
                  <c:v>60.177284</c:v>
                </c:pt>
                <c:pt idx="1840">
                  <c:v>60.177269000000003</c:v>
                </c:pt>
                <c:pt idx="1841">
                  <c:v>60.177253999999998</c:v>
                </c:pt>
                <c:pt idx="1842">
                  <c:v>60.177235000000003</c:v>
                </c:pt>
                <c:pt idx="1843">
                  <c:v>60.177219000000001</c:v>
                </c:pt>
                <c:pt idx="1844">
                  <c:v>60.177204000000003</c:v>
                </c:pt>
                <c:pt idx="1845">
                  <c:v>60.177185000000001</c:v>
                </c:pt>
                <c:pt idx="1846">
                  <c:v>60.177169999999997</c:v>
                </c:pt>
                <c:pt idx="1847">
                  <c:v>60.177146999999998</c:v>
                </c:pt>
                <c:pt idx="1848">
                  <c:v>60.177132</c:v>
                </c:pt>
                <c:pt idx="1849">
                  <c:v>60.177120000000002</c:v>
                </c:pt>
                <c:pt idx="1850">
                  <c:v>60.177097000000003</c:v>
                </c:pt>
                <c:pt idx="1851">
                  <c:v>60.177081999999999</c:v>
                </c:pt>
                <c:pt idx="1852">
                  <c:v>60.177062999999997</c:v>
                </c:pt>
                <c:pt idx="1853">
                  <c:v>60.177047999999999</c:v>
                </c:pt>
                <c:pt idx="1854">
                  <c:v>60.177025</c:v>
                </c:pt>
                <c:pt idx="1855">
                  <c:v>60.177010000000003</c:v>
                </c:pt>
                <c:pt idx="1856">
                  <c:v>60.176991000000001</c:v>
                </c:pt>
                <c:pt idx="1857">
                  <c:v>60.176974999999999</c:v>
                </c:pt>
                <c:pt idx="1858">
                  <c:v>60.176955999999997</c:v>
                </c:pt>
                <c:pt idx="1859">
                  <c:v>60.176940999999999</c:v>
                </c:pt>
                <c:pt idx="1860">
                  <c:v>60.176918000000001</c:v>
                </c:pt>
                <c:pt idx="1861">
                  <c:v>60.176903000000003</c:v>
                </c:pt>
                <c:pt idx="1862">
                  <c:v>60.176884000000001</c:v>
                </c:pt>
                <c:pt idx="1863">
                  <c:v>60.176861000000002</c:v>
                </c:pt>
                <c:pt idx="1864">
                  <c:v>60.176845999999998</c:v>
                </c:pt>
                <c:pt idx="1865">
                  <c:v>60.176825999999998</c:v>
                </c:pt>
                <c:pt idx="1866">
                  <c:v>60.176811000000001</c:v>
                </c:pt>
                <c:pt idx="1867">
                  <c:v>60.176788000000002</c:v>
                </c:pt>
                <c:pt idx="1868">
                  <c:v>60.176777000000001</c:v>
                </c:pt>
                <c:pt idx="1869">
                  <c:v>60.176754000000003</c:v>
                </c:pt>
                <c:pt idx="1870">
                  <c:v>60.176738999999998</c:v>
                </c:pt>
                <c:pt idx="1871">
                  <c:v>60.176720000000003</c:v>
                </c:pt>
                <c:pt idx="1872">
                  <c:v>60.176704000000001</c:v>
                </c:pt>
                <c:pt idx="1873">
                  <c:v>60.176682</c:v>
                </c:pt>
                <c:pt idx="1874">
                  <c:v>60.176665999999997</c:v>
                </c:pt>
                <c:pt idx="1875">
                  <c:v>60.176647000000003</c:v>
                </c:pt>
                <c:pt idx="1876">
                  <c:v>60.176631999999998</c:v>
                </c:pt>
                <c:pt idx="1877">
                  <c:v>60.176613000000003</c:v>
                </c:pt>
                <c:pt idx="1878">
                  <c:v>60.176597999999998</c:v>
                </c:pt>
                <c:pt idx="1879">
                  <c:v>60.176582000000003</c:v>
                </c:pt>
                <c:pt idx="1880">
                  <c:v>60.176558999999997</c:v>
                </c:pt>
                <c:pt idx="1881">
                  <c:v>60.176547999999997</c:v>
                </c:pt>
                <c:pt idx="1882">
                  <c:v>60.176532999999999</c:v>
                </c:pt>
                <c:pt idx="1883">
                  <c:v>60.17651</c:v>
                </c:pt>
                <c:pt idx="1884">
                  <c:v>60.176498000000002</c:v>
                </c:pt>
                <c:pt idx="1885">
                  <c:v>60.176482999999998</c:v>
                </c:pt>
                <c:pt idx="1886">
                  <c:v>60.176459999999999</c:v>
                </c:pt>
                <c:pt idx="1887">
                  <c:v>60.176445000000001</c:v>
                </c:pt>
                <c:pt idx="1888">
                  <c:v>60.176434</c:v>
                </c:pt>
                <c:pt idx="1889">
                  <c:v>60.176417999999998</c:v>
                </c:pt>
                <c:pt idx="1890">
                  <c:v>60.176394999999999</c:v>
                </c:pt>
                <c:pt idx="1891">
                  <c:v>60.176383999999999</c:v>
                </c:pt>
                <c:pt idx="1892">
                  <c:v>60.176369000000001</c:v>
                </c:pt>
                <c:pt idx="1893">
                  <c:v>60.176352999999999</c:v>
                </c:pt>
                <c:pt idx="1894">
                  <c:v>60.176330999999998</c:v>
                </c:pt>
                <c:pt idx="1895">
                  <c:v>60.176318999999999</c:v>
                </c:pt>
                <c:pt idx="1896">
                  <c:v>60.176304000000002</c:v>
                </c:pt>
                <c:pt idx="1897">
                  <c:v>60.176281000000003</c:v>
                </c:pt>
                <c:pt idx="1898">
                  <c:v>60.176270000000002</c:v>
                </c:pt>
                <c:pt idx="1899">
                  <c:v>60.176254</c:v>
                </c:pt>
                <c:pt idx="1900">
                  <c:v>60.176231000000001</c:v>
                </c:pt>
                <c:pt idx="1901">
                  <c:v>60.176215999999997</c:v>
                </c:pt>
                <c:pt idx="1902">
                  <c:v>60.176197000000002</c:v>
                </c:pt>
                <c:pt idx="1903">
                  <c:v>60.176181999999997</c:v>
                </c:pt>
                <c:pt idx="1904">
                  <c:v>60.176158999999998</c:v>
                </c:pt>
                <c:pt idx="1905">
                  <c:v>60.176147</c:v>
                </c:pt>
                <c:pt idx="1906">
                  <c:v>60.176124999999999</c:v>
                </c:pt>
                <c:pt idx="1907">
                  <c:v>60.176108999999997</c:v>
                </c:pt>
                <c:pt idx="1908">
                  <c:v>60.176090000000002</c:v>
                </c:pt>
                <c:pt idx="1909">
                  <c:v>60.176074999999997</c:v>
                </c:pt>
                <c:pt idx="1910">
                  <c:v>60.176051999999999</c:v>
                </c:pt>
                <c:pt idx="1911">
                  <c:v>60.176032999999997</c:v>
                </c:pt>
                <c:pt idx="1912">
                  <c:v>60.176017999999999</c:v>
                </c:pt>
                <c:pt idx="1913">
                  <c:v>60.175995</c:v>
                </c:pt>
                <c:pt idx="1914">
                  <c:v>60.175980000000003</c:v>
                </c:pt>
                <c:pt idx="1915">
                  <c:v>60.175961000000001</c:v>
                </c:pt>
                <c:pt idx="1916">
                  <c:v>60.175944999999999</c:v>
                </c:pt>
                <c:pt idx="1917">
                  <c:v>60.175925999999997</c:v>
                </c:pt>
                <c:pt idx="1918">
                  <c:v>60.175902999999998</c:v>
                </c:pt>
                <c:pt idx="1919">
                  <c:v>60.175888</c:v>
                </c:pt>
                <c:pt idx="1920">
                  <c:v>60.175865000000002</c:v>
                </c:pt>
                <c:pt idx="1921">
                  <c:v>60.175854000000001</c:v>
                </c:pt>
                <c:pt idx="1922">
                  <c:v>60.175831000000002</c:v>
                </c:pt>
                <c:pt idx="1923">
                  <c:v>60.175815999999998</c:v>
                </c:pt>
                <c:pt idx="1924">
                  <c:v>60.175797000000003</c:v>
                </c:pt>
                <c:pt idx="1925">
                  <c:v>60.175781000000001</c:v>
                </c:pt>
                <c:pt idx="1926">
                  <c:v>60.175758000000002</c:v>
                </c:pt>
                <c:pt idx="1927">
                  <c:v>60.175747000000001</c:v>
                </c:pt>
                <c:pt idx="1928">
                  <c:v>60.175732000000004</c:v>
                </c:pt>
                <c:pt idx="1929">
                  <c:v>60.175708999999998</c:v>
                </c:pt>
                <c:pt idx="1930">
                  <c:v>60.175697</c:v>
                </c:pt>
                <c:pt idx="1931">
                  <c:v>60.175674000000001</c:v>
                </c:pt>
                <c:pt idx="1932">
                  <c:v>60.175659000000003</c:v>
                </c:pt>
                <c:pt idx="1933">
                  <c:v>60.175643999999998</c:v>
                </c:pt>
                <c:pt idx="1934">
                  <c:v>60.175624999999997</c:v>
                </c:pt>
                <c:pt idx="1935">
                  <c:v>60.175609999999999</c:v>
                </c:pt>
                <c:pt idx="1936">
                  <c:v>60.175593999999997</c:v>
                </c:pt>
                <c:pt idx="1937">
                  <c:v>60.175583000000003</c:v>
                </c:pt>
                <c:pt idx="1938">
                  <c:v>60.175559999999997</c:v>
                </c:pt>
                <c:pt idx="1939">
                  <c:v>60.175545</c:v>
                </c:pt>
                <c:pt idx="1940">
                  <c:v>60.175528999999997</c:v>
                </c:pt>
                <c:pt idx="1941">
                  <c:v>60.175510000000003</c:v>
                </c:pt>
                <c:pt idx="1942">
                  <c:v>60.175494999999998</c:v>
                </c:pt>
                <c:pt idx="1943">
                  <c:v>60.17548</c:v>
                </c:pt>
                <c:pt idx="1944">
                  <c:v>60.175468000000002</c:v>
                </c:pt>
                <c:pt idx="1945">
                  <c:v>60.175446000000001</c:v>
                </c:pt>
                <c:pt idx="1946">
                  <c:v>60.175429999999999</c:v>
                </c:pt>
                <c:pt idx="1947">
                  <c:v>60.175415000000001</c:v>
                </c:pt>
                <c:pt idx="1948">
                  <c:v>60.175395999999999</c:v>
                </c:pt>
                <c:pt idx="1949">
                  <c:v>60.175381000000002</c:v>
                </c:pt>
                <c:pt idx="1950">
                  <c:v>60.175364999999999</c:v>
                </c:pt>
                <c:pt idx="1951">
                  <c:v>60.175345999999998</c:v>
                </c:pt>
                <c:pt idx="1952">
                  <c:v>60.175331</c:v>
                </c:pt>
                <c:pt idx="1953">
                  <c:v>60.175316000000002</c:v>
                </c:pt>
                <c:pt idx="1954">
                  <c:v>60.175293000000003</c:v>
                </c:pt>
                <c:pt idx="1955">
                  <c:v>60.175282000000003</c:v>
                </c:pt>
                <c:pt idx="1956">
                  <c:v>60.175258999999997</c:v>
                </c:pt>
                <c:pt idx="1957">
                  <c:v>60.175243000000002</c:v>
                </c:pt>
                <c:pt idx="1958">
                  <c:v>60.175224</c:v>
                </c:pt>
                <c:pt idx="1959">
                  <c:v>60.175209000000002</c:v>
                </c:pt>
                <c:pt idx="1960">
                  <c:v>60.175193999999998</c:v>
                </c:pt>
                <c:pt idx="1961">
                  <c:v>60.175175000000003</c:v>
                </c:pt>
                <c:pt idx="1962">
                  <c:v>60.175159000000001</c:v>
                </c:pt>
                <c:pt idx="1963">
                  <c:v>60.175136999999999</c:v>
                </c:pt>
                <c:pt idx="1964">
                  <c:v>60.175125000000001</c:v>
                </c:pt>
                <c:pt idx="1965">
                  <c:v>60.175102000000003</c:v>
                </c:pt>
                <c:pt idx="1966">
                  <c:v>60.175086999999998</c:v>
                </c:pt>
                <c:pt idx="1967">
                  <c:v>60.175063999999999</c:v>
                </c:pt>
                <c:pt idx="1968">
                  <c:v>60.175052999999998</c:v>
                </c:pt>
                <c:pt idx="1969">
                  <c:v>60.17503</c:v>
                </c:pt>
                <c:pt idx="1970">
                  <c:v>60.175013999999997</c:v>
                </c:pt>
                <c:pt idx="1971">
                  <c:v>60.175002999999997</c:v>
                </c:pt>
                <c:pt idx="1972">
                  <c:v>60.174979999999998</c:v>
                </c:pt>
                <c:pt idx="1973">
                  <c:v>60.174965</c:v>
                </c:pt>
                <c:pt idx="1974">
                  <c:v>60.174950000000003</c:v>
                </c:pt>
                <c:pt idx="1975">
                  <c:v>60.174931000000001</c:v>
                </c:pt>
                <c:pt idx="1976">
                  <c:v>60.174914999999999</c:v>
                </c:pt>
                <c:pt idx="1977">
                  <c:v>60.174900000000001</c:v>
                </c:pt>
                <c:pt idx="1978">
                  <c:v>60.174889</c:v>
                </c:pt>
                <c:pt idx="1979">
                  <c:v>60.174866000000002</c:v>
                </c:pt>
                <c:pt idx="1980">
                  <c:v>60.174849999999999</c:v>
                </c:pt>
                <c:pt idx="1981">
                  <c:v>60.174835000000002</c:v>
                </c:pt>
                <c:pt idx="1982">
                  <c:v>60.174824000000001</c:v>
                </c:pt>
                <c:pt idx="1983">
                  <c:v>60.174809000000003</c:v>
                </c:pt>
                <c:pt idx="1984">
                  <c:v>60.174793000000001</c:v>
                </c:pt>
                <c:pt idx="1985">
                  <c:v>60.174782</c:v>
                </c:pt>
                <c:pt idx="1986">
                  <c:v>60.174767000000003</c:v>
                </c:pt>
                <c:pt idx="1987">
                  <c:v>60.174751000000001</c:v>
                </c:pt>
                <c:pt idx="1988">
                  <c:v>60.174736000000003</c:v>
                </c:pt>
                <c:pt idx="1989">
                  <c:v>60.174720999999998</c:v>
                </c:pt>
                <c:pt idx="1990">
                  <c:v>60.174709</c:v>
                </c:pt>
                <c:pt idx="1991">
                  <c:v>60.174694000000002</c:v>
                </c:pt>
                <c:pt idx="1992">
                  <c:v>60.174678999999998</c:v>
                </c:pt>
                <c:pt idx="1993">
                  <c:v>60.174666999999999</c:v>
                </c:pt>
                <c:pt idx="1994">
                  <c:v>60.174652000000002</c:v>
                </c:pt>
                <c:pt idx="1995">
                  <c:v>60.174636999999997</c:v>
                </c:pt>
                <c:pt idx="1996">
                  <c:v>60.174621999999999</c:v>
                </c:pt>
                <c:pt idx="1997">
                  <c:v>60.174605999999997</c:v>
                </c:pt>
                <c:pt idx="1998">
                  <c:v>60.174587000000002</c:v>
                </c:pt>
                <c:pt idx="1999">
                  <c:v>60.174571999999998</c:v>
                </c:pt>
                <c:pt idx="2000">
                  <c:v>60.174557</c:v>
                </c:pt>
                <c:pt idx="2001">
                  <c:v>60.174545000000002</c:v>
                </c:pt>
                <c:pt idx="2002">
                  <c:v>60.174529999999997</c:v>
                </c:pt>
                <c:pt idx="2003">
                  <c:v>60.174515</c:v>
                </c:pt>
                <c:pt idx="2004">
                  <c:v>60.174500000000002</c:v>
                </c:pt>
                <c:pt idx="2005">
                  <c:v>60.174487999999997</c:v>
                </c:pt>
                <c:pt idx="2006">
                  <c:v>60.174472999999999</c:v>
                </c:pt>
                <c:pt idx="2007">
                  <c:v>60.17445</c:v>
                </c:pt>
                <c:pt idx="2008">
                  <c:v>60.174438000000002</c:v>
                </c:pt>
                <c:pt idx="2009">
                  <c:v>60.174422999999997</c:v>
                </c:pt>
                <c:pt idx="2010">
                  <c:v>60.174408</c:v>
                </c:pt>
                <c:pt idx="2011">
                  <c:v>60.174385000000001</c:v>
                </c:pt>
                <c:pt idx="2012">
                  <c:v>60.174374</c:v>
                </c:pt>
                <c:pt idx="2013">
                  <c:v>60.174357999999998</c:v>
                </c:pt>
                <c:pt idx="2014">
                  <c:v>60.174343</c:v>
                </c:pt>
                <c:pt idx="2015">
                  <c:v>60.174328000000003</c:v>
                </c:pt>
                <c:pt idx="2016">
                  <c:v>60.174309000000001</c:v>
                </c:pt>
                <c:pt idx="2017">
                  <c:v>60.174294000000003</c:v>
                </c:pt>
                <c:pt idx="2018">
                  <c:v>60.174278000000001</c:v>
                </c:pt>
                <c:pt idx="2019">
                  <c:v>60.174263000000003</c:v>
                </c:pt>
                <c:pt idx="2020">
                  <c:v>60.174244000000002</c:v>
                </c:pt>
                <c:pt idx="2021">
                  <c:v>60.174228999999997</c:v>
                </c:pt>
                <c:pt idx="2022">
                  <c:v>60.174213000000002</c:v>
                </c:pt>
                <c:pt idx="2023">
                  <c:v>60.174202000000001</c:v>
                </c:pt>
                <c:pt idx="2024">
                  <c:v>60.174187000000003</c:v>
                </c:pt>
                <c:pt idx="2025">
                  <c:v>60.174163999999998</c:v>
                </c:pt>
                <c:pt idx="2026">
                  <c:v>60.174149</c:v>
                </c:pt>
                <c:pt idx="2027">
                  <c:v>60.174137000000002</c:v>
                </c:pt>
                <c:pt idx="2028">
                  <c:v>60.174121999999997</c:v>
                </c:pt>
                <c:pt idx="2029">
                  <c:v>60.174106999999999</c:v>
                </c:pt>
                <c:pt idx="2030">
                  <c:v>60.174095000000001</c:v>
                </c:pt>
                <c:pt idx="2031">
                  <c:v>60.174079999999996</c:v>
                </c:pt>
                <c:pt idx="2032">
                  <c:v>60.174064999999999</c:v>
                </c:pt>
                <c:pt idx="2033">
                  <c:v>60.174048999999997</c:v>
                </c:pt>
                <c:pt idx="2034">
                  <c:v>60.174033999999999</c:v>
                </c:pt>
                <c:pt idx="2035">
                  <c:v>60.174022999999998</c:v>
                </c:pt>
                <c:pt idx="2036">
                  <c:v>60.174007000000003</c:v>
                </c:pt>
                <c:pt idx="2037">
                  <c:v>60.173991999999998</c:v>
                </c:pt>
                <c:pt idx="2038">
                  <c:v>60.173985000000002</c:v>
                </c:pt>
                <c:pt idx="2039">
                  <c:v>60.173972999999997</c:v>
                </c:pt>
                <c:pt idx="2040">
                  <c:v>60.173957999999999</c:v>
                </c:pt>
                <c:pt idx="2041">
                  <c:v>60.173943000000001</c:v>
                </c:pt>
                <c:pt idx="2042">
                  <c:v>60.173926999999999</c:v>
                </c:pt>
                <c:pt idx="2043">
                  <c:v>60.173915999999998</c:v>
                </c:pt>
                <c:pt idx="2044">
                  <c:v>60.173901000000001</c:v>
                </c:pt>
                <c:pt idx="2045">
                  <c:v>60.173884999999999</c:v>
                </c:pt>
                <c:pt idx="2046">
                  <c:v>60.173870000000001</c:v>
                </c:pt>
                <c:pt idx="2047">
                  <c:v>60.173859</c:v>
                </c:pt>
                <c:pt idx="2048">
                  <c:v>60.173842999999998</c:v>
                </c:pt>
                <c:pt idx="2049">
                  <c:v>60.173828</c:v>
                </c:pt>
                <c:pt idx="2050">
                  <c:v>60.173813000000003</c:v>
                </c:pt>
                <c:pt idx="2051">
                  <c:v>60.173800999999997</c:v>
                </c:pt>
                <c:pt idx="2052">
                  <c:v>60.173786</c:v>
                </c:pt>
                <c:pt idx="2053">
                  <c:v>60.173771000000002</c:v>
                </c:pt>
                <c:pt idx="2054">
                  <c:v>60.173755999999997</c:v>
                </c:pt>
                <c:pt idx="2055">
                  <c:v>60.173743999999999</c:v>
                </c:pt>
                <c:pt idx="2056">
                  <c:v>60.173729000000002</c:v>
                </c:pt>
                <c:pt idx="2057">
                  <c:v>60.173713999999997</c:v>
                </c:pt>
                <c:pt idx="2058">
                  <c:v>60.173690999999998</c:v>
                </c:pt>
                <c:pt idx="2059">
                  <c:v>60.173679</c:v>
                </c:pt>
                <c:pt idx="2060">
                  <c:v>60.173664000000002</c:v>
                </c:pt>
                <c:pt idx="2061">
                  <c:v>60.173648999999997</c:v>
                </c:pt>
                <c:pt idx="2062">
                  <c:v>60.173636999999999</c:v>
                </c:pt>
                <c:pt idx="2063">
                  <c:v>60.173614999999998</c:v>
                </c:pt>
                <c:pt idx="2064">
                  <c:v>60.173599000000003</c:v>
                </c:pt>
                <c:pt idx="2065">
                  <c:v>60.173583999999998</c:v>
                </c:pt>
                <c:pt idx="2066">
                  <c:v>60.173572999999998</c:v>
                </c:pt>
                <c:pt idx="2067">
                  <c:v>60.173557000000002</c:v>
                </c:pt>
                <c:pt idx="2068">
                  <c:v>60.173541999999998</c:v>
                </c:pt>
                <c:pt idx="2069">
                  <c:v>60.173523000000003</c:v>
                </c:pt>
                <c:pt idx="2070">
                  <c:v>60.173507999999998</c:v>
                </c:pt>
                <c:pt idx="2071">
                  <c:v>60.173492000000003</c:v>
                </c:pt>
                <c:pt idx="2072">
                  <c:v>60.173476999999998</c:v>
                </c:pt>
                <c:pt idx="2073">
                  <c:v>60.173462000000001</c:v>
                </c:pt>
                <c:pt idx="2074">
                  <c:v>60.173450000000003</c:v>
                </c:pt>
                <c:pt idx="2075">
                  <c:v>60.173434999999998</c:v>
                </c:pt>
                <c:pt idx="2076">
                  <c:v>60.17342</c:v>
                </c:pt>
                <c:pt idx="2077">
                  <c:v>60.173408999999999</c:v>
                </c:pt>
                <c:pt idx="2078">
                  <c:v>60.173392999999997</c:v>
                </c:pt>
                <c:pt idx="2079">
                  <c:v>60.173378</c:v>
                </c:pt>
                <c:pt idx="2080">
                  <c:v>60.173363000000002</c:v>
                </c:pt>
                <c:pt idx="2081">
                  <c:v>60.173347</c:v>
                </c:pt>
                <c:pt idx="2082">
                  <c:v>60.173335999999999</c:v>
                </c:pt>
                <c:pt idx="2083">
                  <c:v>60.173321000000001</c:v>
                </c:pt>
                <c:pt idx="2084">
                  <c:v>60.173305999999997</c:v>
                </c:pt>
                <c:pt idx="2085">
                  <c:v>60.173298000000003</c:v>
                </c:pt>
                <c:pt idx="2086">
                  <c:v>60.173285999999997</c:v>
                </c:pt>
                <c:pt idx="2087">
                  <c:v>60.173271</c:v>
                </c:pt>
                <c:pt idx="2088">
                  <c:v>60.173256000000002</c:v>
                </c:pt>
                <c:pt idx="2089">
                  <c:v>60.173240999999997</c:v>
                </c:pt>
                <c:pt idx="2090">
                  <c:v>60.173233000000003</c:v>
                </c:pt>
                <c:pt idx="2091">
                  <c:v>60.173222000000003</c:v>
                </c:pt>
                <c:pt idx="2092">
                  <c:v>60.173206</c:v>
                </c:pt>
                <c:pt idx="2093">
                  <c:v>60.173191000000003</c:v>
                </c:pt>
                <c:pt idx="2094">
                  <c:v>60.173183000000002</c:v>
                </c:pt>
                <c:pt idx="2095">
                  <c:v>60.173172000000001</c:v>
                </c:pt>
                <c:pt idx="2096">
                  <c:v>60.173157000000003</c:v>
                </c:pt>
                <c:pt idx="2097">
                  <c:v>60.173141000000001</c:v>
                </c:pt>
                <c:pt idx="2098">
                  <c:v>60.173126000000003</c:v>
                </c:pt>
                <c:pt idx="2099">
                  <c:v>60.173115000000003</c:v>
                </c:pt>
                <c:pt idx="2100">
                  <c:v>60.173107000000002</c:v>
                </c:pt>
                <c:pt idx="2101">
                  <c:v>60.173091999999997</c:v>
                </c:pt>
                <c:pt idx="2102">
                  <c:v>60.173076999999999</c:v>
                </c:pt>
                <c:pt idx="2103">
                  <c:v>60.173065000000001</c:v>
                </c:pt>
                <c:pt idx="2104">
                  <c:v>60.173050000000003</c:v>
                </c:pt>
                <c:pt idx="2105">
                  <c:v>60.173034999999999</c:v>
                </c:pt>
                <c:pt idx="2106">
                  <c:v>60.173018999999996</c:v>
                </c:pt>
                <c:pt idx="2107">
                  <c:v>60.173003999999999</c:v>
                </c:pt>
                <c:pt idx="2108">
                  <c:v>60.172992999999998</c:v>
                </c:pt>
                <c:pt idx="2109">
                  <c:v>60.172984999999997</c:v>
                </c:pt>
                <c:pt idx="2110">
                  <c:v>60.172969999999999</c:v>
                </c:pt>
                <c:pt idx="2111">
                  <c:v>60.172955000000002</c:v>
                </c:pt>
                <c:pt idx="2112">
                  <c:v>60.172942999999997</c:v>
                </c:pt>
                <c:pt idx="2113">
                  <c:v>60.172927999999999</c:v>
                </c:pt>
                <c:pt idx="2114">
                  <c:v>60.172913000000001</c:v>
                </c:pt>
                <c:pt idx="2115">
                  <c:v>60.172896999999999</c:v>
                </c:pt>
                <c:pt idx="2116">
                  <c:v>60.172885999999998</c:v>
                </c:pt>
                <c:pt idx="2117">
                  <c:v>60.172871000000001</c:v>
                </c:pt>
                <c:pt idx="2118">
                  <c:v>60.172854999999998</c:v>
                </c:pt>
                <c:pt idx="2119">
                  <c:v>60.172840000000001</c:v>
                </c:pt>
                <c:pt idx="2120">
                  <c:v>60.172829</c:v>
                </c:pt>
                <c:pt idx="2121">
                  <c:v>60.172812999999998</c:v>
                </c:pt>
                <c:pt idx="2122">
                  <c:v>60.172798</c:v>
                </c:pt>
                <c:pt idx="2123">
                  <c:v>60.172783000000003</c:v>
                </c:pt>
                <c:pt idx="2124">
                  <c:v>60.172770999999997</c:v>
                </c:pt>
                <c:pt idx="2125">
                  <c:v>60.172764000000001</c:v>
                </c:pt>
                <c:pt idx="2126">
                  <c:v>60.172749000000003</c:v>
                </c:pt>
                <c:pt idx="2127">
                  <c:v>60.172733000000001</c:v>
                </c:pt>
                <c:pt idx="2128">
                  <c:v>60.172722</c:v>
                </c:pt>
                <c:pt idx="2129">
                  <c:v>60.172707000000003</c:v>
                </c:pt>
                <c:pt idx="2130">
                  <c:v>60.172699000000001</c:v>
                </c:pt>
                <c:pt idx="2131">
                  <c:v>60.172683999999997</c:v>
                </c:pt>
                <c:pt idx="2132">
                  <c:v>60.172668000000002</c:v>
                </c:pt>
                <c:pt idx="2133">
                  <c:v>60.172660999999998</c:v>
                </c:pt>
                <c:pt idx="2134">
                  <c:v>60.172649</c:v>
                </c:pt>
                <c:pt idx="2135">
                  <c:v>60.172634000000002</c:v>
                </c:pt>
                <c:pt idx="2136">
                  <c:v>60.172626000000001</c:v>
                </c:pt>
                <c:pt idx="2137">
                  <c:v>60.172611000000003</c:v>
                </c:pt>
                <c:pt idx="2138">
                  <c:v>60.172606999999999</c:v>
                </c:pt>
                <c:pt idx="2139">
                  <c:v>60.172592000000002</c:v>
                </c:pt>
                <c:pt idx="2140">
                  <c:v>60.172584999999998</c:v>
                </c:pt>
                <c:pt idx="2141">
                  <c:v>60.172569000000003</c:v>
                </c:pt>
                <c:pt idx="2142">
                  <c:v>60.172553999999998</c:v>
                </c:pt>
                <c:pt idx="2143">
                  <c:v>60.172545999999997</c:v>
                </c:pt>
                <c:pt idx="2144">
                  <c:v>60.172535000000003</c:v>
                </c:pt>
                <c:pt idx="2145">
                  <c:v>60.172527000000002</c:v>
                </c:pt>
                <c:pt idx="2146">
                  <c:v>60.172511999999998</c:v>
                </c:pt>
                <c:pt idx="2147">
                  <c:v>60.172504000000004</c:v>
                </c:pt>
                <c:pt idx="2148">
                  <c:v>60.172493000000003</c:v>
                </c:pt>
                <c:pt idx="2149">
                  <c:v>60.172477999999998</c:v>
                </c:pt>
                <c:pt idx="2150">
                  <c:v>60.172469999999997</c:v>
                </c:pt>
                <c:pt idx="2151">
                  <c:v>60.172454999999999</c:v>
                </c:pt>
                <c:pt idx="2152">
                  <c:v>60.172446999999998</c:v>
                </c:pt>
                <c:pt idx="2153">
                  <c:v>60.172432000000001</c:v>
                </c:pt>
                <c:pt idx="2154">
                  <c:v>60.172421</c:v>
                </c:pt>
                <c:pt idx="2155">
                  <c:v>60.172412999999999</c:v>
                </c:pt>
                <c:pt idx="2156">
                  <c:v>60.172398000000001</c:v>
                </c:pt>
                <c:pt idx="2157">
                  <c:v>60.172381999999999</c:v>
                </c:pt>
                <c:pt idx="2158">
                  <c:v>60.172370999999998</c:v>
                </c:pt>
                <c:pt idx="2159">
                  <c:v>60.172362999999997</c:v>
                </c:pt>
                <c:pt idx="2160">
                  <c:v>60.172348</c:v>
                </c:pt>
                <c:pt idx="2161">
                  <c:v>60.172333000000002</c:v>
                </c:pt>
                <c:pt idx="2162">
                  <c:v>60.172317999999997</c:v>
                </c:pt>
                <c:pt idx="2163">
                  <c:v>60.172314</c:v>
                </c:pt>
                <c:pt idx="2164">
                  <c:v>60.172297999999998</c:v>
                </c:pt>
                <c:pt idx="2165">
                  <c:v>60.172283</c:v>
                </c:pt>
                <c:pt idx="2166">
                  <c:v>60.172268000000003</c:v>
                </c:pt>
                <c:pt idx="2167">
                  <c:v>60.172255999999997</c:v>
                </c:pt>
                <c:pt idx="2168">
                  <c:v>60.172249000000001</c:v>
                </c:pt>
                <c:pt idx="2169">
                  <c:v>60.172234000000003</c:v>
                </c:pt>
                <c:pt idx="2170">
                  <c:v>60.172218000000001</c:v>
                </c:pt>
                <c:pt idx="2171">
                  <c:v>60.172203000000003</c:v>
                </c:pt>
                <c:pt idx="2172">
                  <c:v>60.172198999999999</c:v>
                </c:pt>
                <c:pt idx="2173">
                  <c:v>60.172184000000001</c:v>
                </c:pt>
                <c:pt idx="2174">
                  <c:v>60.172168999999997</c:v>
                </c:pt>
                <c:pt idx="2175">
                  <c:v>60.172153000000002</c:v>
                </c:pt>
                <c:pt idx="2176">
                  <c:v>60.172150000000002</c:v>
                </c:pt>
                <c:pt idx="2177">
                  <c:v>60.172134</c:v>
                </c:pt>
                <c:pt idx="2178">
                  <c:v>60.172119000000002</c:v>
                </c:pt>
                <c:pt idx="2179">
                  <c:v>60.172111999999998</c:v>
                </c:pt>
                <c:pt idx="2180">
                  <c:v>60.172096000000003</c:v>
                </c:pt>
                <c:pt idx="2181">
                  <c:v>60.172089</c:v>
                </c:pt>
                <c:pt idx="2182">
                  <c:v>60.172077000000002</c:v>
                </c:pt>
                <c:pt idx="2183">
                  <c:v>60.172069999999998</c:v>
                </c:pt>
                <c:pt idx="2184">
                  <c:v>60.172054000000003</c:v>
                </c:pt>
                <c:pt idx="2185">
                  <c:v>60.172046999999999</c:v>
                </c:pt>
                <c:pt idx="2186">
                  <c:v>60.172035000000001</c:v>
                </c:pt>
                <c:pt idx="2187">
                  <c:v>60.172027999999997</c:v>
                </c:pt>
                <c:pt idx="2188">
                  <c:v>60.172012000000002</c:v>
                </c:pt>
                <c:pt idx="2189">
                  <c:v>60.172004999999999</c:v>
                </c:pt>
                <c:pt idx="2190">
                  <c:v>60.171989000000004</c:v>
                </c:pt>
                <c:pt idx="2191">
                  <c:v>60.171982</c:v>
                </c:pt>
                <c:pt idx="2192">
                  <c:v>60.171970000000002</c:v>
                </c:pt>
                <c:pt idx="2193">
                  <c:v>60.171962999999998</c:v>
                </c:pt>
                <c:pt idx="2194">
                  <c:v>60.171947000000003</c:v>
                </c:pt>
                <c:pt idx="2195">
                  <c:v>60.171939999999999</c:v>
                </c:pt>
                <c:pt idx="2196">
                  <c:v>60.171925000000002</c:v>
                </c:pt>
                <c:pt idx="2197">
                  <c:v>60.171920999999998</c:v>
                </c:pt>
                <c:pt idx="2198">
                  <c:v>60.171906</c:v>
                </c:pt>
                <c:pt idx="2199">
                  <c:v>60.171897999999999</c:v>
                </c:pt>
                <c:pt idx="2200">
                  <c:v>60.171883000000001</c:v>
                </c:pt>
                <c:pt idx="2201">
                  <c:v>60.171875</c:v>
                </c:pt>
                <c:pt idx="2202">
                  <c:v>60.171860000000002</c:v>
                </c:pt>
                <c:pt idx="2203">
                  <c:v>60.171855999999998</c:v>
                </c:pt>
                <c:pt idx="2204">
                  <c:v>60.171841000000001</c:v>
                </c:pt>
                <c:pt idx="2205">
                  <c:v>60.171824999999998</c:v>
                </c:pt>
                <c:pt idx="2206">
                  <c:v>60.171818000000002</c:v>
                </c:pt>
                <c:pt idx="2207">
                  <c:v>60.171805999999997</c:v>
                </c:pt>
                <c:pt idx="2208">
                  <c:v>60.171799</c:v>
                </c:pt>
                <c:pt idx="2209">
                  <c:v>60.171782999999998</c:v>
                </c:pt>
                <c:pt idx="2210">
                  <c:v>60.171768</c:v>
                </c:pt>
                <c:pt idx="2211">
                  <c:v>60.171753000000002</c:v>
                </c:pt>
                <c:pt idx="2212">
                  <c:v>60.171745000000001</c:v>
                </c:pt>
                <c:pt idx="2213">
                  <c:v>60.171734000000001</c:v>
                </c:pt>
                <c:pt idx="2214">
                  <c:v>60.171719000000003</c:v>
                </c:pt>
                <c:pt idx="2215">
                  <c:v>60.171711000000002</c:v>
                </c:pt>
                <c:pt idx="2216">
                  <c:v>60.171695999999997</c:v>
                </c:pt>
                <c:pt idx="2217">
                  <c:v>60.171683999999999</c:v>
                </c:pt>
                <c:pt idx="2218">
                  <c:v>60.171677000000003</c:v>
                </c:pt>
                <c:pt idx="2219">
                  <c:v>60.171661</c:v>
                </c:pt>
                <c:pt idx="2220">
                  <c:v>60.171646000000003</c:v>
                </c:pt>
                <c:pt idx="2221">
                  <c:v>60.171638000000002</c:v>
                </c:pt>
                <c:pt idx="2222">
                  <c:v>60.171627000000001</c:v>
                </c:pt>
                <c:pt idx="2223">
                  <c:v>60.171612000000003</c:v>
                </c:pt>
                <c:pt idx="2224">
                  <c:v>60.171604000000002</c:v>
                </c:pt>
                <c:pt idx="2225">
                  <c:v>60.171588999999997</c:v>
                </c:pt>
                <c:pt idx="2226">
                  <c:v>60.171581000000003</c:v>
                </c:pt>
                <c:pt idx="2227">
                  <c:v>60.171570000000003</c:v>
                </c:pt>
                <c:pt idx="2228">
                  <c:v>60.171554999999998</c:v>
                </c:pt>
                <c:pt idx="2229">
                  <c:v>60.171546999999997</c:v>
                </c:pt>
                <c:pt idx="2230">
                  <c:v>60.171531999999999</c:v>
                </c:pt>
                <c:pt idx="2231">
                  <c:v>60.171523999999998</c:v>
                </c:pt>
                <c:pt idx="2232">
                  <c:v>60.171515999999997</c:v>
                </c:pt>
                <c:pt idx="2233">
                  <c:v>60.171505000000003</c:v>
                </c:pt>
                <c:pt idx="2234">
                  <c:v>60.171497000000002</c:v>
                </c:pt>
                <c:pt idx="2235">
                  <c:v>60.171481999999997</c:v>
                </c:pt>
                <c:pt idx="2236">
                  <c:v>60.171474000000003</c:v>
                </c:pt>
                <c:pt idx="2237">
                  <c:v>60.171467</c:v>
                </c:pt>
                <c:pt idx="2238">
                  <c:v>60.171455000000002</c:v>
                </c:pt>
                <c:pt idx="2239">
                  <c:v>60.171447999999998</c:v>
                </c:pt>
                <c:pt idx="2240">
                  <c:v>60.171439999999997</c:v>
                </c:pt>
                <c:pt idx="2241">
                  <c:v>60.171424999999999</c:v>
                </c:pt>
                <c:pt idx="2242">
                  <c:v>60.171416999999998</c:v>
                </c:pt>
                <c:pt idx="2243">
                  <c:v>60.171410000000002</c:v>
                </c:pt>
                <c:pt idx="2244">
                  <c:v>60.171398000000003</c:v>
                </c:pt>
                <c:pt idx="2245">
                  <c:v>60.171391</c:v>
                </c:pt>
                <c:pt idx="2246">
                  <c:v>60.171382999999999</c:v>
                </c:pt>
                <c:pt idx="2247">
                  <c:v>60.171368000000001</c:v>
                </c:pt>
                <c:pt idx="2248">
                  <c:v>60.17136</c:v>
                </c:pt>
                <c:pt idx="2249">
                  <c:v>60.171351999999999</c:v>
                </c:pt>
                <c:pt idx="2250">
                  <c:v>60.171340999999998</c:v>
                </c:pt>
                <c:pt idx="2251">
                  <c:v>60.171332999999997</c:v>
                </c:pt>
                <c:pt idx="2252">
                  <c:v>60.171326000000001</c:v>
                </c:pt>
                <c:pt idx="2253">
                  <c:v>60.171309999999998</c:v>
                </c:pt>
                <c:pt idx="2254">
                  <c:v>60.171303000000002</c:v>
                </c:pt>
                <c:pt idx="2255">
                  <c:v>60.171287999999997</c:v>
                </c:pt>
                <c:pt idx="2256">
                  <c:v>60.171284</c:v>
                </c:pt>
                <c:pt idx="2257">
                  <c:v>60.171275999999999</c:v>
                </c:pt>
                <c:pt idx="2258">
                  <c:v>60.171261000000001</c:v>
                </c:pt>
                <c:pt idx="2259">
                  <c:v>60.171253</c:v>
                </c:pt>
                <c:pt idx="2260">
                  <c:v>60.171238000000002</c:v>
                </c:pt>
                <c:pt idx="2261">
                  <c:v>60.171233999999998</c:v>
                </c:pt>
                <c:pt idx="2262">
                  <c:v>60.171219000000001</c:v>
                </c:pt>
                <c:pt idx="2263">
                  <c:v>60.171211</c:v>
                </c:pt>
                <c:pt idx="2264">
                  <c:v>60.171196000000002</c:v>
                </c:pt>
                <c:pt idx="2265">
                  <c:v>60.171188000000001</c:v>
                </c:pt>
                <c:pt idx="2266">
                  <c:v>60.171173000000003</c:v>
                </c:pt>
                <c:pt idx="2267">
                  <c:v>60.171168999999999</c:v>
                </c:pt>
                <c:pt idx="2268">
                  <c:v>60.171154000000001</c:v>
                </c:pt>
                <c:pt idx="2269">
                  <c:v>60.171146</c:v>
                </c:pt>
                <c:pt idx="2270">
                  <c:v>60.171131000000003</c:v>
                </c:pt>
                <c:pt idx="2271">
                  <c:v>60.171123999999999</c:v>
                </c:pt>
                <c:pt idx="2272">
                  <c:v>60.171112000000001</c:v>
                </c:pt>
                <c:pt idx="2273">
                  <c:v>60.171104</c:v>
                </c:pt>
                <c:pt idx="2274">
                  <c:v>60.171089000000002</c:v>
                </c:pt>
                <c:pt idx="2275">
                  <c:v>60.171081999999998</c:v>
                </c:pt>
                <c:pt idx="2276">
                  <c:v>60.171066000000003</c:v>
                </c:pt>
                <c:pt idx="2277">
                  <c:v>60.171059</c:v>
                </c:pt>
                <c:pt idx="2278">
                  <c:v>60.171055000000003</c:v>
                </c:pt>
                <c:pt idx="2279">
                  <c:v>60.171039999999998</c:v>
                </c:pt>
                <c:pt idx="2280">
                  <c:v>60.171031999999997</c:v>
                </c:pt>
                <c:pt idx="2281">
                  <c:v>60.171024000000003</c:v>
                </c:pt>
                <c:pt idx="2282">
                  <c:v>60.171016999999999</c:v>
                </c:pt>
                <c:pt idx="2283">
                  <c:v>60.171005000000001</c:v>
                </c:pt>
                <c:pt idx="2284">
                  <c:v>60.170997999999997</c:v>
                </c:pt>
                <c:pt idx="2285">
                  <c:v>60.170990000000003</c:v>
                </c:pt>
                <c:pt idx="2286">
                  <c:v>60.170982000000002</c:v>
                </c:pt>
                <c:pt idx="2287">
                  <c:v>60.170974999999999</c:v>
                </c:pt>
                <c:pt idx="2288">
                  <c:v>60.170959000000003</c:v>
                </c:pt>
                <c:pt idx="2289">
                  <c:v>60.170952</c:v>
                </c:pt>
                <c:pt idx="2290">
                  <c:v>60.170943999999999</c:v>
                </c:pt>
                <c:pt idx="2291">
                  <c:v>60.170940000000002</c:v>
                </c:pt>
                <c:pt idx="2292">
                  <c:v>60.170932999999998</c:v>
                </c:pt>
                <c:pt idx="2293">
                  <c:v>60.170918</c:v>
                </c:pt>
                <c:pt idx="2294">
                  <c:v>60.170909999999999</c:v>
                </c:pt>
                <c:pt idx="2295">
                  <c:v>60.170901999999998</c:v>
                </c:pt>
                <c:pt idx="2296">
                  <c:v>60.170895000000002</c:v>
                </c:pt>
                <c:pt idx="2297">
                  <c:v>60.170890999999997</c:v>
                </c:pt>
                <c:pt idx="2298">
                  <c:v>60.170883000000003</c:v>
                </c:pt>
                <c:pt idx="2299">
                  <c:v>60.170876</c:v>
                </c:pt>
                <c:pt idx="2300">
                  <c:v>60.170859999999998</c:v>
                </c:pt>
                <c:pt idx="2301">
                  <c:v>60.170853000000001</c:v>
                </c:pt>
                <c:pt idx="2302">
                  <c:v>60.170845</c:v>
                </c:pt>
                <c:pt idx="2303">
                  <c:v>60.170836999999999</c:v>
                </c:pt>
                <c:pt idx="2304">
                  <c:v>60.170825999999998</c:v>
                </c:pt>
                <c:pt idx="2305">
                  <c:v>60.170817999999997</c:v>
                </c:pt>
                <c:pt idx="2306">
                  <c:v>60.170811</c:v>
                </c:pt>
                <c:pt idx="2307">
                  <c:v>60.170794999999998</c:v>
                </c:pt>
                <c:pt idx="2308">
                  <c:v>60.170788000000002</c:v>
                </c:pt>
                <c:pt idx="2309">
                  <c:v>60.170780000000001</c:v>
                </c:pt>
                <c:pt idx="2310">
                  <c:v>60.170769</c:v>
                </c:pt>
                <c:pt idx="2311">
                  <c:v>60.170760999999999</c:v>
                </c:pt>
                <c:pt idx="2312">
                  <c:v>60.170752999999998</c:v>
                </c:pt>
                <c:pt idx="2313">
                  <c:v>60.170738</c:v>
                </c:pt>
                <c:pt idx="2314">
                  <c:v>60.170731000000004</c:v>
                </c:pt>
                <c:pt idx="2315">
                  <c:v>60.170715000000001</c:v>
                </c:pt>
                <c:pt idx="2316">
                  <c:v>60.170712000000002</c:v>
                </c:pt>
                <c:pt idx="2317">
                  <c:v>60.170696</c:v>
                </c:pt>
                <c:pt idx="2318">
                  <c:v>60.170689000000003</c:v>
                </c:pt>
                <c:pt idx="2319">
                  <c:v>60.170681000000002</c:v>
                </c:pt>
                <c:pt idx="2320">
                  <c:v>60.170665999999997</c:v>
                </c:pt>
                <c:pt idx="2321">
                  <c:v>60.170662</c:v>
                </c:pt>
                <c:pt idx="2322">
                  <c:v>60.170653999999999</c:v>
                </c:pt>
                <c:pt idx="2323">
                  <c:v>60.170639000000001</c:v>
                </c:pt>
                <c:pt idx="2324">
                  <c:v>60.170631</c:v>
                </c:pt>
                <c:pt idx="2325">
                  <c:v>60.170616000000003</c:v>
                </c:pt>
                <c:pt idx="2326">
                  <c:v>60.170608999999999</c:v>
                </c:pt>
                <c:pt idx="2327">
                  <c:v>60.170600999999998</c:v>
                </c:pt>
                <c:pt idx="2328">
                  <c:v>60.170597000000001</c:v>
                </c:pt>
                <c:pt idx="2329">
                  <c:v>60.170582000000003</c:v>
                </c:pt>
                <c:pt idx="2330">
                  <c:v>60.170574000000002</c:v>
                </c:pt>
                <c:pt idx="2331">
                  <c:v>60.170566999999998</c:v>
                </c:pt>
                <c:pt idx="2332">
                  <c:v>60.170558999999997</c:v>
                </c:pt>
                <c:pt idx="2333">
                  <c:v>60.170546999999999</c:v>
                </c:pt>
                <c:pt idx="2334">
                  <c:v>60.170540000000003</c:v>
                </c:pt>
                <c:pt idx="2335">
                  <c:v>60.170532000000001</c:v>
                </c:pt>
                <c:pt idx="2336">
                  <c:v>60.170524999999998</c:v>
                </c:pt>
                <c:pt idx="2337">
                  <c:v>60.170516999999997</c:v>
                </c:pt>
                <c:pt idx="2338">
                  <c:v>60.170509000000003</c:v>
                </c:pt>
                <c:pt idx="2339">
                  <c:v>60.170501999999999</c:v>
                </c:pt>
                <c:pt idx="2340">
                  <c:v>60.170493999999998</c:v>
                </c:pt>
                <c:pt idx="2341">
                  <c:v>60.170485999999997</c:v>
                </c:pt>
                <c:pt idx="2342">
                  <c:v>60.170475000000003</c:v>
                </c:pt>
                <c:pt idx="2343">
                  <c:v>60.170467000000002</c:v>
                </c:pt>
                <c:pt idx="2344">
                  <c:v>60.170459999999999</c:v>
                </c:pt>
                <c:pt idx="2345">
                  <c:v>60.170451999999997</c:v>
                </c:pt>
                <c:pt idx="2346">
                  <c:v>60.170444000000003</c:v>
                </c:pt>
                <c:pt idx="2347">
                  <c:v>60.170437</c:v>
                </c:pt>
                <c:pt idx="2348">
                  <c:v>60.170433000000003</c:v>
                </c:pt>
                <c:pt idx="2349">
                  <c:v>60.170425000000002</c:v>
                </c:pt>
                <c:pt idx="2350">
                  <c:v>60.170417999999998</c:v>
                </c:pt>
                <c:pt idx="2351">
                  <c:v>60.170409999999997</c:v>
                </c:pt>
                <c:pt idx="2352">
                  <c:v>60.170394999999999</c:v>
                </c:pt>
                <c:pt idx="2353">
                  <c:v>60.170386999999998</c:v>
                </c:pt>
                <c:pt idx="2354">
                  <c:v>60.170380000000002</c:v>
                </c:pt>
                <c:pt idx="2355">
                  <c:v>60.170372</c:v>
                </c:pt>
                <c:pt idx="2356">
                  <c:v>60.170368000000003</c:v>
                </c:pt>
                <c:pt idx="2357">
                  <c:v>60.170352999999999</c:v>
                </c:pt>
                <c:pt idx="2358">
                  <c:v>60.170344999999998</c:v>
                </c:pt>
                <c:pt idx="2359">
                  <c:v>60.170338000000001</c:v>
                </c:pt>
                <c:pt idx="2360">
                  <c:v>60.17033</c:v>
                </c:pt>
                <c:pt idx="2361">
                  <c:v>60.170318999999999</c:v>
                </c:pt>
                <c:pt idx="2362">
                  <c:v>60.170310999999998</c:v>
                </c:pt>
                <c:pt idx="2363">
                  <c:v>60.170302999999997</c:v>
                </c:pt>
                <c:pt idx="2364">
                  <c:v>60.170287999999999</c:v>
                </c:pt>
                <c:pt idx="2365">
                  <c:v>60.170279999999998</c:v>
                </c:pt>
                <c:pt idx="2366">
                  <c:v>60.170273000000002</c:v>
                </c:pt>
                <c:pt idx="2367">
                  <c:v>60.170265000000001</c:v>
                </c:pt>
                <c:pt idx="2368">
                  <c:v>60.170254</c:v>
                </c:pt>
                <c:pt idx="2369">
                  <c:v>60.170245999999999</c:v>
                </c:pt>
                <c:pt idx="2370">
                  <c:v>60.170237999999998</c:v>
                </c:pt>
                <c:pt idx="2371">
                  <c:v>60.170223</c:v>
                </c:pt>
                <c:pt idx="2372">
                  <c:v>60.170216000000003</c:v>
                </c:pt>
                <c:pt idx="2373">
                  <c:v>60.170208000000002</c:v>
                </c:pt>
                <c:pt idx="2374">
                  <c:v>60.170203999999998</c:v>
                </c:pt>
                <c:pt idx="2375">
                  <c:v>60.170189000000001</c:v>
                </c:pt>
                <c:pt idx="2376">
                  <c:v>60.170180999999999</c:v>
                </c:pt>
                <c:pt idx="2377">
                  <c:v>60.170174000000003</c:v>
                </c:pt>
                <c:pt idx="2378">
                  <c:v>60.170166000000002</c:v>
                </c:pt>
                <c:pt idx="2379">
                  <c:v>60.170158000000001</c:v>
                </c:pt>
                <c:pt idx="2380">
                  <c:v>60.170143000000003</c:v>
                </c:pt>
                <c:pt idx="2381">
                  <c:v>60.170138999999999</c:v>
                </c:pt>
                <c:pt idx="2382">
                  <c:v>60.170132000000002</c:v>
                </c:pt>
                <c:pt idx="2383">
                  <c:v>60.170124000000001</c:v>
                </c:pt>
                <c:pt idx="2384">
                  <c:v>60.170116</c:v>
                </c:pt>
                <c:pt idx="2385">
                  <c:v>60.170108999999997</c:v>
                </c:pt>
                <c:pt idx="2386">
                  <c:v>60.170101000000003</c:v>
                </c:pt>
                <c:pt idx="2387">
                  <c:v>60.170093999999999</c:v>
                </c:pt>
                <c:pt idx="2388">
                  <c:v>60.170090000000002</c:v>
                </c:pt>
                <c:pt idx="2389">
                  <c:v>60.170082000000001</c:v>
                </c:pt>
                <c:pt idx="2390">
                  <c:v>60.170074</c:v>
                </c:pt>
                <c:pt idx="2391">
                  <c:v>60.170067000000003</c:v>
                </c:pt>
                <c:pt idx="2392">
                  <c:v>60.170059000000002</c:v>
                </c:pt>
                <c:pt idx="2393">
                  <c:v>60.170051999999998</c:v>
                </c:pt>
                <c:pt idx="2394">
                  <c:v>60.170043999999997</c:v>
                </c:pt>
                <c:pt idx="2395">
                  <c:v>60.170036000000003</c:v>
                </c:pt>
                <c:pt idx="2396">
                  <c:v>60.170029</c:v>
                </c:pt>
                <c:pt idx="2397">
                  <c:v>60.170025000000003</c:v>
                </c:pt>
                <c:pt idx="2398">
                  <c:v>60.170025000000003</c:v>
                </c:pt>
                <c:pt idx="2399">
                  <c:v>60.170017000000001</c:v>
                </c:pt>
                <c:pt idx="2400">
                  <c:v>60.170001999999997</c:v>
                </c:pt>
                <c:pt idx="2401">
                  <c:v>60.170001999999997</c:v>
                </c:pt>
              </c:numCache>
            </c:numRef>
          </c:yVal>
          <c:smooth val="0"/>
        </c:ser>
        <c:dLbls>
          <c:showLegendKey val="0"/>
          <c:showVal val="0"/>
          <c:showCatName val="0"/>
          <c:showSerName val="0"/>
          <c:showPercent val="0"/>
          <c:showBubbleSize val="0"/>
        </c:dLbls>
        <c:axId val="343257032"/>
        <c:axId val="363633888"/>
      </c:scatterChart>
      <c:valAx>
        <c:axId val="343257032"/>
        <c:scaling>
          <c:orientation val="minMax"/>
          <c:max val="2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Time(s)</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200" b="0" i="0" u="none" strike="noStrike" baseline="0">
                <a:solidFill>
                  <a:srgbClr val="000000"/>
                </a:solidFill>
                <a:latin typeface="Calibri"/>
                <a:ea typeface="Calibri"/>
                <a:cs typeface="Calibri"/>
              </a:defRPr>
            </a:pPr>
            <a:endParaRPr lang="en-US"/>
          </a:p>
        </c:txPr>
        <c:crossAx val="363633888"/>
        <c:crosses val="autoZero"/>
        <c:crossBetween val="midCat"/>
      </c:valAx>
      <c:valAx>
        <c:axId val="3636338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Frequency (Hz)</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343257032"/>
        <c:crosses val="autoZero"/>
        <c:crossBetween val="midCat"/>
      </c:valAx>
      <c:spPr>
        <a:noFill/>
        <a:ln w="25400">
          <a:noFill/>
        </a:ln>
      </c:spPr>
    </c:plotArea>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ysClr val="windowText" lastClr="000000"/>
                </a:solidFill>
                <a:latin typeface="+mn-lt"/>
                <a:ea typeface="+mn-ea"/>
                <a:cs typeface="+mn-cs"/>
              </a:defRPr>
            </a:pPr>
            <a:r>
              <a:rPr lang="en-US" dirty="0"/>
              <a:t>Case1</a:t>
            </a:r>
            <a:r>
              <a:rPr lang="en-US" baseline="0" dirty="0"/>
              <a:t> (Inertia:100GW.s</a:t>
            </a:r>
            <a:r>
              <a:rPr lang="en-US" baseline="0" dirty="0" smtClean="0"/>
              <a:t>)</a:t>
            </a:r>
            <a:endParaRPr lang="en-US" baseline="0" dirty="0"/>
          </a:p>
        </c:rich>
      </c:tx>
      <c:overlay val="0"/>
      <c:spPr>
        <a:noFill/>
        <a:ln w="25400">
          <a:noFill/>
        </a:ln>
      </c:spPr>
    </c:title>
    <c:autoTitleDeleted val="0"/>
    <c:plotArea>
      <c:layout>
        <c:manualLayout>
          <c:layoutTarget val="inner"/>
          <c:xMode val="edge"/>
          <c:yMode val="edge"/>
          <c:x val="0.10136008629506334"/>
          <c:y val="0.13570312500000001"/>
          <c:w val="0.69766780487662472"/>
          <c:h val="0.72739111712598425"/>
        </c:manualLayout>
      </c:layout>
      <c:scatterChart>
        <c:scatterStyle val="lineMarker"/>
        <c:varyColors val="0"/>
        <c:ser>
          <c:idx val="4"/>
          <c:order val="0"/>
          <c:tx>
            <c:strRef>
              <c:f>'Bus frequency'!$L$7</c:f>
              <c:strCache>
                <c:ptCount val="1"/>
                <c:pt idx="0">
                  <c:v>550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frequency'!$L$8:$L$3609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59.797234000000003</c:v>
                </c:pt>
                <c:pt idx="463">
                  <c:v>59.797195000000002</c:v>
                </c:pt>
                <c:pt idx="464">
                  <c:v>59.797145999999998</c:v>
                </c:pt>
                <c:pt idx="465">
                  <c:v>59.797001000000002</c:v>
                </c:pt>
                <c:pt idx="466">
                  <c:v>59.796863999999999</c:v>
                </c:pt>
                <c:pt idx="467">
                  <c:v>59.79665</c:v>
                </c:pt>
                <c:pt idx="468">
                  <c:v>59.796622999999997</c:v>
                </c:pt>
                <c:pt idx="469">
                  <c:v>59.796494000000003</c:v>
                </c:pt>
                <c:pt idx="470">
                  <c:v>59.796374999999998</c:v>
                </c:pt>
                <c:pt idx="471">
                  <c:v>59.796173000000003</c:v>
                </c:pt>
                <c:pt idx="472">
                  <c:v>59.796162000000002</c:v>
                </c:pt>
                <c:pt idx="473">
                  <c:v>59.796047000000002</c:v>
                </c:pt>
                <c:pt idx="474">
                  <c:v>59.795940000000002</c:v>
                </c:pt>
                <c:pt idx="475">
                  <c:v>59.795924999999997</c:v>
                </c:pt>
                <c:pt idx="476">
                  <c:v>59.795817999999997</c:v>
                </c:pt>
                <c:pt idx="477">
                  <c:v>59.795718999999998</c:v>
                </c:pt>
                <c:pt idx="478">
                  <c:v>59.795718999999998</c:v>
                </c:pt>
                <c:pt idx="479">
                  <c:v>59.795628000000001</c:v>
                </c:pt>
                <c:pt idx="480">
                  <c:v>59.795628000000001</c:v>
                </c:pt>
                <c:pt idx="481">
                  <c:v>59.795623999999997</c:v>
                </c:pt>
                <c:pt idx="482">
                  <c:v>59.795653999999999</c:v>
                </c:pt>
                <c:pt idx="483">
                  <c:v>59.795681000000002</c:v>
                </c:pt>
                <c:pt idx="484">
                  <c:v>59.795715000000001</c:v>
                </c:pt>
                <c:pt idx="485">
                  <c:v>59.795772999999997</c:v>
                </c:pt>
                <c:pt idx="486">
                  <c:v>59.795825999999998</c:v>
                </c:pt>
                <c:pt idx="487">
                  <c:v>59.795890999999997</c:v>
                </c:pt>
                <c:pt idx="488">
                  <c:v>59.795994</c:v>
                </c:pt>
                <c:pt idx="489">
                  <c:v>59.796238000000002</c:v>
                </c:pt>
                <c:pt idx="490">
                  <c:v>59.796557999999997</c:v>
                </c:pt>
                <c:pt idx="491">
                  <c:v>59.796871000000003</c:v>
                </c:pt>
                <c:pt idx="492">
                  <c:v>59.797184000000001</c:v>
                </c:pt>
                <c:pt idx="493">
                  <c:v>59.797500999999997</c:v>
                </c:pt>
                <c:pt idx="494">
                  <c:v>59.798018999999996</c:v>
                </c:pt>
                <c:pt idx="495">
                  <c:v>59.79871</c:v>
                </c:pt>
                <c:pt idx="496">
                  <c:v>59.799644000000001</c:v>
                </c:pt>
                <c:pt idx="497">
                  <c:v>59.800617000000003</c:v>
                </c:pt>
                <c:pt idx="498">
                  <c:v>59.801555999999998</c:v>
                </c:pt>
                <c:pt idx="499">
                  <c:v>59.802619999999997</c:v>
                </c:pt>
                <c:pt idx="500">
                  <c:v>59.803393999999997</c:v>
                </c:pt>
                <c:pt idx="501">
                  <c:v>59.804336999999997</c:v>
                </c:pt>
                <c:pt idx="502">
                  <c:v>59.805270999999998</c:v>
                </c:pt>
                <c:pt idx="503">
                  <c:v>59.806339000000001</c:v>
                </c:pt>
                <c:pt idx="504">
                  <c:v>59.807116999999998</c:v>
                </c:pt>
                <c:pt idx="505">
                  <c:v>59.808059999999998</c:v>
                </c:pt>
                <c:pt idx="506">
                  <c:v>59.809002</c:v>
                </c:pt>
                <c:pt idx="507">
                  <c:v>59.810077999999997</c:v>
                </c:pt>
                <c:pt idx="508">
                  <c:v>59.810859999999998</c:v>
                </c:pt>
                <c:pt idx="509">
                  <c:v>59.811824999999999</c:v>
                </c:pt>
                <c:pt idx="510">
                  <c:v>59.812781999999999</c:v>
                </c:pt>
                <c:pt idx="511">
                  <c:v>59.813884999999999</c:v>
                </c:pt>
                <c:pt idx="512">
                  <c:v>59.814692999999998</c:v>
                </c:pt>
                <c:pt idx="513">
                  <c:v>59.815685000000002</c:v>
                </c:pt>
                <c:pt idx="514">
                  <c:v>59.816676999999999</c:v>
                </c:pt>
                <c:pt idx="515">
                  <c:v>59.817813999999998</c:v>
                </c:pt>
                <c:pt idx="516">
                  <c:v>59.818652999999998</c:v>
                </c:pt>
                <c:pt idx="517">
                  <c:v>59.819679000000001</c:v>
                </c:pt>
                <c:pt idx="518">
                  <c:v>59.820701999999997</c:v>
                </c:pt>
                <c:pt idx="519">
                  <c:v>59.821872999999997</c:v>
                </c:pt>
                <c:pt idx="520">
                  <c:v>59.822741999999998</c:v>
                </c:pt>
                <c:pt idx="521">
                  <c:v>59.823791999999997</c:v>
                </c:pt>
                <c:pt idx="522">
                  <c:v>59.824840999999999</c:v>
                </c:pt>
                <c:pt idx="523">
                  <c:v>59.826031</c:v>
                </c:pt>
                <c:pt idx="524">
                  <c:v>59.826920000000001</c:v>
                </c:pt>
                <c:pt idx="525">
                  <c:v>59.827987999999998</c:v>
                </c:pt>
                <c:pt idx="526">
                  <c:v>59.829056000000001</c:v>
                </c:pt>
                <c:pt idx="527">
                  <c:v>59.830264999999997</c:v>
                </c:pt>
                <c:pt idx="528">
                  <c:v>59.831164999999999</c:v>
                </c:pt>
                <c:pt idx="529">
                  <c:v>59.832248999999997</c:v>
                </c:pt>
                <c:pt idx="530">
                  <c:v>59.833328000000002</c:v>
                </c:pt>
                <c:pt idx="531">
                  <c:v>59.834549000000003</c:v>
                </c:pt>
                <c:pt idx="532">
                  <c:v>59.835461000000002</c:v>
                </c:pt>
                <c:pt idx="533">
                  <c:v>59.836551999999998</c:v>
                </c:pt>
                <c:pt idx="534">
                  <c:v>59.837643</c:v>
                </c:pt>
                <c:pt idx="535">
                  <c:v>59.838878999999999</c:v>
                </c:pt>
                <c:pt idx="536">
                  <c:v>59.839798000000002</c:v>
                </c:pt>
                <c:pt idx="537">
                  <c:v>59.840904000000002</c:v>
                </c:pt>
                <c:pt idx="538">
                  <c:v>59.842002999999998</c:v>
                </c:pt>
                <c:pt idx="539">
                  <c:v>59.843254000000002</c:v>
                </c:pt>
                <c:pt idx="540">
                  <c:v>59.844185000000003</c:v>
                </c:pt>
                <c:pt idx="541">
                  <c:v>59.845303000000001</c:v>
                </c:pt>
                <c:pt idx="542">
                  <c:v>59.846412999999998</c:v>
                </c:pt>
                <c:pt idx="543">
                  <c:v>59.847675000000002</c:v>
                </c:pt>
                <c:pt idx="544">
                  <c:v>59.848618000000002</c:v>
                </c:pt>
                <c:pt idx="545">
                  <c:v>59.849747000000001</c:v>
                </c:pt>
                <c:pt idx="546">
                  <c:v>59.850872000000003</c:v>
                </c:pt>
                <c:pt idx="547">
                  <c:v>59.852145999999998</c:v>
                </c:pt>
                <c:pt idx="548">
                  <c:v>59.853091999999997</c:v>
                </c:pt>
                <c:pt idx="549">
                  <c:v>59.854233000000001</c:v>
                </c:pt>
                <c:pt idx="550">
                  <c:v>59.855370000000001</c:v>
                </c:pt>
                <c:pt idx="551">
                  <c:v>59.856650999999999</c:v>
                </c:pt>
                <c:pt idx="552">
                  <c:v>59.857605</c:v>
                </c:pt>
                <c:pt idx="553">
                  <c:v>59.858753</c:v>
                </c:pt>
                <c:pt idx="554">
                  <c:v>59.859893999999997</c:v>
                </c:pt>
                <c:pt idx="555">
                  <c:v>59.861179</c:v>
                </c:pt>
                <c:pt idx="556">
                  <c:v>59.862136999999997</c:v>
                </c:pt>
                <c:pt idx="557">
                  <c:v>59.863284999999998</c:v>
                </c:pt>
                <c:pt idx="558">
                  <c:v>59.864421999999998</c:v>
                </c:pt>
                <c:pt idx="559">
                  <c:v>59.865710999999997</c:v>
                </c:pt>
                <c:pt idx="560">
                  <c:v>59.866661000000001</c:v>
                </c:pt>
                <c:pt idx="561">
                  <c:v>59.867801999999998</c:v>
                </c:pt>
                <c:pt idx="562">
                  <c:v>59.868935</c:v>
                </c:pt>
                <c:pt idx="563">
                  <c:v>59.870213</c:v>
                </c:pt>
                <c:pt idx="564">
                  <c:v>59.871150999999998</c:v>
                </c:pt>
                <c:pt idx="565">
                  <c:v>59.872280000000003</c:v>
                </c:pt>
                <c:pt idx="566">
                  <c:v>59.873398000000002</c:v>
                </c:pt>
                <c:pt idx="567">
                  <c:v>59.874656999999999</c:v>
                </c:pt>
                <c:pt idx="568">
                  <c:v>59.875579999999999</c:v>
                </c:pt>
                <c:pt idx="569">
                  <c:v>59.876690000000004</c:v>
                </c:pt>
                <c:pt idx="570">
                  <c:v>59.877785000000003</c:v>
                </c:pt>
                <c:pt idx="571">
                  <c:v>59.879024999999999</c:v>
                </c:pt>
                <c:pt idx="572">
                  <c:v>59.879921000000003</c:v>
                </c:pt>
                <c:pt idx="573">
                  <c:v>59.881003999999997</c:v>
                </c:pt>
                <c:pt idx="574">
                  <c:v>59.882072000000001</c:v>
                </c:pt>
                <c:pt idx="575">
                  <c:v>59.883288999999998</c:v>
                </c:pt>
                <c:pt idx="576">
                  <c:v>59.884155</c:v>
                </c:pt>
                <c:pt idx="577">
                  <c:v>59.885204000000002</c:v>
                </c:pt>
                <c:pt idx="578">
                  <c:v>59.886246</c:v>
                </c:pt>
                <c:pt idx="579">
                  <c:v>59.887428</c:v>
                </c:pt>
                <c:pt idx="580">
                  <c:v>59.888260000000002</c:v>
                </c:pt>
                <c:pt idx="581">
                  <c:v>59.889282000000001</c:v>
                </c:pt>
                <c:pt idx="582">
                  <c:v>59.890284999999999</c:v>
                </c:pt>
                <c:pt idx="583">
                  <c:v>59.891441</c:v>
                </c:pt>
                <c:pt idx="584">
                  <c:v>59.892231000000002</c:v>
                </c:pt>
                <c:pt idx="585">
                  <c:v>59.893219000000002</c:v>
                </c:pt>
                <c:pt idx="586">
                  <c:v>59.894191999999997</c:v>
                </c:pt>
                <c:pt idx="587">
                  <c:v>59.895316999999999</c:v>
                </c:pt>
                <c:pt idx="588">
                  <c:v>59.896071999999997</c:v>
                </c:pt>
                <c:pt idx="589">
                  <c:v>59.897030000000001</c:v>
                </c:pt>
                <c:pt idx="590">
                  <c:v>59.897967999999999</c:v>
                </c:pt>
                <c:pt idx="591">
                  <c:v>59.899067000000002</c:v>
                </c:pt>
                <c:pt idx="592">
                  <c:v>59.899788000000001</c:v>
                </c:pt>
                <c:pt idx="593">
                  <c:v>59.900714999999998</c:v>
                </c:pt>
                <c:pt idx="594">
                  <c:v>59.901626999999998</c:v>
                </c:pt>
                <c:pt idx="595">
                  <c:v>59.902698999999998</c:v>
                </c:pt>
                <c:pt idx="596">
                  <c:v>59.903393000000001</c:v>
                </c:pt>
                <c:pt idx="597">
                  <c:v>59.904297</c:v>
                </c:pt>
                <c:pt idx="598">
                  <c:v>59.905182000000003</c:v>
                </c:pt>
                <c:pt idx="599">
                  <c:v>59.906238999999999</c:v>
                </c:pt>
                <c:pt idx="600">
                  <c:v>59.906910000000003</c:v>
                </c:pt>
                <c:pt idx="601">
                  <c:v>59.907791000000003</c:v>
                </c:pt>
                <c:pt idx="602">
                  <c:v>59.908661000000002</c:v>
                </c:pt>
                <c:pt idx="603">
                  <c:v>59.909702000000003</c:v>
                </c:pt>
                <c:pt idx="604">
                  <c:v>59.910358000000002</c:v>
                </c:pt>
                <c:pt idx="605">
                  <c:v>59.911228000000001</c:v>
                </c:pt>
                <c:pt idx="606">
                  <c:v>59.912086000000002</c:v>
                </c:pt>
                <c:pt idx="607">
                  <c:v>59.913116000000002</c:v>
                </c:pt>
                <c:pt idx="608">
                  <c:v>59.913764999999998</c:v>
                </c:pt>
                <c:pt idx="609">
                  <c:v>59.914631</c:v>
                </c:pt>
                <c:pt idx="610">
                  <c:v>59.915484999999997</c:v>
                </c:pt>
                <c:pt idx="611">
                  <c:v>59.916514999999997</c:v>
                </c:pt>
                <c:pt idx="612">
                  <c:v>59.917155999999999</c:v>
                </c:pt>
                <c:pt idx="613">
                  <c:v>59.918018000000004</c:v>
                </c:pt>
                <c:pt idx="614">
                  <c:v>59.918872999999998</c:v>
                </c:pt>
                <c:pt idx="615">
                  <c:v>59.919907000000002</c:v>
                </c:pt>
                <c:pt idx="616">
                  <c:v>59.920546999999999</c:v>
                </c:pt>
                <c:pt idx="617">
                  <c:v>59.921413000000001</c:v>
                </c:pt>
                <c:pt idx="618">
                  <c:v>59.922275999999997</c:v>
                </c:pt>
                <c:pt idx="619">
                  <c:v>59.923316999999997</c:v>
                </c:pt>
                <c:pt idx="620">
                  <c:v>59.923962000000003</c:v>
                </c:pt>
                <c:pt idx="621">
                  <c:v>59.924838999999999</c:v>
                </c:pt>
                <c:pt idx="622">
                  <c:v>59.925705000000001</c:v>
                </c:pt>
                <c:pt idx="623">
                  <c:v>59.926754000000003</c:v>
                </c:pt>
                <c:pt idx="624">
                  <c:v>59.927410000000002</c:v>
                </c:pt>
                <c:pt idx="625">
                  <c:v>59.928294999999999</c:v>
                </c:pt>
                <c:pt idx="626">
                  <c:v>59.929172999999999</c:v>
                </c:pt>
                <c:pt idx="627">
                  <c:v>59.930228999999997</c:v>
                </c:pt>
                <c:pt idx="628">
                  <c:v>59.930897000000002</c:v>
                </c:pt>
                <c:pt idx="629">
                  <c:v>59.931789000000002</c:v>
                </c:pt>
                <c:pt idx="630">
                  <c:v>59.932678000000003</c:v>
                </c:pt>
                <c:pt idx="631">
                  <c:v>59.933745999999999</c:v>
                </c:pt>
                <c:pt idx="632">
                  <c:v>59.934418000000001</c:v>
                </c:pt>
                <c:pt idx="633">
                  <c:v>59.935321999999999</c:v>
                </c:pt>
                <c:pt idx="634">
                  <c:v>59.936217999999997</c:v>
                </c:pt>
                <c:pt idx="635">
                  <c:v>59.937294000000001</c:v>
                </c:pt>
                <c:pt idx="636">
                  <c:v>59.937973</c:v>
                </c:pt>
                <c:pt idx="637">
                  <c:v>59.938884999999999</c:v>
                </c:pt>
                <c:pt idx="638">
                  <c:v>59.939785000000001</c:v>
                </c:pt>
                <c:pt idx="639">
                  <c:v>59.940868000000002</c:v>
                </c:pt>
                <c:pt idx="640">
                  <c:v>59.941550999999997</c:v>
                </c:pt>
                <c:pt idx="641">
                  <c:v>59.942467000000001</c:v>
                </c:pt>
                <c:pt idx="642">
                  <c:v>59.943370999999999</c:v>
                </c:pt>
                <c:pt idx="643">
                  <c:v>59.944457999999997</c:v>
                </c:pt>
                <c:pt idx="644">
                  <c:v>59.945141</c:v>
                </c:pt>
                <c:pt idx="645">
                  <c:v>59.946052999999999</c:v>
                </c:pt>
                <c:pt idx="646">
                  <c:v>59.946956999999998</c:v>
                </c:pt>
                <c:pt idx="647">
                  <c:v>59.948039999999999</c:v>
                </c:pt>
                <c:pt idx="648">
                  <c:v>59.948718999999997</c:v>
                </c:pt>
                <c:pt idx="649">
                  <c:v>59.949627</c:v>
                </c:pt>
                <c:pt idx="650">
                  <c:v>59.950527000000001</c:v>
                </c:pt>
                <c:pt idx="651">
                  <c:v>59.951602999999999</c:v>
                </c:pt>
                <c:pt idx="652">
                  <c:v>59.952274000000003</c:v>
                </c:pt>
                <c:pt idx="653">
                  <c:v>59.953175000000002</c:v>
                </c:pt>
                <c:pt idx="654">
                  <c:v>59.954067000000002</c:v>
                </c:pt>
                <c:pt idx="655">
                  <c:v>59.955131999999999</c:v>
                </c:pt>
                <c:pt idx="656">
                  <c:v>59.955795000000002</c:v>
                </c:pt>
                <c:pt idx="657">
                  <c:v>59.956684000000003</c:v>
                </c:pt>
                <c:pt idx="658">
                  <c:v>59.957560999999998</c:v>
                </c:pt>
                <c:pt idx="659">
                  <c:v>59.958610999999998</c:v>
                </c:pt>
                <c:pt idx="660">
                  <c:v>59.959259000000003</c:v>
                </c:pt>
                <c:pt idx="661">
                  <c:v>59.960132999999999</c:v>
                </c:pt>
                <c:pt idx="662">
                  <c:v>59.960994999999997</c:v>
                </c:pt>
                <c:pt idx="663">
                  <c:v>59.962035999999998</c:v>
                </c:pt>
                <c:pt idx="664">
                  <c:v>59.962662000000002</c:v>
                </c:pt>
                <c:pt idx="665">
                  <c:v>59.963520000000003</c:v>
                </c:pt>
                <c:pt idx="666">
                  <c:v>59.964362999999999</c:v>
                </c:pt>
                <c:pt idx="667">
                  <c:v>59.965381999999998</c:v>
                </c:pt>
                <c:pt idx="668">
                  <c:v>59.965988000000003</c:v>
                </c:pt>
                <c:pt idx="669">
                  <c:v>59.966830999999999</c:v>
                </c:pt>
                <c:pt idx="670">
                  <c:v>59.967650999999996</c:v>
                </c:pt>
                <c:pt idx="671">
                  <c:v>59.968654999999998</c:v>
                </c:pt>
                <c:pt idx="672">
                  <c:v>59.969242000000001</c:v>
                </c:pt>
                <c:pt idx="673">
                  <c:v>59.970058000000002</c:v>
                </c:pt>
                <c:pt idx="674">
                  <c:v>59.970863000000001</c:v>
                </c:pt>
                <c:pt idx="675">
                  <c:v>59.971843999999997</c:v>
                </c:pt>
                <c:pt idx="676">
                  <c:v>59.972408000000001</c:v>
                </c:pt>
                <c:pt idx="677">
                  <c:v>59.973205999999998</c:v>
                </c:pt>
                <c:pt idx="678">
                  <c:v>59.973990999999998</c:v>
                </c:pt>
                <c:pt idx="679">
                  <c:v>59.974949000000002</c:v>
                </c:pt>
                <c:pt idx="680">
                  <c:v>59.975493999999998</c:v>
                </c:pt>
                <c:pt idx="681">
                  <c:v>59.976275999999999</c:v>
                </c:pt>
                <c:pt idx="682">
                  <c:v>59.977032000000001</c:v>
                </c:pt>
                <c:pt idx="683">
                  <c:v>59.977974000000003</c:v>
                </c:pt>
                <c:pt idx="684">
                  <c:v>59.978493</c:v>
                </c:pt>
                <c:pt idx="685">
                  <c:v>59.979252000000002</c:v>
                </c:pt>
                <c:pt idx="686">
                  <c:v>59.979996</c:v>
                </c:pt>
                <c:pt idx="687">
                  <c:v>59.980919</c:v>
                </c:pt>
                <c:pt idx="688">
                  <c:v>59.981422000000002</c:v>
                </c:pt>
                <c:pt idx="689">
                  <c:v>59.982159000000003</c:v>
                </c:pt>
                <c:pt idx="690">
                  <c:v>59.982880000000002</c:v>
                </c:pt>
                <c:pt idx="691">
                  <c:v>59.983784</c:v>
                </c:pt>
                <c:pt idx="692">
                  <c:v>59.984271999999997</c:v>
                </c:pt>
                <c:pt idx="693">
                  <c:v>59.984988999999999</c:v>
                </c:pt>
                <c:pt idx="694">
                  <c:v>59.985695</c:v>
                </c:pt>
                <c:pt idx="695">
                  <c:v>59.986579999999996</c:v>
                </c:pt>
                <c:pt idx="696">
                  <c:v>59.987045000000002</c:v>
                </c:pt>
                <c:pt idx="697">
                  <c:v>59.987751000000003</c:v>
                </c:pt>
                <c:pt idx="698">
                  <c:v>59.988438000000002</c:v>
                </c:pt>
                <c:pt idx="699">
                  <c:v>59.989303999999997</c:v>
                </c:pt>
                <c:pt idx="700">
                  <c:v>59.989758000000002</c:v>
                </c:pt>
                <c:pt idx="701">
                  <c:v>59.990443999999997</c:v>
                </c:pt>
                <c:pt idx="702">
                  <c:v>59.991115999999998</c:v>
                </c:pt>
                <c:pt idx="703">
                  <c:v>59.991965999999998</c:v>
                </c:pt>
                <c:pt idx="704">
                  <c:v>59.992409000000002</c:v>
                </c:pt>
                <c:pt idx="705">
                  <c:v>59.993076000000002</c:v>
                </c:pt>
                <c:pt idx="706">
                  <c:v>59.993735999999998</c:v>
                </c:pt>
                <c:pt idx="707">
                  <c:v>59.994571999999998</c:v>
                </c:pt>
                <c:pt idx="708">
                  <c:v>59.994999</c:v>
                </c:pt>
                <c:pt idx="709">
                  <c:v>59.995659000000003</c:v>
                </c:pt>
                <c:pt idx="710">
                  <c:v>59.996307000000002</c:v>
                </c:pt>
                <c:pt idx="711">
                  <c:v>59.997127999999996</c:v>
                </c:pt>
                <c:pt idx="712">
                  <c:v>59.997546999999997</c:v>
                </c:pt>
                <c:pt idx="713">
                  <c:v>59.998196</c:v>
                </c:pt>
                <c:pt idx="714">
                  <c:v>59.998824999999997</c:v>
                </c:pt>
                <c:pt idx="715">
                  <c:v>59.999640999999997</c:v>
                </c:pt>
                <c:pt idx="716">
                  <c:v>60.000050000000002</c:v>
                </c:pt>
                <c:pt idx="717">
                  <c:v>60.000686999999999</c:v>
                </c:pt>
                <c:pt idx="718">
                  <c:v>60.001316000000003</c:v>
                </c:pt>
                <c:pt idx="719">
                  <c:v>60.002116999999998</c:v>
                </c:pt>
                <c:pt idx="720">
                  <c:v>60.002518000000002</c:v>
                </c:pt>
                <c:pt idx="721">
                  <c:v>60.003146999999998</c:v>
                </c:pt>
                <c:pt idx="722">
                  <c:v>60.003760999999997</c:v>
                </c:pt>
                <c:pt idx="723">
                  <c:v>60.004555000000003</c:v>
                </c:pt>
                <c:pt idx="724">
                  <c:v>60.004950999999998</c:v>
                </c:pt>
                <c:pt idx="725">
                  <c:v>60.005572999999998</c:v>
                </c:pt>
                <c:pt idx="726">
                  <c:v>60.006186999999997</c:v>
                </c:pt>
                <c:pt idx="727">
                  <c:v>60.006973000000002</c:v>
                </c:pt>
                <c:pt idx="728">
                  <c:v>60.007359000000001</c:v>
                </c:pt>
                <c:pt idx="729">
                  <c:v>60.007976999999997</c:v>
                </c:pt>
                <c:pt idx="730">
                  <c:v>60.008583000000002</c:v>
                </c:pt>
                <c:pt idx="731">
                  <c:v>60.009360999999998</c:v>
                </c:pt>
                <c:pt idx="732">
                  <c:v>60.009749999999997</c:v>
                </c:pt>
                <c:pt idx="733">
                  <c:v>60.010356999999999</c:v>
                </c:pt>
                <c:pt idx="734">
                  <c:v>60.010956</c:v>
                </c:pt>
                <c:pt idx="735">
                  <c:v>60.01173</c:v>
                </c:pt>
                <c:pt idx="736">
                  <c:v>60.012107999999998</c:v>
                </c:pt>
                <c:pt idx="737">
                  <c:v>60.012711000000003</c:v>
                </c:pt>
                <c:pt idx="738">
                  <c:v>60.013309</c:v>
                </c:pt>
                <c:pt idx="739">
                  <c:v>60.014076000000003</c:v>
                </c:pt>
                <c:pt idx="740">
                  <c:v>60.014449999999997</c:v>
                </c:pt>
                <c:pt idx="741">
                  <c:v>60.015040999999997</c:v>
                </c:pt>
                <c:pt idx="742">
                  <c:v>60.015636000000001</c:v>
                </c:pt>
                <c:pt idx="743">
                  <c:v>60.016399</c:v>
                </c:pt>
                <c:pt idx="744">
                  <c:v>60.016765999999997</c:v>
                </c:pt>
                <c:pt idx="745">
                  <c:v>60.017361000000001</c:v>
                </c:pt>
                <c:pt idx="746">
                  <c:v>60.017944</c:v>
                </c:pt>
                <c:pt idx="747">
                  <c:v>60.018703000000002</c:v>
                </c:pt>
                <c:pt idx="748">
                  <c:v>60.019061999999998</c:v>
                </c:pt>
                <c:pt idx="749">
                  <c:v>60.019649999999999</c:v>
                </c:pt>
                <c:pt idx="750">
                  <c:v>60.020226000000001</c:v>
                </c:pt>
                <c:pt idx="751">
                  <c:v>60.020985000000003</c:v>
                </c:pt>
                <c:pt idx="752">
                  <c:v>60.021327999999997</c:v>
                </c:pt>
                <c:pt idx="753">
                  <c:v>60.021915</c:v>
                </c:pt>
                <c:pt idx="754">
                  <c:v>60.022480000000002</c:v>
                </c:pt>
                <c:pt idx="755">
                  <c:v>60.023232</c:v>
                </c:pt>
                <c:pt idx="756">
                  <c:v>60.023575000000001</c:v>
                </c:pt>
                <c:pt idx="757">
                  <c:v>60.024146999999999</c:v>
                </c:pt>
                <c:pt idx="758">
                  <c:v>60.024704</c:v>
                </c:pt>
                <c:pt idx="759">
                  <c:v>60.025447999999997</c:v>
                </c:pt>
                <c:pt idx="760">
                  <c:v>60.025779999999997</c:v>
                </c:pt>
                <c:pt idx="761">
                  <c:v>60.026344000000002</c:v>
                </c:pt>
                <c:pt idx="762">
                  <c:v>60.026901000000002</c:v>
                </c:pt>
                <c:pt idx="763">
                  <c:v>60.027630000000002</c:v>
                </c:pt>
                <c:pt idx="764">
                  <c:v>60.027957999999998</c:v>
                </c:pt>
                <c:pt idx="765">
                  <c:v>60.028511000000002</c:v>
                </c:pt>
                <c:pt idx="766">
                  <c:v>60.029052999999998</c:v>
                </c:pt>
                <c:pt idx="767">
                  <c:v>60.029784999999997</c:v>
                </c:pt>
                <c:pt idx="768">
                  <c:v>60.030098000000002</c:v>
                </c:pt>
                <c:pt idx="769">
                  <c:v>60.030639999999998</c:v>
                </c:pt>
                <c:pt idx="770">
                  <c:v>60.031177999999997</c:v>
                </c:pt>
                <c:pt idx="771">
                  <c:v>60.031894999999999</c:v>
                </c:pt>
                <c:pt idx="772">
                  <c:v>60.032200000000003</c:v>
                </c:pt>
                <c:pt idx="773">
                  <c:v>60.032738000000002</c:v>
                </c:pt>
                <c:pt idx="774">
                  <c:v>60.033268</c:v>
                </c:pt>
                <c:pt idx="775">
                  <c:v>60.033974000000001</c:v>
                </c:pt>
                <c:pt idx="776">
                  <c:v>60.034267</c:v>
                </c:pt>
                <c:pt idx="777">
                  <c:v>60.034798000000002</c:v>
                </c:pt>
                <c:pt idx="778">
                  <c:v>60.035319999999999</c:v>
                </c:pt>
                <c:pt idx="779">
                  <c:v>60.036014999999999</c:v>
                </c:pt>
                <c:pt idx="780">
                  <c:v>60.036307999999998</c:v>
                </c:pt>
                <c:pt idx="781">
                  <c:v>60.036819000000001</c:v>
                </c:pt>
                <c:pt idx="782">
                  <c:v>60.037337999999998</c:v>
                </c:pt>
                <c:pt idx="783">
                  <c:v>60.038024999999998</c:v>
                </c:pt>
                <c:pt idx="784">
                  <c:v>60.038302999999999</c:v>
                </c:pt>
                <c:pt idx="785">
                  <c:v>60.038817999999999</c:v>
                </c:pt>
                <c:pt idx="786">
                  <c:v>60.039318000000002</c:v>
                </c:pt>
                <c:pt idx="787">
                  <c:v>60.039997</c:v>
                </c:pt>
                <c:pt idx="788">
                  <c:v>60.040267999999998</c:v>
                </c:pt>
                <c:pt idx="789">
                  <c:v>60.040770999999999</c:v>
                </c:pt>
                <c:pt idx="790">
                  <c:v>60.041263999999998</c:v>
                </c:pt>
                <c:pt idx="791">
                  <c:v>60.041935000000002</c:v>
                </c:pt>
                <c:pt idx="792">
                  <c:v>60.042197999999999</c:v>
                </c:pt>
                <c:pt idx="793">
                  <c:v>60.042693999999997</c:v>
                </c:pt>
                <c:pt idx="794">
                  <c:v>60.043179000000002</c:v>
                </c:pt>
                <c:pt idx="795">
                  <c:v>60.043838999999998</c:v>
                </c:pt>
                <c:pt idx="796">
                  <c:v>60.044094000000001</c:v>
                </c:pt>
                <c:pt idx="797">
                  <c:v>60.044581999999998</c:v>
                </c:pt>
                <c:pt idx="798">
                  <c:v>60.045059000000002</c:v>
                </c:pt>
                <c:pt idx="799">
                  <c:v>60.045712000000002</c:v>
                </c:pt>
                <c:pt idx="800">
                  <c:v>60.045963</c:v>
                </c:pt>
                <c:pt idx="801">
                  <c:v>60.046439999999997</c:v>
                </c:pt>
                <c:pt idx="802">
                  <c:v>60.046906</c:v>
                </c:pt>
                <c:pt idx="803">
                  <c:v>60.047542999999997</c:v>
                </c:pt>
                <c:pt idx="804">
                  <c:v>60.047787</c:v>
                </c:pt>
                <c:pt idx="805">
                  <c:v>60.048259999999999</c:v>
                </c:pt>
                <c:pt idx="806">
                  <c:v>60.04871</c:v>
                </c:pt>
                <c:pt idx="807">
                  <c:v>60.049339000000003</c:v>
                </c:pt>
                <c:pt idx="808">
                  <c:v>60.049576000000002</c:v>
                </c:pt>
                <c:pt idx="809">
                  <c:v>60.050033999999997</c:v>
                </c:pt>
                <c:pt idx="810">
                  <c:v>60.050476000000003</c:v>
                </c:pt>
                <c:pt idx="811">
                  <c:v>60.051090000000002</c:v>
                </c:pt>
                <c:pt idx="812">
                  <c:v>60.051318999999999</c:v>
                </c:pt>
                <c:pt idx="813">
                  <c:v>60.051761999999997</c:v>
                </c:pt>
                <c:pt idx="814">
                  <c:v>60.052199999999999</c:v>
                </c:pt>
                <c:pt idx="815">
                  <c:v>60.052807000000001</c:v>
                </c:pt>
                <c:pt idx="816">
                  <c:v>60.053016999999997</c:v>
                </c:pt>
                <c:pt idx="817">
                  <c:v>60.053452</c:v>
                </c:pt>
                <c:pt idx="818">
                  <c:v>60.053871000000001</c:v>
                </c:pt>
                <c:pt idx="819">
                  <c:v>60.054465999999998</c:v>
                </c:pt>
                <c:pt idx="820">
                  <c:v>60.054671999999997</c:v>
                </c:pt>
                <c:pt idx="821">
                  <c:v>60.055095999999999</c:v>
                </c:pt>
                <c:pt idx="822">
                  <c:v>60.055511000000003</c:v>
                </c:pt>
                <c:pt idx="823">
                  <c:v>60.056091000000002</c:v>
                </c:pt>
                <c:pt idx="824">
                  <c:v>60.056282000000003</c:v>
                </c:pt>
                <c:pt idx="825">
                  <c:v>60.056690000000003</c:v>
                </c:pt>
                <c:pt idx="826">
                  <c:v>60.057091</c:v>
                </c:pt>
                <c:pt idx="827">
                  <c:v>60.057662999999998</c:v>
                </c:pt>
                <c:pt idx="828">
                  <c:v>60.057842000000001</c:v>
                </c:pt>
                <c:pt idx="829">
                  <c:v>60.058242999999997</c:v>
                </c:pt>
                <c:pt idx="830">
                  <c:v>60.058627999999999</c:v>
                </c:pt>
                <c:pt idx="831">
                  <c:v>60.059189000000003</c:v>
                </c:pt>
                <c:pt idx="832">
                  <c:v>60.059361000000003</c:v>
                </c:pt>
                <c:pt idx="833">
                  <c:v>60.059745999999997</c:v>
                </c:pt>
                <c:pt idx="834">
                  <c:v>60.060122999999997</c:v>
                </c:pt>
                <c:pt idx="835">
                  <c:v>60.060668999999997</c:v>
                </c:pt>
                <c:pt idx="836">
                  <c:v>60.060825000000001</c:v>
                </c:pt>
                <c:pt idx="837">
                  <c:v>60.061202999999999</c:v>
                </c:pt>
                <c:pt idx="838">
                  <c:v>60.061568999999999</c:v>
                </c:pt>
                <c:pt idx="839">
                  <c:v>60.062099000000003</c:v>
                </c:pt>
                <c:pt idx="840">
                  <c:v>60.062247999999997</c:v>
                </c:pt>
                <c:pt idx="841">
                  <c:v>60.062614000000004</c:v>
                </c:pt>
                <c:pt idx="842">
                  <c:v>60.062973</c:v>
                </c:pt>
                <c:pt idx="843">
                  <c:v>60.063491999999997</c:v>
                </c:pt>
                <c:pt idx="844">
                  <c:v>60.063628999999999</c:v>
                </c:pt>
                <c:pt idx="845">
                  <c:v>60.063988000000002</c:v>
                </c:pt>
                <c:pt idx="846">
                  <c:v>60.064331000000003</c:v>
                </c:pt>
                <c:pt idx="847">
                  <c:v>60.064846000000003</c:v>
                </c:pt>
                <c:pt idx="848">
                  <c:v>60.064968</c:v>
                </c:pt>
                <c:pt idx="849">
                  <c:v>60.065314999999998</c:v>
                </c:pt>
                <c:pt idx="850">
                  <c:v>60.065655</c:v>
                </c:pt>
                <c:pt idx="851">
                  <c:v>60.066153999999997</c:v>
                </c:pt>
                <c:pt idx="852">
                  <c:v>60.066276999999999</c:v>
                </c:pt>
                <c:pt idx="853">
                  <c:v>60.066611999999999</c:v>
                </c:pt>
                <c:pt idx="854">
                  <c:v>60.066932999999999</c:v>
                </c:pt>
                <c:pt idx="855">
                  <c:v>60.067428999999997</c:v>
                </c:pt>
                <c:pt idx="856">
                  <c:v>60.067543000000001</c:v>
                </c:pt>
                <c:pt idx="857">
                  <c:v>60.067870999999997</c:v>
                </c:pt>
                <c:pt idx="858">
                  <c:v>60.068184000000002</c:v>
                </c:pt>
                <c:pt idx="859">
                  <c:v>60.068671999999999</c:v>
                </c:pt>
                <c:pt idx="860">
                  <c:v>60.068778999999999</c:v>
                </c:pt>
                <c:pt idx="861">
                  <c:v>60.069091999999998</c:v>
                </c:pt>
                <c:pt idx="862">
                  <c:v>60.069408000000003</c:v>
                </c:pt>
                <c:pt idx="863">
                  <c:v>60.069881000000002</c:v>
                </c:pt>
                <c:pt idx="864">
                  <c:v>60.069980999999999</c:v>
                </c:pt>
                <c:pt idx="865">
                  <c:v>60.070296999999997</c:v>
                </c:pt>
                <c:pt idx="866">
                  <c:v>60.070594999999997</c:v>
                </c:pt>
                <c:pt idx="867">
                  <c:v>60.071067999999997</c:v>
                </c:pt>
                <c:pt idx="868">
                  <c:v>60.071159000000002</c:v>
                </c:pt>
                <c:pt idx="869">
                  <c:v>60.071460999999999</c:v>
                </c:pt>
                <c:pt idx="870">
                  <c:v>60.071762</c:v>
                </c:pt>
                <c:pt idx="871">
                  <c:v>60.072226999999998</c:v>
                </c:pt>
                <c:pt idx="872">
                  <c:v>60.072310999999999</c:v>
                </c:pt>
                <c:pt idx="873">
                  <c:v>60.072612999999997</c:v>
                </c:pt>
                <c:pt idx="874">
                  <c:v>60.072899</c:v>
                </c:pt>
                <c:pt idx="875">
                  <c:v>60.073357000000001</c:v>
                </c:pt>
                <c:pt idx="876">
                  <c:v>60.073441000000003</c:v>
                </c:pt>
                <c:pt idx="877">
                  <c:v>60.073734000000002</c:v>
                </c:pt>
                <c:pt idx="878">
                  <c:v>60.074019999999997</c:v>
                </c:pt>
                <c:pt idx="879">
                  <c:v>60.074471000000003</c:v>
                </c:pt>
                <c:pt idx="880">
                  <c:v>60.074551</c:v>
                </c:pt>
                <c:pt idx="881">
                  <c:v>60.074843999999999</c:v>
                </c:pt>
                <c:pt idx="882">
                  <c:v>60.075122999999998</c:v>
                </c:pt>
                <c:pt idx="883">
                  <c:v>60.075572999999999</c:v>
                </c:pt>
                <c:pt idx="884">
                  <c:v>60.075645000000002</c:v>
                </c:pt>
                <c:pt idx="885">
                  <c:v>60.075932000000002</c:v>
                </c:pt>
                <c:pt idx="886">
                  <c:v>60.076210000000003</c:v>
                </c:pt>
                <c:pt idx="887">
                  <c:v>60.076653</c:v>
                </c:pt>
                <c:pt idx="888">
                  <c:v>60.076717000000002</c:v>
                </c:pt>
                <c:pt idx="889">
                  <c:v>60.077002999999998</c:v>
                </c:pt>
                <c:pt idx="890">
                  <c:v>60.077278</c:v>
                </c:pt>
                <c:pt idx="891">
                  <c:v>60.077713000000003</c:v>
                </c:pt>
                <c:pt idx="892">
                  <c:v>60.077784999999999</c:v>
                </c:pt>
                <c:pt idx="893">
                  <c:v>60.078063999999998</c:v>
                </c:pt>
                <c:pt idx="894">
                  <c:v>60.078327000000002</c:v>
                </c:pt>
                <c:pt idx="895">
                  <c:v>60.078766000000002</c:v>
                </c:pt>
                <c:pt idx="896">
                  <c:v>60.078826999999997</c:v>
                </c:pt>
                <c:pt idx="897">
                  <c:v>60.079101999999999</c:v>
                </c:pt>
                <c:pt idx="898">
                  <c:v>60.079365000000003</c:v>
                </c:pt>
                <c:pt idx="899">
                  <c:v>60.079796000000002</c:v>
                </c:pt>
                <c:pt idx="900">
                  <c:v>60.079849000000003</c:v>
                </c:pt>
                <c:pt idx="901">
                  <c:v>60.080123999999998</c:v>
                </c:pt>
                <c:pt idx="902">
                  <c:v>60.080379000000001</c:v>
                </c:pt>
                <c:pt idx="903">
                  <c:v>60.080803000000003</c:v>
                </c:pt>
                <c:pt idx="904">
                  <c:v>60.080860000000001</c:v>
                </c:pt>
                <c:pt idx="905">
                  <c:v>60.081122999999998</c:v>
                </c:pt>
                <c:pt idx="906">
                  <c:v>60.081383000000002</c:v>
                </c:pt>
                <c:pt idx="907">
                  <c:v>60.081795</c:v>
                </c:pt>
                <c:pt idx="908">
                  <c:v>60.081848000000001</c:v>
                </c:pt>
                <c:pt idx="909">
                  <c:v>60.082104000000001</c:v>
                </c:pt>
                <c:pt idx="910">
                  <c:v>60.082355</c:v>
                </c:pt>
                <c:pt idx="911">
                  <c:v>60.082763999999997</c:v>
                </c:pt>
                <c:pt idx="912">
                  <c:v>60.082805999999998</c:v>
                </c:pt>
                <c:pt idx="913">
                  <c:v>60.083061000000001</c:v>
                </c:pt>
                <c:pt idx="914">
                  <c:v>60.083305000000003</c:v>
                </c:pt>
                <c:pt idx="915">
                  <c:v>60.083705999999999</c:v>
                </c:pt>
                <c:pt idx="916">
                  <c:v>60.083739999999999</c:v>
                </c:pt>
                <c:pt idx="917">
                  <c:v>60.083992000000002</c:v>
                </c:pt>
                <c:pt idx="918">
                  <c:v>60.084229000000001</c:v>
                </c:pt>
                <c:pt idx="919">
                  <c:v>60.084620999999999</c:v>
                </c:pt>
                <c:pt idx="920">
                  <c:v>60.084651999999998</c:v>
                </c:pt>
                <c:pt idx="921">
                  <c:v>60.084892000000004</c:v>
                </c:pt>
                <c:pt idx="922">
                  <c:v>60.085121000000001</c:v>
                </c:pt>
                <c:pt idx="923">
                  <c:v>60.085509999999999</c:v>
                </c:pt>
                <c:pt idx="924">
                  <c:v>60.085529000000001</c:v>
                </c:pt>
                <c:pt idx="925">
                  <c:v>60.085766</c:v>
                </c:pt>
                <c:pt idx="926">
                  <c:v>60.085987000000003</c:v>
                </c:pt>
                <c:pt idx="927">
                  <c:v>60.086360999999997</c:v>
                </c:pt>
                <c:pt idx="928">
                  <c:v>60.086379999999998</c:v>
                </c:pt>
                <c:pt idx="929">
                  <c:v>60.086601000000002</c:v>
                </c:pt>
                <c:pt idx="930">
                  <c:v>60.086818999999998</c:v>
                </c:pt>
                <c:pt idx="931">
                  <c:v>60.087181000000001</c:v>
                </c:pt>
                <c:pt idx="932">
                  <c:v>60.087195999999999</c:v>
                </c:pt>
                <c:pt idx="933">
                  <c:v>60.087418</c:v>
                </c:pt>
                <c:pt idx="934">
                  <c:v>60.087620000000001</c:v>
                </c:pt>
                <c:pt idx="935">
                  <c:v>60.087975</c:v>
                </c:pt>
                <c:pt idx="936">
                  <c:v>60.087981999999997</c:v>
                </c:pt>
                <c:pt idx="937">
                  <c:v>60.088191999999999</c:v>
                </c:pt>
                <c:pt idx="938">
                  <c:v>60.088383</c:v>
                </c:pt>
                <c:pt idx="939">
                  <c:v>60.088734000000002</c:v>
                </c:pt>
                <c:pt idx="940">
                  <c:v>60.088734000000002</c:v>
                </c:pt>
                <c:pt idx="941">
                  <c:v>60.088935999999997</c:v>
                </c:pt>
                <c:pt idx="942">
                  <c:v>60.089118999999997</c:v>
                </c:pt>
                <c:pt idx="943">
                  <c:v>60.089461999999997</c:v>
                </c:pt>
                <c:pt idx="944">
                  <c:v>60.089458</c:v>
                </c:pt>
                <c:pt idx="945">
                  <c:v>60.089641999999998</c:v>
                </c:pt>
                <c:pt idx="946">
                  <c:v>60.089821000000001</c:v>
                </c:pt>
                <c:pt idx="947">
                  <c:v>60.090156999999998</c:v>
                </c:pt>
                <c:pt idx="948">
                  <c:v>60.090136999999999</c:v>
                </c:pt>
                <c:pt idx="949">
                  <c:v>60.090324000000003</c:v>
                </c:pt>
                <c:pt idx="950">
                  <c:v>60.090491999999998</c:v>
                </c:pt>
                <c:pt idx="951">
                  <c:v>60.090815999999997</c:v>
                </c:pt>
                <c:pt idx="952">
                  <c:v>60.090794000000002</c:v>
                </c:pt>
                <c:pt idx="953">
                  <c:v>60.090964999999997</c:v>
                </c:pt>
                <c:pt idx="954">
                  <c:v>60.091129000000002</c:v>
                </c:pt>
                <c:pt idx="955">
                  <c:v>60.091445999999998</c:v>
                </c:pt>
                <c:pt idx="956">
                  <c:v>60.091414999999998</c:v>
                </c:pt>
                <c:pt idx="957">
                  <c:v>60.091583</c:v>
                </c:pt>
                <c:pt idx="958">
                  <c:v>60.091740000000001</c:v>
                </c:pt>
                <c:pt idx="959">
                  <c:v>60.092044999999999</c:v>
                </c:pt>
                <c:pt idx="960">
                  <c:v>60.092002999999998</c:v>
                </c:pt>
                <c:pt idx="961">
                  <c:v>60.092167000000003</c:v>
                </c:pt>
                <c:pt idx="962">
                  <c:v>60.092312</c:v>
                </c:pt>
                <c:pt idx="963">
                  <c:v>60.092613</c:v>
                </c:pt>
                <c:pt idx="964">
                  <c:v>60.092567000000003</c:v>
                </c:pt>
                <c:pt idx="965">
                  <c:v>60.09272</c:v>
                </c:pt>
                <c:pt idx="966">
                  <c:v>60.092860999999999</c:v>
                </c:pt>
                <c:pt idx="967">
                  <c:v>60.093155000000003</c:v>
                </c:pt>
                <c:pt idx="968">
                  <c:v>60.093105000000001</c:v>
                </c:pt>
                <c:pt idx="969">
                  <c:v>60.093254000000002</c:v>
                </c:pt>
                <c:pt idx="970">
                  <c:v>60.093390999999997</c:v>
                </c:pt>
                <c:pt idx="971">
                  <c:v>60.093670000000003</c:v>
                </c:pt>
                <c:pt idx="972">
                  <c:v>60.093620000000001</c:v>
                </c:pt>
                <c:pt idx="973">
                  <c:v>60.093758000000001</c:v>
                </c:pt>
                <c:pt idx="974">
                  <c:v>60.093890999999999</c:v>
                </c:pt>
                <c:pt idx="975">
                  <c:v>60.094169999999998</c:v>
                </c:pt>
                <c:pt idx="976">
                  <c:v>60.094104999999999</c:v>
                </c:pt>
                <c:pt idx="977">
                  <c:v>60.094242000000001</c:v>
                </c:pt>
                <c:pt idx="978">
                  <c:v>60.094372</c:v>
                </c:pt>
                <c:pt idx="979">
                  <c:v>60.094642999999998</c:v>
                </c:pt>
                <c:pt idx="980">
                  <c:v>60.094577999999998</c:v>
                </c:pt>
                <c:pt idx="981">
                  <c:v>60.094715000000001</c:v>
                </c:pt>
                <c:pt idx="982">
                  <c:v>60.094836999999998</c:v>
                </c:pt>
                <c:pt idx="983">
                  <c:v>60.095100000000002</c:v>
                </c:pt>
                <c:pt idx="984">
                  <c:v>60.095036</c:v>
                </c:pt>
                <c:pt idx="985">
                  <c:v>60.095165000000001</c:v>
                </c:pt>
                <c:pt idx="986">
                  <c:v>60.095280000000002</c:v>
                </c:pt>
                <c:pt idx="987">
                  <c:v>60.095542999999999</c:v>
                </c:pt>
                <c:pt idx="988">
                  <c:v>60.095478</c:v>
                </c:pt>
                <c:pt idx="989">
                  <c:v>60.095599999999997</c:v>
                </c:pt>
                <c:pt idx="990">
                  <c:v>60.095714999999998</c:v>
                </c:pt>
                <c:pt idx="991">
                  <c:v>60.095981999999999</c:v>
                </c:pt>
                <c:pt idx="992">
                  <c:v>60.095900999999998</c:v>
                </c:pt>
                <c:pt idx="993">
                  <c:v>60.096024</c:v>
                </c:pt>
                <c:pt idx="994">
                  <c:v>60.096138000000003</c:v>
                </c:pt>
                <c:pt idx="995">
                  <c:v>60.096393999999997</c:v>
                </c:pt>
                <c:pt idx="996">
                  <c:v>60.096325</c:v>
                </c:pt>
                <c:pt idx="997">
                  <c:v>60.096438999999997</c:v>
                </c:pt>
                <c:pt idx="998">
                  <c:v>60.096545999999996</c:v>
                </c:pt>
                <c:pt idx="999">
                  <c:v>60.096801999999997</c:v>
                </c:pt>
                <c:pt idx="1000">
                  <c:v>60.096724999999999</c:v>
                </c:pt>
                <c:pt idx="1001">
                  <c:v>60.09684</c:v>
                </c:pt>
                <c:pt idx="1002">
                  <c:v>60.096947</c:v>
                </c:pt>
                <c:pt idx="1003">
                  <c:v>60.097194999999999</c:v>
                </c:pt>
                <c:pt idx="1004">
                  <c:v>60.097118000000002</c:v>
                </c:pt>
                <c:pt idx="1005">
                  <c:v>60.097225000000002</c:v>
                </c:pt>
                <c:pt idx="1006">
                  <c:v>60.097324</c:v>
                </c:pt>
                <c:pt idx="1007">
                  <c:v>60.097575999999997</c:v>
                </c:pt>
                <c:pt idx="1008">
                  <c:v>60.097487999999998</c:v>
                </c:pt>
                <c:pt idx="1009">
                  <c:v>60.097594999999998</c:v>
                </c:pt>
                <c:pt idx="1010">
                  <c:v>60.097698000000001</c:v>
                </c:pt>
                <c:pt idx="1011">
                  <c:v>60.097938999999997</c:v>
                </c:pt>
                <c:pt idx="1012">
                  <c:v>60.097855000000003</c:v>
                </c:pt>
                <c:pt idx="1013">
                  <c:v>60.097960999999998</c:v>
                </c:pt>
                <c:pt idx="1014">
                  <c:v>60.098053</c:v>
                </c:pt>
                <c:pt idx="1015">
                  <c:v>60.098297000000002</c:v>
                </c:pt>
                <c:pt idx="1016">
                  <c:v>60.098205999999998</c:v>
                </c:pt>
                <c:pt idx="1017">
                  <c:v>60.098305000000003</c:v>
                </c:pt>
                <c:pt idx="1018">
                  <c:v>60.098396000000001</c:v>
                </c:pt>
                <c:pt idx="1019">
                  <c:v>60.098633</c:v>
                </c:pt>
                <c:pt idx="1020">
                  <c:v>60.098540999999997</c:v>
                </c:pt>
                <c:pt idx="1021">
                  <c:v>60.098633</c:v>
                </c:pt>
                <c:pt idx="1022">
                  <c:v>60.098720999999998</c:v>
                </c:pt>
                <c:pt idx="1023">
                  <c:v>60.098956999999999</c:v>
                </c:pt>
                <c:pt idx="1024">
                  <c:v>60.098854000000003</c:v>
                </c:pt>
                <c:pt idx="1025">
                  <c:v>60.098948999999998</c:v>
                </c:pt>
                <c:pt idx="1026">
                  <c:v>60.099032999999999</c:v>
                </c:pt>
                <c:pt idx="1027">
                  <c:v>60.099262000000003</c:v>
                </c:pt>
                <c:pt idx="1028">
                  <c:v>60.099155000000003</c:v>
                </c:pt>
                <c:pt idx="1029">
                  <c:v>60.099251000000002</c:v>
                </c:pt>
                <c:pt idx="1030">
                  <c:v>60.099327000000002</c:v>
                </c:pt>
                <c:pt idx="1031">
                  <c:v>60.099547999999999</c:v>
                </c:pt>
                <c:pt idx="1032">
                  <c:v>60.099442000000003</c:v>
                </c:pt>
                <c:pt idx="1033">
                  <c:v>60.099528999999997</c:v>
                </c:pt>
                <c:pt idx="1034">
                  <c:v>60.099606000000001</c:v>
                </c:pt>
                <c:pt idx="1035">
                  <c:v>60.099823000000001</c:v>
                </c:pt>
                <c:pt idx="1036">
                  <c:v>60.099711999999997</c:v>
                </c:pt>
                <c:pt idx="1037">
                  <c:v>60.099792000000001</c:v>
                </c:pt>
                <c:pt idx="1038">
                  <c:v>60.099865000000001</c:v>
                </c:pt>
                <c:pt idx="1039">
                  <c:v>60.100079000000001</c:v>
                </c:pt>
                <c:pt idx="1040">
                  <c:v>60.099972000000001</c:v>
                </c:pt>
                <c:pt idx="1041">
                  <c:v>60.100043999999997</c:v>
                </c:pt>
                <c:pt idx="1042">
                  <c:v>60.100104999999999</c:v>
                </c:pt>
                <c:pt idx="1043">
                  <c:v>60.100315000000002</c:v>
                </c:pt>
                <c:pt idx="1044">
                  <c:v>60.100208000000002</c:v>
                </c:pt>
                <c:pt idx="1045">
                  <c:v>60.100273000000001</c:v>
                </c:pt>
                <c:pt idx="1046">
                  <c:v>60.100333999999997</c:v>
                </c:pt>
                <c:pt idx="1047">
                  <c:v>60.100543999999999</c:v>
                </c:pt>
                <c:pt idx="1048">
                  <c:v>60.100422000000002</c:v>
                </c:pt>
                <c:pt idx="1049">
                  <c:v>60.100493999999998</c:v>
                </c:pt>
                <c:pt idx="1050">
                  <c:v>60.100552</c:v>
                </c:pt>
                <c:pt idx="1051">
                  <c:v>60.100749999999998</c:v>
                </c:pt>
                <c:pt idx="1052">
                  <c:v>60.100628</c:v>
                </c:pt>
                <c:pt idx="1053">
                  <c:v>60.100684999999999</c:v>
                </c:pt>
                <c:pt idx="1054">
                  <c:v>60.100741999999997</c:v>
                </c:pt>
                <c:pt idx="1055">
                  <c:v>60.100937000000002</c:v>
                </c:pt>
                <c:pt idx="1056">
                  <c:v>60.100814999999997</c:v>
                </c:pt>
                <c:pt idx="1057">
                  <c:v>60.100872000000003</c:v>
                </c:pt>
                <c:pt idx="1058">
                  <c:v>60.100921999999997</c:v>
                </c:pt>
                <c:pt idx="1059">
                  <c:v>60.101109000000001</c:v>
                </c:pt>
                <c:pt idx="1060">
                  <c:v>60.100979000000002</c:v>
                </c:pt>
                <c:pt idx="1061">
                  <c:v>60.101036000000001</c:v>
                </c:pt>
                <c:pt idx="1062">
                  <c:v>60.101081999999998</c:v>
                </c:pt>
                <c:pt idx="1063">
                  <c:v>60.101264999999998</c:v>
                </c:pt>
                <c:pt idx="1064">
                  <c:v>60.101131000000002</c:v>
                </c:pt>
                <c:pt idx="1065">
                  <c:v>60.101180999999997</c:v>
                </c:pt>
                <c:pt idx="1066">
                  <c:v>60.101222999999997</c:v>
                </c:pt>
                <c:pt idx="1067">
                  <c:v>60.101402</c:v>
                </c:pt>
                <c:pt idx="1068">
                  <c:v>60.101264999999998</c:v>
                </c:pt>
                <c:pt idx="1069">
                  <c:v>60.101311000000003</c:v>
                </c:pt>
                <c:pt idx="1070">
                  <c:v>60.101345000000002</c:v>
                </c:pt>
                <c:pt idx="1071">
                  <c:v>60.101523999999998</c:v>
                </c:pt>
                <c:pt idx="1072">
                  <c:v>60.101379000000001</c:v>
                </c:pt>
                <c:pt idx="1073">
                  <c:v>60.101424999999999</c:v>
                </c:pt>
                <c:pt idx="1074">
                  <c:v>60.101460000000003</c:v>
                </c:pt>
                <c:pt idx="1075">
                  <c:v>60.101630999999998</c:v>
                </c:pt>
                <c:pt idx="1076">
                  <c:v>60.101486000000001</c:v>
                </c:pt>
                <c:pt idx="1077">
                  <c:v>60.101523999999998</c:v>
                </c:pt>
                <c:pt idx="1078">
                  <c:v>60.101551000000001</c:v>
                </c:pt>
                <c:pt idx="1079">
                  <c:v>60.101723</c:v>
                </c:pt>
                <c:pt idx="1080">
                  <c:v>60.101582000000001</c:v>
                </c:pt>
                <c:pt idx="1081">
                  <c:v>60.101607999999999</c:v>
                </c:pt>
                <c:pt idx="1082">
                  <c:v>60.101638999999999</c:v>
                </c:pt>
                <c:pt idx="1083">
                  <c:v>60.101802999999997</c:v>
                </c:pt>
                <c:pt idx="1084">
                  <c:v>60.101654000000003</c:v>
                </c:pt>
                <c:pt idx="1085">
                  <c:v>60.101688000000003</c:v>
                </c:pt>
                <c:pt idx="1086">
                  <c:v>60.101706999999998</c:v>
                </c:pt>
                <c:pt idx="1087">
                  <c:v>60.101875</c:v>
                </c:pt>
                <c:pt idx="1088">
                  <c:v>60.101714999999999</c:v>
                </c:pt>
                <c:pt idx="1089">
                  <c:v>60.101745999999999</c:v>
                </c:pt>
                <c:pt idx="1090">
                  <c:v>60.101768</c:v>
                </c:pt>
                <c:pt idx="1091">
                  <c:v>60.101925000000001</c:v>
                </c:pt>
                <c:pt idx="1092">
                  <c:v>60.101771999999997</c:v>
                </c:pt>
                <c:pt idx="1093">
                  <c:v>60.101802999999997</c:v>
                </c:pt>
                <c:pt idx="1094">
                  <c:v>60.101818000000002</c:v>
                </c:pt>
                <c:pt idx="1095">
                  <c:v>60.101973999999998</c:v>
                </c:pt>
                <c:pt idx="1096">
                  <c:v>60.101818000000002</c:v>
                </c:pt>
                <c:pt idx="1097">
                  <c:v>60.101844999999997</c:v>
                </c:pt>
                <c:pt idx="1098">
                  <c:v>60.101860000000002</c:v>
                </c:pt>
                <c:pt idx="1099">
                  <c:v>60.102009000000002</c:v>
                </c:pt>
                <c:pt idx="1100">
                  <c:v>60.101852000000001</c:v>
                </c:pt>
                <c:pt idx="1101">
                  <c:v>60.101875</c:v>
                </c:pt>
                <c:pt idx="1102">
                  <c:v>60.101886999999998</c:v>
                </c:pt>
                <c:pt idx="1103">
                  <c:v>60.102038999999998</c:v>
                </c:pt>
                <c:pt idx="1104">
                  <c:v>60.101875</c:v>
                </c:pt>
                <c:pt idx="1105">
                  <c:v>60.101894000000001</c:v>
                </c:pt>
                <c:pt idx="1106">
                  <c:v>60.101902000000003</c:v>
                </c:pt>
                <c:pt idx="1107">
                  <c:v>60.102051000000003</c:v>
                </c:pt>
                <c:pt idx="1108">
                  <c:v>60.101886999999998</c:v>
                </c:pt>
                <c:pt idx="1109">
                  <c:v>60.101902000000003</c:v>
                </c:pt>
                <c:pt idx="1110">
                  <c:v>60.101909999999997</c:v>
                </c:pt>
                <c:pt idx="1111">
                  <c:v>60.102051000000003</c:v>
                </c:pt>
                <c:pt idx="1112">
                  <c:v>60.101886999999998</c:v>
                </c:pt>
                <c:pt idx="1113">
                  <c:v>60.101902000000003</c:v>
                </c:pt>
                <c:pt idx="1114">
                  <c:v>60.101902000000003</c:v>
                </c:pt>
                <c:pt idx="1115">
                  <c:v>60.102046999999999</c:v>
                </c:pt>
                <c:pt idx="1116">
                  <c:v>60.101883000000001</c:v>
                </c:pt>
                <c:pt idx="1117">
                  <c:v>60.101886999999998</c:v>
                </c:pt>
                <c:pt idx="1118">
                  <c:v>60.101886999999998</c:v>
                </c:pt>
                <c:pt idx="1119">
                  <c:v>60.102024</c:v>
                </c:pt>
                <c:pt idx="1120">
                  <c:v>60.101860000000002</c:v>
                </c:pt>
                <c:pt idx="1121">
                  <c:v>60.101868000000003</c:v>
                </c:pt>
                <c:pt idx="1122">
                  <c:v>60.101860000000002</c:v>
                </c:pt>
                <c:pt idx="1123">
                  <c:v>60.101996999999997</c:v>
                </c:pt>
                <c:pt idx="1124">
                  <c:v>60.101821999999999</c:v>
                </c:pt>
                <c:pt idx="1125">
                  <c:v>60.10183</c:v>
                </c:pt>
                <c:pt idx="1126">
                  <c:v>60.101821999999999</c:v>
                </c:pt>
                <c:pt idx="1127">
                  <c:v>60.101959000000001</c:v>
                </c:pt>
                <c:pt idx="1128">
                  <c:v>60.101779999999998</c:v>
                </c:pt>
                <c:pt idx="1129">
                  <c:v>60.101787999999999</c:v>
                </c:pt>
                <c:pt idx="1130">
                  <c:v>60.101779999999998</c:v>
                </c:pt>
                <c:pt idx="1131">
                  <c:v>60.101909999999997</c:v>
                </c:pt>
                <c:pt idx="1132">
                  <c:v>60.101730000000003</c:v>
                </c:pt>
                <c:pt idx="1133">
                  <c:v>60.101730000000003</c:v>
                </c:pt>
                <c:pt idx="1134">
                  <c:v>60.101723</c:v>
                </c:pt>
                <c:pt idx="1135">
                  <c:v>60.101852000000001</c:v>
                </c:pt>
                <c:pt idx="1136">
                  <c:v>60.101672999999998</c:v>
                </c:pt>
                <c:pt idx="1137">
                  <c:v>60.101672999999998</c:v>
                </c:pt>
                <c:pt idx="1138">
                  <c:v>60.101658</c:v>
                </c:pt>
                <c:pt idx="1139">
                  <c:v>60.101787999999999</c:v>
                </c:pt>
                <c:pt idx="1140">
                  <c:v>60.101607999999999</c:v>
                </c:pt>
                <c:pt idx="1141">
                  <c:v>60.101601000000002</c:v>
                </c:pt>
                <c:pt idx="1142">
                  <c:v>60.101593000000001</c:v>
                </c:pt>
                <c:pt idx="1143">
                  <c:v>60.101714999999999</c:v>
                </c:pt>
                <c:pt idx="1144">
                  <c:v>60.10154</c:v>
                </c:pt>
                <c:pt idx="1145">
                  <c:v>60.101531999999999</c:v>
                </c:pt>
                <c:pt idx="1146">
                  <c:v>60.101517000000001</c:v>
                </c:pt>
                <c:pt idx="1147">
                  <c:v>60.101638999999999</c:v>
                </c:pt>
                <c:pt idx="1148">
                  <c:v>60.101460000000003</c:v>
                </c:pt>
                <c:pt idx="1149">
                  <c:v>60.101452000000002</c:v>
                </c:pt>
                <c:pt idx="1150">
                  <c:v>60.101436999999997</c:v>
                </c:pt>
                <c:pt idx="1151">
                  <c:v>60.101559000000002</c:v>
                </c:pt>
                <c:pt idx="1152">
                  <c:v>60.101371999999998</c:v>
                </c:pt>
                <c:pt idx="1153">
                  <c:v>60.101363999999997</c:v>
                </c:pt>
                <c:pt idx="1154">
                  <c:v>60.101353000000003</c:v>
                </c:pt>
                <c:pt idx="1155">
                  <c:v>60.101467</c:v>
                </c:pt>
                <c:pt idx="1156">
                  <c:v>60.101287999999997</c:v>
                </c:pt>
                <c:pt idx="1157">
                  <c:v>60.101272999999999</c:v>
                </c:pt>
                <c:pt idx="1158">
                  <c:v>60.101256999999997</c:v>
                </c:pt>
                <c:pt idx="1159">
                  <c:v>60.101371999999998</c:v>
                </c:pt>
                <c:pt idx="1160">
                  <c:v>60.101188999999998</c:v>
                </c:pt>
                <c:pt idx="1161">
                  <c:v>60.101180999999997</c:v>
                </c:pt>
                <c:pt idx="1162">
                  <c:v>60.101157999999998</c:v>
                </c:pt>
                <c:pt idx="1163">
                  <c:v>60.101272999999999</c:v>
                </c:pt>
                <c:pt idx="1164">
                  <c:v>60.101086000000002</c:v>
                </c:pt>
                <c:pt idx="1165">
                  <c:v>60.101073999999997</c:v>
                </c:pt>
                <c:pt idx="1166">
                  <c:v>60.101050999999998</c:v>
                </c:pt>
                <c:pt idx="1167">
                  <c:v>60.101165999999999</c:v>
                </c:pt>
                <c:pt idx="1168">
                  <c:v>60.100979000000002</c:v>
                </c:pt>
                <c:pt idx="1169">
                  <c:v>60.100966999999997</c:v>
                </c:pt>
                <c:pt idx="1170">
                  <c:v>60.100945000000003</c:v>
                </c:pt>
                <c:pt idx="1171">
                  <c:v>60.101050999999998</c:v>
                </c:pt>
                <c:pt idx="1172">
                  <c:v>60.100864000000001</c:v>
                </c:pt>
                <c:pt idx="1173">
                  <c:v>60.100853000000001</c:v>
                </c:pt>
                <c:pt idx="1174">
                  <c:v>60.100822000000001</c:v>
                </c:pt>
                <c:pt idx="1175">
                  <c:v>60.100937000000002</c:v>
                </c:pt>
                <c:pt idx="1176">
                  <c:v>60.100741999999997</c:v>
                </c:pt>
                <c:pt idx="1177">
                  <c:v>60.100723000000002</c:v>
                </c:pt>
                <c:pt idx="1178">
                  <c:v>60.100700000000003</c:v>
                </c:pt>
                <c:pt idx="1179">
                  <c:v>60.100807000000003</c:v>
                </c:pt>
                <c:pt idx="1180">
                  <c:v>60.100616000000002</c:v>
                </c:pt>
                <c:pt idx="1181">
                  <c:v>60.100600999999997</c:v>
                </c:pt>
                <c:pt idx="1182">
                  <c:v>60.100571000000002</c:v>
                </c:pt>
                <c:pt idx="1183">
                  <c:v>60.100676999999997</c:v>
                </c:pt>
                <c:pt idx="1184">
                  <c:v>60.100487000000001</c:v>
                </c:pt>
                <c:pt idx="1185">
                  <c:v>60.100464000000002</c:v>
                </c:pt>
                <c:pt idx="1186">
                  <c:v>60.100436999999999</c:v>
                </c:pt>
                <c:pt idx="1187">
                  <c:v>60.100543999999999</c:v>
                </c:pt>
                <c:pt idx="1188">
                  <c:v>60.100341999999998</c:v>
                </c:pt>
                <c:pt idx="1189">
                  <c:v>60.100323000000003</c:v>
                </c:pt>
                <c:pt idx="1190">
                  <c:v>60.100292000000003</c:v>
                </c:pt>
                <c:pt idx="1191">
                  <c:v>60.100399000000003</c:v>
                </c:pt>
                <c:pt idx="1192">
                  <c:v>60.100200999999998</c:v>
                </c:pt>
                <c:pt idx="1193">
                  <c:v>60.100178</c:v>
                </c:pt>
                <c:pt idx="1194">
                  <c:v>60.100150999999997</c:v>
                </c:pt>
                <c:pt idx="1195">
                  <c:v>60.100250000000003</c:v>
                </c:pt>
                <c:pt idx="1196">
                  <c:v>60.100051999999998</c:v>
                </c:pt>
                <c:pt idx="1197">
                  <c:v>60.100028999999999</c:v>
                </c:pt>
                <c:pt idx="1198">
                  <c:v>60.099991000000003</c:v>
                </c:pt>
                <c:pt idx="1199">
                  <c:v>60.100093999999999</c:v>
                </c:pt>
                <c:pt idx="1200">
                  <c:v>60.099899000000001</c:v>
                </c:pt>
                <c:pt idx="1201">
                  <c:v>60.099873000000002</c:v>
                </c:pt>
                <c:pt idx="1202">
                  <c:v>60.099834000000001</c:v>
                </c:pt>
                <c:pt idx="1203">
                  <c:v>60.099936999999997</c:v>
                </c:pt>
                <c:pt idx="1204">
                  <c:v>60.099735000000003</c:v>
                </c:pt>
                <c:pt idx="1205">
                  <c:v>60.099708999999997</c:v>
                </c:pt>
                <c:pt idx="1206">
                  <c:v>60.099670000000003</c:v>
                </c:pt>
                <c:pt idx="1207">
                  <c:v>60.099769999999999</c:v>
                </c:pt>
                <c:pt idx="1208">
                  <c:v>60.099564000000001</c:v>
                </c:pt>
                <c:pt idx="1209">
                  <c:v>60.099533000000001</c:v>
                </c:pt>
                <c:pt idx="1210">
                  <c:v>60.099499000000002</c:v>
                </c:pt>
                <c:pt idx="1211">
                  <c:v>60.099594000000003</c:v>
                </c:pt>
                <c:pt idx="1212">
                  <c:v>60.099392000000002</c:v>
                </c:pt>
                <c:pt idx="1213">
                  <c:v>60.099358000000002</c:v>
                </c:pt>
                <c:pt idx="1214">
                  <c:v>60.099311999999998</c:v>
                </c:pt>
                <c:pt idx="1215">
                  <c:v>60.099406999999999</c:v>
                </c:pt>
                <c:pt idx="1216">
                  <c:v>60.099204999999998</c:v>
                </c:pt>
                <c:pt idx="1217">
                  <c:v>60.099170999999998</c:v>
                </c:pt>
                <c:pt idx="1218">
                  <c:v>60.099128999999998</c:v>
                </c:pt>
                <c:pt idx="1219">
                  <c:v>60.099220000000003</c:v>
                </c:pt>
                <c:pt idx="1220">
                  <c:v>60.099013999999997</c:v>
                </c:pt>
                <c:pt idx="1221">
                  <c:v>60.098976</c:v>
                </c:pt>
                <c:pt idx="1222">
                  <c:v>60.098934</c:v>
                </c:pt>
                <c:pt idx="1223">
                  <c:v>60.099021999999998</c:v>
                </c:pt>
                <c:pt idx="1224">
                  <c:v>60.098812000000002</c:v>
                </c:pt>
                <c:pt idx="1225">
                  <c:v>60.098778000000003</c:v>
                </c:pt>
                <c:pt idx="1226">
                  <c:v>60.098728000000001</c:v>
                </c:pt>
                <c:pt idx="1227">
                  <c:v>60.098812000000002</c:v>
                </c:pt>
                <c:pt idx="1228">
                  <c:v>60.098605999999997</c:v>
                </c:pt>
                <c:pt idx="1229">
                  <c:v>60.098568</c:v>
                </c:pt>
                <c:pt idx="1230">
                  <c:v>60.098517999999999</c:v>
                </c:pt>
                <c:pt idx="1231">
                  <c:v>60.098605999999997</c:v>
                </c:pt>
                <c:pt idx="1232">
                  <c:v>60.098396000000001</c:v>
                </c:pt>
                <c:pt idx="1233">
                  <c:v>60.098354</c:v>
                </c:pt>
                <c:pt idx="1234">
                  <c:v>60.098305000000003</c:v>
                </c:pt>
                <c:pt idx="1235">
                  <c:v>60.098388999999997</c:v>
                </c:pt>
                <c:pt idx="1236">
                  <c:v>60.098174999999998</c:v>
                </c:pt>
                <c:pt idx="1237">
                  <c:v>60.098140999999998</c:v>
                </c:pt>
                <c:pt idx="1238">
                  <c:v>60.098090999999997</c:v>
                </c:pt>
                <c:pt idx="1239">
                  <c:v>60.098174999999998</c:v>
                </c:pt>
                <c:pt idx="1240">
                  <c:v>60.097960999999998</c:v>
                </c:pt>
                <c:pt idx="1241">
                  <c:v>60.097918999999997</c:v>
                </c:pt>
                <c:pt idx="1242">
                  <c:v>60.097878000000001</c:v>
                </c:pt>
                <c:pt idx="1243">
                  <c:v>60.097954000000001</c:v>
                </c:pt>
                <c:pt idx="1244">
                  <c:v>60.097740000000002</c:v>
                </c:pt>
                <c:pt idx="1245">
                  <c:v>60.097701999999998</c:v>
                </c:pt>
                <c:pt idx="1246">
                  <c:v>60.097651999999997</c:v>
                </c:pt>
                <c:pt idx="1247">
                  <c:v>60.097732999999998</c:v>
                </c:pt>
                <c:pt idx="1248">
                  <c:v>60.097518999999998</c:v>
                </c:pt>
                <c:pt idx="1249">
                  <c:v>60.097481000000002</c:v>
                </c:pt>
                <c:pt idx="1250">
                  <c:v>60.097431</c:v>
                </c:pt>
                <c:pt idx="1251">
                  <c:v>60.097510999999997</c:v>
                </c:pt>
                <c:pt idx="1252">
                  <c:v>60.097298000000002</c:v>
                </c:pt>
                <c:pt idx="1253">
                  <c:v>60.097259999999999</c:v>
                </c:pt>
                <c:pt idx="1254">
                  <c:v>60.097209999999997</c:v>
                </c:pt>
                <c:pt idx="1255">
                  <c:v>60.097290000000001</c:v>
                </c:pt>
                <c:pt idx="1256">
                  <c:v>60.097076000000001</c:v>
                </c:pt>
                <c:pt idx="1257">
                  <c:v>60.097031000000001</c:v>
                </c:pt>
                <c:pt idx="1258">
                  <c:v>60.096981</c:v>
                </c:pt>
                <c:pt idx="1259">
                  <c:v>60.097068999999998</c:v>
                </c:pt>
                <c:pt idx="1260">
                  <c:v>60.096851000000001</c:v>
                </c:pt>
                <c:pt idx="1261">
                  <c:v>60.096809</c:v>
                </c:pt>
                <c:pt idx="1262">
                  <c:v>60.096760000000003</c:v>
                </c:pt>
                <c:pt idx="1263">
                  <c:v>60.09684</c:v>
                </c:pt>
                <c:pt idx="1264">
                  <c:v>60.096622000000004</c:v>
                </c:pt>
                <c:pt idx="1265">
                  <c:v>60.096581</c:v>
                </c:pt>
                <c:pt idx="1266">
                  <c:v>60.096530999999999</c:v>
                </c:pt>
                <c:pt idx="1267">
                  <c:v>60.096618999999997</c:v>
                </c:pt>
                <c:pt idx="1268">
                  <c:v>60.096401</c:v>
                </c:pt>
                <c:pt idx="1269">
                  <c:v>60.096359</c:v>
                </c:pt>
                <c:pt idx="1270">
                  <c:v>60.096302000000001</c:v>
                </c:pt>
                <c:pt idx="1271">
                  <c:v>60.09639</c:v>
                </c:pt>
                <c:pt idx="1272">
                  <c:v>60.096172000000003</c:v>
                </c:pt>
                <c:pt idx="1273">
                  <c:v>60.096122999999999</c:v>
                </c:pt>
                <c:pt idx="1274">
                  <c:v>60.096072999999997</c:v>
                </c:pt>
                <c:pt idx="1275">
                  <c:v>60.096153000000001</c:v>
                </c:pt>
                <c:pt idx="1276">
                  <c:v>60.095936000000002</c:v>
                </c:pt>
                <c:pt idx="1277">
                  <c:v>60.095894000000001</c:v>
                </c:pt>
                <c:pt idx="1278">
                  <c:v>60.095844</c:v>
                </c:pt>
                <c:pt idx="1279">
                  <c:v>60.095923999999997</c:v>
                </c:pt>
                <c:pt idx="1280">
                  <c:v>60.095706999999997</c:v>
                </c:pt>
                <c:pt idx="1281">
                  <c:v>60.095664999999997</c:v>
                </c:pt>
                <c:pt idx="1282">
                  <c:v>60.095615000000002</c:v>
                </c:pt>
                <c:pt idx="1283">
                  <c:v>60.095694999999999</c:v>
                </c:pt>
                <c:pt idx="1284">
                  <c:v>60.095478</c:v>
                </c:pt>
                <c:pt idx="1285">
                  <c:v>60.095427999999998</c:v>
                </c:pt>
                <c:pt idx="1286">
                  <c:v>60.095379000000001</c:v>
                </c:pt>
                <c:pt idx="1287">
                  <c:v>60.095458999999998</c:v>
                </c:pt>
                <c:pt idx="1288">
                  <c:v>60.095244999999998</c:v>
                </c:pt>
                <c:pt idx="1289">
                  <c:v>60.095199999999998</c:v>
                </c:pt>
                <c:pt idx="1290">
                  <c:v>60.095142000000003</c:v>
                </c:pt>
                <c:pt idx="1291">
                  <c:v>60.095230000000001</c:v>
                </c:pt>
                <c:pt idx="1292">
                  <c:v>60.095008999999997</c:v>
                </c:pt>
                <c:pt idx="1293">
                  <c:v>60.094963</c:v>
                </c:pt>
                <c:pt idx="1294">
                  <c:v>60.094912999999998</c:v>
                </c:pt>
                <c:pt idx="1295">
                  <c:v>60.094994</c:v>
                </c:pt>
                <c:pt idx="1296">
                  <c:v>60.09478</c:v>
                </c:pt>
                <c:pt idx="1297">
                  <c:v>60.094726999999999</c:v>
                </c:pt>
                <c:pt idx="1298">
                  <c:v>60.094676999999997</c:v>
                </c:pt>
                <c:pt idx="1299">
                  <c:v>60.094757000000001</c:v>
                </c:pt>
                <c:pt idx="1300">
                  <c:v>60.094543000000002</c:v>
                </c:pt>
                <c:pt idx="1301">
                  <c:v>60.094493999999997</c:v>
                </c:pt>
                <c:pt idx="1302">
                  <c:v>60.094444000000003</c:v>
                </c:pt>
                <c:pt idx="1303">
                  <c:v>60.094521</c:v>
                </c:pt>
                <c:pt idx="1304">
                  <c:v>60.094298999999999</c:v>
                </c:pt>
                <c:pt idx="1305">
                  <c:v>60.094256999999999</c:v>
                </c:pt>
                <c:pt idx="1306">
                  <c:v>60.094200000000001</c:v>
                </c:pt>
                <c:pt idx="1307">
                  <c:v>60.094276000000001</c:v>
                </c:pt>
                <c:pt idx="1308">
                  <c:v>60.094054999999997</c:v>
                </c:pt>
                <c:pt idx="1309">
                  <c:v>60.094012999999997</c:v>
                </c:pt>
                <c:pt idx="1310">
                  <c:v>60.093955999999999</c:v>
                </c:pt>
                <c:pt idx="1311">
                  <c:v>60.094036000000003</c:v>
                </c:pt>
                <c:pt idx="1312">
                  <c:v>60.093811000000002</c:v>
                </c:pt>
                <c:pt idx="1313">
                  <c:v>60.093769000000002</c:v>
                </c:pt>
                <c:pt idx="1314">
                  <c:v>60.093711999999996</c:v>
                </c:pt>
                <c:pt idx="1315">
                  <c:v>60.093783999999999</c:v>
                </c:pt>
                <c:pt idx="1316">
                  <c:v>60.093570999999997</c:v>
                </c:pt>
                <c:pt idx="1317">
                  <c:v>60.093521000000003</c:v>
                </c:pt>
                <c:pt idx="1318">
                  <c:v>60.093463999999997</c:v>
                </c:pt>
                <c:pt idx="1319">
                  <c:v>60.093533000000001</c:v>
                </c:pt>
                <c:pt idx="1320">
                  <c:v>60.093319000000001</c:v>
                </c:pt>
                <c:pt idx="1321">
                  <c:v>60.093268999999999</c:v>
                </c:pt>
                <c:pt idx="1322">
                  <c:v>60.093212000000001</c:v>
                </c:pt>
                <c:pt idx="1323">
                  <c:v>60.093285000000002</c:v>
                </c:pt>
                <c:pt idx="1324">
                  <c:v>60.093063000000001</c:v>
                </c:pt>
                <c:pt idx="1325">
                  <c:v>60.09301</c:v>
                </c:pt>
                <c:pt idx="1326">
                  <c:v>60.092956999999998</c:v>
                </c:pt>
                <c:pt idx="1327">
                  <c:v>60.093024999999997</c:v>
                </c:pt>
                <c:pt idx="1328">
                  <c:v>60.092804000000001</c:v>
                </c:pt>
                <c:pt idx="1329">
                  <c:v>60.092753999999999</c:v>
                </c:pt>
                <c:pt idx="1330">
                  <c:v>60.092697000000001</c:v>
                </c:pt>
                <c:pt idx="1331">
                  <c:v>60.092770000000002</c:v>
                </c:pt>
                <c:pt idx="1332">
                  <c:v>60.092548000000001</c:v>
                </c:pt>
                <c:pt idx="1333">
                  <c:v>60.092498999999997</c:v>
                </c:pt>
                <c:pt idx="1334">
                  <c:v>60.092433999999997</c:v>
                </c:pt>
                <c:pt idx="1335">
                  <c:v>60.092509999999997</c:v>
                </c:pt>
                <c:pt idx="1336">
                  <c:v>60.092289000000001</c:v>
                </c:pt>
                <c:pt idx="1337">
                  <c:v>60.092232000000003</c:v>
                </c:pt>
                <c:pt idx="1338">
                  <c:v>60.092174999999997</c:v>
                </c:pt>
                <c:pt idx="1339">
                  <c:v>60.092247</c:v>
                </c:pt>
                <c:pt idx="1340">
                  <c:v>60.092025999999997</c:v>
                </c:pt>
                <c:pt idx="1341">
                  <c:v>60.091976000000003</c:v>
                </c:pt>
                <c:pt idx="1342">
                  <c:v>60.091918999999997</c:v>
                </c:pt>
                <c:pt idx="1343">
                  <c:v>60.091988000000001</c:v>
                </c:pt>
                <c:pt idx="1344">
                  <c:v>60.091766</c:v>
                </c:pt>
                <c:pt idx="1345">
                  <c:v>60.091717000000003</c:v>
                </c:pt>
                <c:pt idx="1346">
                  <c:v>60.091659999999997</c:v>
                </c:pt>
                <c:pt idx="1347">
                  <c:v>60.091732</c:v>
                </c:pt>
                <c:pt idx="1348">
                  <c:v>60.091510999999997</c:v>
                </c:pt>
                <c:pt idx="1349">
                  <c:v>60.091461000000002</c:v>
                </c:pt>
                <c:pt idx="1350">
                  <c:v>60.091403999999997</c:v>
                </c:pt>
                <c:pt idx="1351">
                  <c:v>60.091473000000001</c:v>
                </c:pt>
                <c:pt idx="1352">
                  <c:v>60.091251</c:v>
                </c:pt>
                <c:pt idx="1353">
                  <c:v>60.091202000000003</c:v>
                </c:pt>
                <c:pt idx="1354">
                  <c:v>60.091144999999997</c:v>
                </c:pt>
                <c:pt idx="1355">
                  <c:v>60.091225000000001</c:v>
                </c:pt>
                <c:pt idx="1356">
                  <c:v>60.091003000000001</c:v>
                </c:pt>
                <c:pt idx="1357">
                  <c:v>60.090949999999999</c:v>
                </c:pt>
                <c:pt idx="1358">
                  <c:v>60.090896999999998</c:v>
                </c:pt>
                <c:pt idx="1359">
                  <c:v>60.090964999999997</c:v>
                </c:pt>
                <c:pt idx="1360">
                  <c:v>60.090744000000001</c:v>
                </c:pt>
                <c:pt idx="1361">
                  <c:v>60.090693999999999</c:v>
                </c:pt>
                <c:pt idx="1362">
                  <c:v>60.090637000000001</c:v>
                </c:pt>
                <c:pt idx="1363">
                  <c:v>60.090710000000001</c:v>
                </c:pt>
                <c:pt idx="1364">
                  <c:v>60.090488000000001</c:v>
                </c:pt>
                <c:pt idx="1365">
                  <c:v>60.090439000000003</c:v>
                </c:pt>
                <c:pt idx="1366">
                  <c:v>60.090378000000001</c:v>
                </c:pt>
                <c:pt idx="1367">
                  <c:v>60.090457999999998</c:v>
                </c:pt>
                <c:pt idx="1368">
                  <c:v>60.090237000000002</c:v>
                </c:pt>
                <c:pt idx="1369">
                  <c:v>60.090187</c:v>
                </c:pt>
                <c:pt idx="1370">
                  <c:v>60.090130000000002</c:v>
                </c:pt>
                <c:pt idx="1371">
                  <c:v>60.090201999999998</c:v>
                </c:pt>
                <c:pt idx="1372">
                  <c:v>60.089981000000002</c:v>
                </c:pt>
                <c:pt idx="1373">
                  <c:v>60.089928</c:v>
                </c:pt>
                <c:pt idx="1374">
                  <c:v>60.089869999999998</c:v>
                </c:pt>
                <c:pt idx="1375">
                  <c:v>60.089950999999999</c:v>
                </c:pt>
                <c:pt idx="1376">
                  <c:v>60.089728999999998</c:v>
                </c:pt>
                <c:pt idx="1377">
                  <c:v>60.089680000000001</c:v>
                </c:pt>
                <c:pt idx="1378">
                  <c:v>60.089621999999999</c:v>
                </c:pt>
                <c:pt idx="1379">
                  <c:v>60.089691000000002</c:v>
                </c:pt>
                <c:pt idx="1380">
                  <c:v>60.089469999999999</c:v>
                </c:pt>
                <c:pt idx="1381">
                  <c:v>60.089419999999997</c:v>
                </c:pt>
                <c:pt idx="1382">
                  <c:v>60.089362999999999</c:v>
                </c:pt>
                <c:pt idx="1383">
                  <c:v>60.089435999999999</c:v>
                </c:pt>
                <c:pt idx="1384">
                  <c:v>60.089221999999999</c:v>
                </c:pt>
                <c:pt idx="1385">
                  <c:v>60.089171999999998</c:v>
                </c:pt>
                <c:pt idx="1386">
                  <c:v>60.089115</c:v>
                </c:pt>
                <c:pt idx="1387">
                  <c:v>60.089184000000003</c:v>
                </c:pt>
                <c:pt idx="1388">
                  <c:v>60.088963</c:v>
                </c:pt>
                <c:pt idx="1389">
                  <c:v>60.088912999999998</c:v>
                </c:pt>
                <c:pt idx="1390">
                  <c:v>60.088856</c:v>
                </c:pt>
                <c:pt idx="1391">
                  <c:v>60.088935999999997</c:v>
                </c:pt>
                <c:pt idx="1392">
                  <c:v>60.088715000000001</c:v>
                </c:pt>
                <c:pt idx="1393">
                  <c:v>60.088661000000002</c:v>
                </c:pt>
                <c:pt idx="1394">
                  <c:v>60.088608000000001</c:v>
                </c:pt>
                <c:pt idx="1395">
                  <c:v>60.088684000000001</c:v>
                </c:pt>
                <c:pt idx="1396">
                  <c:v>60.088462999999997</c:v>
                </c:pt>
                <c:pt idx="1397">
                  <c:v>60.088413000000003</c:v>
                </c:pt>
                <c:pt idx="1398">
                  <c:v>60.088355999999997</c:v>
                </c:pt>
                <c:pt idx="1399">
                  <c:v>60.088431999999997</c:v>
                </c:pt>
                <c:pt idx="1400">
                  <c:v>60.088211000000001</c:v>
                </c:pt>
                <c:pt idx="1401">
                  <c:v>60.088160999999999</c:v>
                </c:pt>
                <c:pt idx="1402">
                  <c:v>60.088112000000002</c:v>
                </c:pt>
                <c:pt idx="1403">
                  <c:v>60.088183999999998</c:v>
                </c:pt>
                <c:pt idx="1404">
                  <c:v>60.087963000000002</c:v>
                </c:pt>
                <c:pt idx="1405">
                  <c:v>60.087921000000001</c:v>
                </c:pt>
                <c:pt idx="1406">
                  <c:v>60.087859999999999</c:v>
                </c:pt>
                <c:pt idx="1407">
                  <c:v>60.087933</c:v>
                </c:pt>
                <c:pt idx="1408">
                  <c:v>60.087719</c:v>
                </c:pt>
                <c:pt idx="1409">
                  <c:v>60.087668999999998</c:v>
                </c:pt>
                <c:pt idx="1410">
                  <c:v>60.087612</c:v>
                </c:pt>
                <c:pt idx="1411">
                  <c:v>60.087691999999997</c:v>
                </c:pt>
                <c:pt idx="1412">
                  <c:v>60.087466999999997</c:v>
                </c:pt>
                <c:pt idx="1413">
                  <c:v>60.087418</c:v>
                </c:pt>
                <c:pt idx="1414">
                  <c:v>60.087359999999997</c:v>
                </c:pt>
                <c:pt idx="1415">
                  <c:v>60.087440000000001</c:v>
                </c:pt>
                <c:pt idx="1416">
                  <c:v>60.087218999999997</c:v>
                </c:pt>
                <c:pt idx="1417">
                  <c:v>60.08717</c:v>
                </c:pt>
                <c:pt idx="1418">
                  <c:v>60.087119999999999</c:v>
                </c:pt>
                <c:pt idx="1419">
                  <c:v>60.087189000000002</c:v>
                </c:pt>
                <c:pt idx="1420">
                  <c:v>60.086967000000001</c:v>
                </c:pt>
                <c:pt idx="1421">
                  <c:v>60.086925999999998</c:v>
                </c:pt>
                <c:pt idx="1422">
                  <c:v>60.086868000000003</c:v>
                </c:pt>
                <c:pt idx="1423">
                  <c:v>60.086941000000003</c:v>
                </c:pt>
                <c:pt idx="1424">
                  <c:v>60.086722999999999</c:v>
                </c:pt>
                <c:pt idx="1425">
                  <c:v>60.086674000000002</c:v>
                </c:pt>
                <c:pt idx="1426">
                  <c:v>60.086616999999997</c:v>
                </c:pt>
                <c:pt idx="1427">
                  <c:v>60.086697000000001</c:v>
                </c:pt>
                <c:pt idx="1428">
                  <c:v>60.086475</c:v>
                </c:pt>
                <c:pt idx="1429">
                  <c:v>60.086426000000003</c:v>
                </c:pt>
                <c:pt idx="1430">
                  <c:v>60.086368999999998</c:v>
                </c:pt>
                <c:pt idx="1431">
                  <c:v>60.086444999999998</c:v>
                </c:pt>
                <c:pt idx="1432">
                  <c:v>60.086224000000001</c:v>
                </c:pt>
                <c:pt idx="1433">
                  <c:v>60.086174</c:v>
                </c:pt>
                <c:pt idx="1434">
                  <c:v>60.086117000000002</c:v>
                </c:pt>
                <c:pt idx="1435">
                  <c:v>60.086196999999999</c:v>
                </c:pt>
                <c:pt idx="1436">
                  <c:v>60.085979000000002</c:v>
                </c:pt>
                <c:pt idx="1437">
                  <c:v>60.085929999999998</c:v>
                </c:pt>
                <c:pt idx="1438">
                  <c:v>60.085872999999999</c:v>
                </c:pt>
                <c:pt idx="1439">
                  <c:v>60.085953000000003</c:v>
                </c:pt>
                <c:pt idx="1440">
                  <c:v>60.085732</c:v>
                </c:pt>
                <c:pt idx="1441">
                  <c:v>60.085686000000003</c:v>
                </c:pt>
                <c:pt idx="1442">
                  <c:v>60.085631999999997</c:v>
                </c:pt>
                <c:pt idx="1443">
                  <c:v>60.085709000000001</c:v>
                </c:pt>
                <c:pt idx="1444">
                  <c:v>60.085495000000002</c:v>
                </c:pt>
                <c:pt idx="1445">
                  <c:v>60.085445</c:v>
                </c:pt>
                <c:pt idx="1446">
                  <c:v>60.085396000000003</c:v>
                </c:pt>
                <c:pt idx="1447">
                  <c:v>60.085472000000003</c:v>
                </c:pt>
                <c:pt idx="1448">
                  <c:v>60.085251</c:v>
                </c:pt>
                <c:pt idx="1449">
                  <c:v>60.085208999999999</c:v>
                </c:pt>
                <c:pt idx="1450">
                  <c:v>60.085152000000001</c:v>
                </c:pt>
                <c:pt idx="1451">
                  <c:v>60.085228000000001</c:v>
                </c:pt>
                <c:pt idx="1452">
                  <c:v>60.085014000000001</c:v>
                </c:pt>
                <c:pt idx="1453">
                  <c:v>60.084972</c:v>
                </c:pt>
                <c:pt idx="1454">
                  <c:v>60.084915000000002</c:v>
                </c:pt>
                <c:pt idx="1455">
                  <c:v>60.084999000000003</c:v>
                </c:pt>
                <c:pt idx="1456">
                  <c:v>60.084778</c:v>
                </c:pt>
                <c:pt idx="1457">
                  <c:v>60.084735999999999</c:v>
                </c:pt>
                <c:pt idx="1458">
                  <c:v>60.084685999999998</c:v>
                </c:pt>
                <c:pt idx="1459">
                  <c:v>60.084766000000002</c:v>
                </c:pt>
                <c:pt idx="1460">
                  <c:v>60.084549000000003</c:v>
                </c:pt>
                <c:pt idx="1461">
                  <c:v>60.084507000000002</c:v>
                </c:pt>
                <c:pt idx="1462">
                  <c:v>60.084449999999997</c:v>
                </c:pt>
                <c:pt idx="1463">
                  <c:v>60.084530000000001</c:v>
                </c:pt>
                <c:pt idx="1464">
                  <c:v>60.084311999999997</c:v>
                </c:pt>
                <c:pt idx="1465">
                  <c:v>60.084269999999997</c:v>
                </c:pt>
                <c:pt idx="1466">
                  <c:v>60.084220999999999</c:v>
                </c:pt>
                <c:pt idx="1467">
                  <c:v>60.084301000000004</c:v>
                </c:pt>
                <c:pt idx="1468">
                  <c:v>60.084083999999997</c:v>
                </c:pt>
                <c:pt idx="1469">
                  <c:v>60.084041999999997</c:v>
                </c:pt>
                <c:pt idx="1470">
                  <c:v>60.083992000000002</c:v>
                </c:pt>
                <c:pt idx="1471">
                  <c:v>60.084071999999999</c:v>
                </c:pt>
                <c:pt idx="1472">
                  <c:v>60.083855</c:v>
                </c:pt>
                <c:pt idx="1473">
                  <c:v>60.083812999999999</c:v>
                </c:pt>
                <c:pt idx="1474">
                  <c:v>60.083754999999996</c:v>
                </c:pt>
                <c:pt idx="1475">
                  <c:v>60.083843000000002</c:v>
                </c:pt>
                <c:pt idx="1476">
                  <c:v>60.083621999999998</c:v>
                </c:pt>
                <c:pt idx="1477">
                  <c:v>60.083576000000001</c:v>
                </c:pt>
                <c:pt idx="1478">
                  <c:v>60.083526999999997</c:v>
                </c:pt>
                <c:pt idx="1479">
                  <c:v>60.083607000000001</c:v>
                </c:pt>
                <c:pt idx="1480">
                  <c:v>60.083393000000001</c:v>
                </c:pt>
                <c:pt idx="1481">
                  <c:v>60.083347000000003</c:v>
                </c:pt>
                <c:pt idx="1482">
                  <c:v>60.083297999999999</c:v>
                </c:pt>
                <c:pt idx="1483">
                  <c:v>60.083378000000003</c:v>
                </c:pt>
                <c:pt idx="1484">
                  <c:v>60.083163999999996</c:v>
                </c:pt>
                <c:pt idx="1485">
                  <c:v>60.083117999999999</c:v>
                </c:pt>
                <c:pt idx="1486">
                  <c:v>60.083069000000002</c:v>
                </c:pt>
                <c:pt idx="1487">
                  <c:v>60.083148999999999</c:v>
                </c:pt>
                <c:pt idx="1488">
                  <c:v>60.082934999999999</c:v>
                </c:pt>
                <c:pt idx="1489">
                  <c:v>60.082889999999999</c:v>
                </c:pt>
                <c:pt idx="1490">
                  <c:v>60.082839999999997</c:v>
                </c:pt>
                <c:pt idx="1491">
                  <c:v>60.082920000000001</c:v>
                </c:pt>
                <c:pt idx="1492">
                  <c:v>60.082706000000002</c:v>
                </c:pt>
                <c:pt idx="1493">
                  <c:v>60.082661000000002</c:v>
                </c:pt>
                <c:pt idx="1494">
                  <c:v>60.082611</c:v>
                </c:pt>
                <c:pt idx="1495">
                  <c:v>60.082698999999998</c:v>
                </c:pt>
                <c:pt idx="1496">
                  <c:v>60.082481000000001</c:v>
                </c:pt>
                <c:pt idx="1497">
                  <c:v>60.082439000000001</c:v>
                </c:pt>
                <c:pt idx="1498">
                  <c:v>60.082389999999997</c:v>
                </c:pt>
                <c:pt idx="1499">
                  <c:v>60.082478000000002</c:v>
                </c:pt>
                <c:pt idx="1500">
                  <c:v>60.082259999999998</c:v>
                </c:pt>
                <c:pt idx="1501">
                  <c:v>60.082217999999997</c:v>
                </c:pt>
                <c:pt idx="1502">
                  <c:v>60.082169</c:v>
                </c:pt>
                <c:pt idx="1503">
                  <c:v>60.082253000000001</c:v>
                </c:pt>
                <c:pt idx="1504">
                  <c:v>60.082039000000002</c:v>
                </c:pt>
                <c:pt idx="1505">
                  <c:v>60.081997000000001</c:v>
                </c:pt>
                <c:pt idx="1506">
                  <c:v>60.081947</c:v>
                </c:pt>
                <c:pt idx="1507">
                  <c:v>60.082031000000001</c:v>
                </c:pt>
                <c:pt idx="1508">
                  <c:v>60.081817999999998</c:v>
                </c:pt>
                <c:pt idx="1509">
                  <c:v>60.081783000000001</c:v>
                </c:pt>
                <c:pt idx="1510">
                  <c:v>60.081733999999997</c:v>
                </c:pt>
                <c:pt idx="1511">
                  <c:v>60.081817999999998</c:v>
                </c:pt>
                <c:pt idx="1512">
                  <c:v>60.081603999999999</c:v>
                </c:pt>
                <c:pt idx="1513">
                  <c:v>60.081561999999998</c:v>
                </c:pt>
                <c:pt idx="1514">
                  <c:v>60.081511999999996</c:v>
                </c:pt>
                <c:pt idx="1515">
                  <c:v>60.081595999999998</c:v>
                </c:pt>
                <c:pt idx="1516">
                  <c:v>60.081389999999999</c:v>
                </c:pt>
                <c:pt idx="1517">
                  <c:v>60.081344999999999</c:v>
                </c:pt>
                <c:pt idx="1518">
                  <c:v>60.081294999999997</c:v>
                </c:pt>
                <c:pt idx="1519">
                  <c:v>60.081383000000002</c:v>
                </c:pt>
                <c:pt idx="1520">
                  <c:v>60.081169000000003</c:v>
                </c:pt>
                <c:pt idx="1521">
                  <c:v>60.081130999999999</c:v>
                </c:pt>
                <c:pt idx="1522">
                  <c:v>60.081080999999998</c:v>
                </c:pt>
                <c:pt idx="1523">
                  <c:v>60.081169000000003</c:v>
                </c:pt>
                <c:pt idx="1524">
                  <c:v>60.080952000000003</c:v>
                </c:pt>
                <c:pt idx="1525">
                  <c:v>60.080916999999999</c:v>
                </c:pt>
                <c:pt idx="1526">
                  <c:v>60.080868000000002</c:v>
                </c:pt>
                <c:pt idx="1527">
                  <c:v>60.080952000000003</c:v>
                </c:pt>
                <c:pt idx="1528">
                  <c:v>60.080737999999997</c:v>
                </c:pt>
                <c:pt idx="1529">
                  <c:v>60.080703999999997</c:v>
                </c:pt>
                <c:pt idx="1530">
                  <c:v>60.080649999999999</c:v>
                </c:pt>
                <c:pt idx="1531">
                  <c:v>60.080737999999997</c:v>
                </c:pt>
                <c:pt idx="1532">
                  <c:v>60.080531999999998</c:v>
                </c:pt>
                <c:pt idx="1533">
                  <c:v>60.080486000000001</c:v>
                </c:pt>
                <c:pt idx="1534">
                  <c:v>60.080444</c:v>
                </c:pt>
                <c:pt idx="1535">
                  <c:v>60.080531999999998</c:v>
                </c:pt>
                <c:pt idx="1536">
                  <c:v>60.080314999999999</c:v>
                </c:pt>
                <c:pt idx="1537">
                  <c:v>60.080280000000002</c:v>
                </c:pt>
                <c:pt idx="1538">
                  <c:v>60.080238000000001</c:v>
                </c:pt>
                <c:pt idx="1539">
                  <c:v>60.080322000000002</c:v>
                </c:pt>
                <c:pt idx="1540">
                  <c:v>60.080115999999997</c:v>
                </c:pt>
                <c:pt idx="1541">
                  <c:v>60.080074000000003</c:v>
                </c:pt>
                <c:pt idx="1542">
                  <c:v>60.080029000000003</c:v>
                </c:pt>
                <c:pt idx="1543">
                  <c:v>60.080123999999998</c:v>
                </c:pt>
                <c:pt idx="1544">
                  <c:v>60.079909999999998</c:v>
                </c:pt>
                <c:pt idx="1545">
                  <c:v>60.079872000000002</c:v>
                </c:pt>
                <c:pt idx="1546">
                  <c:v>60.079830000000001</c:v>
                </c:pt>
                <c:pt idx="1547">
                  <c:v>60.079922000000003</c:v>
                </c:pt>
                <c:pt idx="1548">
                  <c:v>60.079707999999997</c:v>
                </c:pt>
                <c:pt idx="1549">
                  <c:v>60.079673999999997</c:v>
                </c:pt>
                <c:pt idx="1550">
                  <c:v>60.079628</c:v>
                </c:pt>
                <c:pt idx="1551">
                  <c:v>60.079723000000001</c:v>
                </c:pt>
                <c:pt idx="1552">
                  <c:v>60.079514000000003</c:v>
                </c:pt>
                <c:pt idx="1553">
                  <c:v>60.079478999999999</c:v>
                </c:pt>
                <c:pt idx="1554">
                  <c:v>60.079436999999999</c:v>
                </c:pt>
                <c:pt idx="1555">
                  <c:v>60.079529000000001</c:v>
                </c:pt>
                <c:pt idx="1556">
                  <c:v>60.079323000000002</c:v>
                </c:pt>
                <c:pt idx="1557">
                  <c:v>60.079284999999999</c:v>
                </c:pt>
                <c:pt idx="1558">
                  <c:v>60.079242999999998</c:v>
                </c:pt>
                <c:pt idx="1559">
                  <c:v>60.079338</c:v>
                </c:pt>
                <c:pt idx="1560">
                  <c:v>60.079127999999997</c:v>
                </c:pt>
                <c:pt idx="1561">
                  <c:v>60.079093999999998</c:v>
                </c:pt>
                <c:pt idx="1562">
                  <c:v>60.079048</c:v>
                </c:pt>
                <c:pt idx="1563">
                  <c:v>60.079143999999999</c:v>
                </c:pt>
                <c:pt idx="1564">
                  <c:v>60.078933999999997</c:v>
                </c:pt>
                <c:pt idx="1565">
                  <c:v>60.078899</c:v>
                </c:pt>
                <c:pt idx="1566">
                  <c:v>60.078856999999999</c:v>
                </c:pt>
                <c:pt idx="1567">
                  <c:v>60.078949000000001</c:v>
                </c:pt>
                <c:pt idx="1568">
                  <c:v>60.078743000000003</c:v>
                </c:pt>
                <c:pt idx="1569">
                  <c:v>60.078712000000003</c:v>
                </c:pt>
                <c:pt idx="1570">
                  <c:v>60.078671</c:v>
                </c:pt>
                <c:pt idx="1571">
                  <c:v>60.078766000000002</c:v>
                </c:pt>
                <c:pt idx="1572">
                  <c:v>60.078555999999999</c:v>
                </c:pt>
                <c:pt idx="1573">
                  <c:v>60.078522</c:v>
                </c:pt>
                <c:pt idx="1574">
                  <c:v>60.078476000000002</c:v>
                </c:pt>
                <c:pt idx="1575">
                  <c:v>60.078570999999997</c:v>
                </c:pt>
                <c:pt idx="1576">
                  <c:v>60.078361999999998</c:v>
                </c:pt>
                <c:pt idx="1577">
                  <c:v>60.078335000000003</c:v>
                </c:pt>
                <c:pt idx="1578">
                  <c:v>60.078293000000002</c:v>
                </c:pt>
                <c:pt idx="1579">
                  <c:v>60.078384</c:v>
                </c:pt>
                <c:pt idx="1580">
                  <c:v>60.078178000000001</c:v>
                </c:pt>
                <c:pt idx="1581">
                  <c:v>60.078139999999998</c:v>
                </c:pt>
                <c:pt idx="1582">
                  <c:v>60.078105999999998</c:v>
                </c:pt>
                <c:pt idx="1583">
                  <c:v>60.078197000000003</c:v>
                </c:pt>
                <c:pt idx="1584">
                  <c:v>60.077990999999997</c:v>
                </c:pt>
                <c:pt idx="1585">
                  <c:v>60.077956999999998</c:v>
                </c:pt>
                <c:pt idx="1586">
                  <c:v>60.077911</c:v>
                </c:pt>
                <c:pt idx="1587">
                  <c:v>60.078006999999999</c:v>
                </c:pt>
                <c:pt idx="1588">
                  <c:v>60.077804999999998</c:v>
                </c:pt>
                <c:pt idx="1589">
                  <c:v>60.077770000000001</c:v>
                </c:pt>
                <c:pt idx="1590">
                  <c:v>60.077728</c:v>
                </c:pt>
                <c:pt idx="1591">
                  <c:v>60.077826999999999</c:v>
                </c:pt>
                <c:pt idx="1592">
                  <c:v>60.077621000000001</c:v>
                </c:pt>
                <c:pt idx="1593">
                  <c:v>60.077582999999997</c:v>
                </c:pt>
                <c:pt idx="1594">
                  <c:v>60.077548999999998</c:v>
                </c:pt>
                <c:pt idx="1595">
                  <c:v>60.077641</c:v>
                </c:pt>
                <c:pt idx="1596">
                  <c:v>60.077435000000001</c:v>
                </c:pt>
                <c:pt idx="1597">
                  <c:v>60.077404000000001</c:v>
                </c:pt>
                <c:pt idx="1598">
                  <c:v>60.077362000000001</c:v>
                </c:pt>
                <c:pt idx="1599">
                  <c:v>60.077461</c:v>
                </c:pt>
                <c:pt idx="1600">
                  <c:v>60.077255000000001</c:v>
                </c:pt>
                <c:pt idx="1601">
                  <c:v>60.077224999999999</c:v>
                </c:pt>
                <c:pt idx="1602">
                  <c:v>60.077182999999998</c:v>
                </c:pt>
                <c:pt idx="1603">
                  <c:v>60.077281999999997</c:v>
                </c:pt>
                <c:pt idx="1604">
                  <c:v>60.077075999999998</c:v>
                </c:pt>
                <c:pt idx="1605">
                  <c:v>60.077049000000002</c:v>
                </c:pt>
                <c:pt idx="1606">
                  <c:v>60.077002999999998</c:v>
                </c:pt>
                <c:pt idx="1607">
                  <c:v>60.077103000000001</c:v>
                </c:pt>
                <c:pt idx="1608">
                  <c:v>60.076897000000002</c:v>
                </c:pt>
                <c:pt idx="1609">
                  <c:v>60.07687</c:v>
                </c:pt>
                <c:pt idx="1610">
                  <c:v>60.076832000000003</c:v>
                </c:pt>
                <c:pt idx="1611">
                  <c:v>60.076934999999999</c:v>
                </c:pt>
                <c:pt idx="1612">
                  <c:v>60.076725000000003</c:v>
                </c:pt>
                <c:pt idx="1613">
                  <c:v>60.076698</c:v>
                </c:pt>
                <c:pt idx="1614">
                  <c:v>60.076659999999997</c:v>
                </c:pt>
                <c:pt idx="1615">
                  <c:v>60.076756000000003</c:v>
                </c:pt>
                <c:pt idx="1616">
                  <c:v>60.076552999999997</c:v>
                </c:pt>
                <c:pt idx="1617">
                  <c:v>60.076526999999999</c:v>
                </c:pt>
                <c:pt idx="1618">
                  <c:v>60.076481000000001</c:v>
                </c:pt>
                <c:pt idx="1619">
                  <c:v>60.076583999999997</c:v>
                </c:pt>
                <c:pt idx="1620">
                  <c:v>60.076382000000002</c:v>
                </c:pt>
                <c:pt idx="1621">
                  <c:v>60.076355</c:v>
                </c:pt>
                <c:pt idx="1622">
                  <c:v>60.076309000000002</c:v>
                </c:pt>
                <c:pt idx="1623">
                  <c:v>60.076411999999998</c:v>
                </c:pt>
                <c:pt idx="1624">
                  <c:v>60.076210000000003</c:v>
                </c:pt>
                <c:pt idx="1625">
                  <c:v>60.076183</c:v>
                </c:pt>
                <c:pt idx="1626">
                  <c:v>60.076144999999997</c:v>
                </c:pt>
                <c:pt idx="1627">
                  <c:v>60.076241000000003</c:v>
                </c:pt>
                <c:pt idx="1628">
                  <c:v>60.076037999999997</c:v>
                </c:pt>
                <c:pt idx="1629">
                  <c:v>60.076011999999999</c:v>
                </c:pt>
                <c:pt idx="1630">
                  <c:v>60.075974000000002</c:v>
                </c:pt>
                <c:pt idx="1631">
                  <c:v>60.076073000000001</c:v>
                </c:pt>
                <c:pt idx="1632">
                  <c:v>60.075867000000002</c:v>
                </c:pt>
                <c:pt idx="1633">
                  <c:v>60.075839999999999</c:v>
                </c:pt>
                <c:pt idx="1634">
                  <c:v>60.075802000000003</c:v>
                </c:pt>
                <c:pt idx="1635">
                  <c:v>60.075904999999999</c:v>
                </c:pt>
                <c:pt idx="1636">
                  <c:v>60.075702999999997</c:v>
                </c:pt>
                <c:pt idx="1637">
                  <c:v>60.075676000000001</c:v>
                </c:pt>
                <c:pt idx="1638">
                  <c:v>60.075637999999998</c:v>
                </c:pt>
                <c:pt idx="1639">
                  <c:v>60.075736999999997</c:v>
                </c:pt>
                <c:pt idx="1640">
                  <c:v>60.075538999999999</c:v>
                </c:pt>
                <c:pt idx="1641">
                  <c:v>60.075507999999999</c:v>
                </c:pt>
                <c:pt idx="1642">
                  <c:v>60.075481000000003</c:v>
                </c:pt>
                <c:pt idx="1643">
                  <c:v>60.075581</c:v>
                </c:pt>
                <c:pt idx="1644">
                  <c:v>60.075381999999998</c:v>
                </c:pt>
                <c:pt idx="1645">
                  <c:v>60.075352000000002</c:v>
                </c:pt>
                <c:pt idx="1646">
                  <c:v>60.075316999999998</c:v>
                </c:pt>
                <c:pt idx="1647">
                  <c:v>60.075423999999998</c:v>
                </c:pt>
                <c:pt idx="1648">
                  <c:v>60.075221999999997</c:v>
                </c:pt>
                <c:pt idx="1649">
                  <c:v>60.075195000000001</c:v>
                </c:pt>
                <c:pt idx="1650">
                  <c:v>60.075156999999997</c:v>
                </c:pt>
                <c:pt idx="1651">
                  <c:v>60.075268000000001</c:v>
                </c:pt>
                <c:pt idx="1652">
                  <c:v>60.075066</c:v>
                </c:pt>
                <c:pt idx="1653">
                  <c:v>60.075038999999997</c:v>
                </c:pt>
                <c:pt idx="1654">
                  <c:v>60.075007999999997</c:v>
                </c:pt>
                <c:pt idx="1655">
                  <c:v>60.075114999999997</c:v>
                </c:pt>
                <c:pt idx="1656">
                  <c:v>60.074916999999999</c:v>
                </c:pt>
                <c:pt idx="1657">
                  <c:v>60.074885999999999</c:v>
                </c:pt>
                <c:pt idx="1658">
                  <c:v>60.074860000000001</c:v>
                </c:pt>
                <c:pt idx="1659">
                  <c:v>60.074959</c:v>
                </c:pt>
                <c:pt idx="1660">
                  <c:v>60.074764000000002</c:v>
                </c:pt>
                <c:pt idx="1661">
                  <c:v>60.074738000000004</c:v>
                </c:pt>
                <c:pt idx="1662">
                  <c:v>60.074706999999997</c:v>
                </c:pt>
                <c:pt idx="1663">
                  <c:v>60.074814000000003</c:v>
                </c:pt>
                <c:pt idx="1664">
                  <c:v>60.074615000000001</c:v>
                </c:pt>
                <c:pt idx="1665">
                  <c:v>60.074584999999999</c:v>
                </c:pt>
                <c:pt idx="1666">
                  <c:v>60.074558000000003</c:v>
                </c:pt>
                <c:pt idx="1667">
                  <c:v>60.074665000000003</c:v>
                </c:pt>
                <c:pt idx="1668">
                  <c:v>60.074466999999999</c:v>
                </c:pt>
                <c:pt idx="1669">
                  <c:v>60.074444</c:v>
                </c:pt>
                <c:pt idx="1670">
                  <c:v>60.074409000000003</c:v>
                </c:pt>
                <c:pt idx="1671">
                  <c:v>60.074516000000003</c:v>
                </c:pt>
                <c:pt idx="1672">
                  <c:v>60.074314000000001</c:v>
                </c:pt>
                <c:pt idx="1673">
                  <c:v>60.074294999999999</c:v>
                </c:pt>
                <c:pt idx="1674">
                  <c:v>60.074264999999997</c:v>
                </c:pt>
                <c:pt idx="1675">
                  <c:v>60.074364000000003</c:v>
                </c:pt>
                <c:pt idx="1676">
                  <c:v>60.074165000000001</c:v>
                </c:pt>
                <c:pt idx="1677">
                  <c:v>60.074142000000002</c:v>
                </c:pt>
                <c:pt idx="1678">
                  <c:v>60.074115999999997</c:v>
                </c:pt>
                <c:pt idx="1679">
                  <c:v>60.074223000000003</c:v>
                </c:pt>
                <c:pt idx="1680">
                  <c:v>60.074019999999997</c:v>
                </c:pt>
                <c:pt idx="1681">
                  <c:v>60.074001000000003</c:v>
                </c:pt>
                <c:pt idx="1682">
                  <c:v>60.073962999999999</c:v>
                </c:pt>
                <c:pt idx="1683">
                  <c:v>60.074074000000003</c:v>
                </c:pt>
                <c:pt idx="1684">
                  <c:v>60.073872000000001</c:v>
                </c:pt>
                <c:pt idx="1685">
                  <c:v>60.073849000000003</c:v>
                </c:pt>
                <c:pt idx="1686">
                  <c:v>60.073822</c:v>
                </c:pt>
                <c:pt idx="1687">
                  <c:v>60.073929</c:v>
                </c:pt>
                <c:pt idx="1688">
                  <c:v>60.073729999999998</c:v>
                </c:pt>
                <c:pt idx="1689">
                  <c:v>60.073708000000003</c:v>
                </c:pt>
                <c:pt idx="1690">
                  <c:v>60.073677000000004</c:v>
                </c:pt>
                <c:pt idx="1691">
                  <c:v>60.073784000000003</c:v>
                </c:pt>
                <c:pt idx="1692">
                  <c:v>60.073585999999999</c:v>
                </c:pt>
                <c:pt idx="1693">
                  <c:v>60.073563</c:v>
                </c:pt>
                <c:pt idx="1694">
                  <c:v>60.073535999999997</c:v>
                </c:pt>
                <c:pt idx="1695">
                  <c:v>60.073642999999997</c:v>
                </c:pt>
                <c:pt idx="1696">
                  <c:v>60.073441000000003</c:v>
                </c:pt>
                <c:pt idx="1697">
                  <c:v>60.073421000000003</c:v>
                </c:pt>
                <c:pt idx="1698">
                  <c:v>60.073391000000001</c:v>
                </c:pt>
                <c:pt idx="1699">
                  <c:v>60.073504999999997</c:v>
                </c:pt>
                <c:pt idx="1700">
                  <c:v>60.073307</c:v>
                </c:pt>
                <c:pt idx="1701">
                  <c:v>60.073284000000001</c:v>
                </c:pt>
                <c:pt idx="1702">
                  <c:v>60.073256999999998</c:v>
                </c:pt>
                <c:pt idx="1703">
                  <c:v>60.073363999999998</c:v>
                </c:pt>
                <c:pt idx="1704">
                  <c:v>60.073169999999998</c:v>
                </c:pt>
                <c:pt idx="1705">
                  <c:v>60.073151000000003</c:v>
                </c:pt>
                <c:pt idx="1706">
                  <c:v>60.073120000000003</c:v>
                </c:pt>
                <c:pt idx="1707">
                  <c:v>60.073234999999997</c:v>
                </c:pt>
                <c:pt idx="1708">
                  <c:v>60.073036000000002</c:v>
                </c:pt>
                <c:pt idx="1709">
                  <c:v>60.073013000000003</c:v>
                </c:pt>
                <c:pt idx="1710">
                  <c:v>60.072989999999997</c:v>
                </c:pt>
                <c:pt idx="1711">
                  <c:v>60.073096999999997</c:v>
                </c:pt>
                <c:pt idx="1712">
                  <c:v>60.072899</c:v>
                </c:pt>
                <c:pt idx="1713">
                  <c:v>60.072884000000002</c:v>
                </c:pt>
                <c:pt idx="1714">
                  <c:v>60.072856999999999</c:v>
                </c:pt>
                <c:pt idx="1715">
                  <c:v>60.072963999999999</c:v>
                </c:pt>
                <c:pt idx="1716">
                  <c:v>60.072769000000001</c:v>
                </c:pt>
                <c:pt idx="1717">
                  <c:v>60.072749999999999</c:v>
                </c:pt>
                <c:pt idx="1718">
                  <c:v>60.072727</c:v>
                </c:pt>
                <c:pt idx="1719">
                  <c:v>60.072834</c:v>
                </c:pt>
                <c:pt idx="1720">
                  <c:v>60.072639000000002</c:v>
                </c:pt>
                <c:pt idx="1721">
                  <c:v>60.072620000000001</c:v>
                </c:pt>
                <c:pt idx="1722">
                  <c:v>60.072589999999998</c:v>
                </c:pt>
                <c:pt idx="1723">
                  <c:v>60.072704000000002</c:v>
                </c:pt>
                <c:pt idx="1724">
                  <c:v>60.072505999999997</c:v>
                </c:pt>
                <c:pt idx="1725">
                  <c:v>60.072490999999999</c:v>
                </c:pt>
                <c:pt idx="1726">
                  <c:v>60.072463999999997</c:v>
                </c:pt>
                <c:pt idx="1727">
                  <c:v>60.072571000000003</c:v>
                </c:pt>
                <c:pt idx="1728">
                  <c:v>60.072375999999998</c:v>
                </c:pt>
                <c:pt idx="1729">
                  <c:v>60.072356999999997</c:v>
                </c:pt>
                <c:pt idx="1730">
                  <c:v>60.072333999999998</c:v>
                </c:pt>
                <c:pt idx="1731">
                  <c:v>60.072440999999998</c:v>
                </c:pt>
                <c:pt idx="1732">
                  <c:v>60.072246999999997</c:v>
                </c:pt>
                <c:pt idx="1733">
                  <c:v>60.072226999999998</c:v>
                </c:pt>
                <c:pt idx="1734">
                  <c:v>60.072204999999997</c:v>
                </c:pt>
                <c:pt idx="1735">
                  <c:v>60.072310999999999</c:v>
                </c:pt>
                <c:pt idx="1736">
                  <c:v>60.072121000000003</c:v>
                </c:pt>
                <c:pt idx="1737">
                  <c:v>60.072105000000001</c:v>
                </c:pt>
                <c:pt idx="1738">
                  <c:v>60.072074999999998</c:v>
                </c:pt>
                <c:pt idx="1739">
                  <c:v>60.072189000000002</c:v>
                </c:pt>
                <c:pt idx="1740">
                  <c:v>60.071998999999998</c:v>
                </c:pt>
                <c:pt idx="1741">
                  <c:v>60.071975999999999</c:v>
                </c:pt>
                <c:pt idx="1742">
                  <c:v>60.071953000000001</c:v>
                </c:pt>
                <c:pt idx="1743">
                  <c:v>60.072063</c:v>
                </c:pt>
                <c:pt idx="1744">
                  <c:v>60.071869</c:v>
                </c:pt>
                <c:pt idx="1745">
                  <c:v>60.071854000000002</c:v>
                </c:pt>
                <c:pt idx="1746">
                  <c:v>60.071826999999999</c:v>
                </c:pt>
                <c:pt idx="1747">
                  <c:v>60.071941000000002</c:v>
                </c:pt>
                <c:pt idx="1748">
                  <c:v>60.071747000000002</c:v>
                </c:pt>
                <c:pt idx="1749">
                  <c:v>60.071731999999997</c:v>
                </c:pt>
                <c:pt idx="1750">
                  <c:v>60.071711999999998</c:v>
                </c:pt>
                <c:pt idx="1751">
                  <c:v>60.071826999999999</c:v>
                </c:pt>
                <c:pt idx="1752">
                  <c:v>60.071632000000001</c:v>
                </c:pt>
                <c:pt idx="1753">
                  <c:v>60.071609000000002</c:v>
                </c:pt>
                <c:pt idx="1754">
                  <c:v>60.07159</c:v>
                </c:pt>
                <c:pt idx="1755">
                  <c:v>60.071705000000001</c:v>
                </c:pt>
                <c:pt idx="1756">
                  <c:v>60.071510000000004</c:v>
                </c:pt>
                <c:pt idx="1757">
                  <c:v>60.071494999999999</c:v>
                </c:pt>
                <c:pt idx="1758">
                  <c:v>60.071475999999997</c:v>
                </c:pt>
                <c:pt idx="1759">
                  <c:v>60.07159</c:v>
                </c:pt>
                <c:pt idx="1760">
                  <c:v>60.071396</c:v>
                </c:pt>
                <c:pt idx="1761">
                  <c:v>60.071381000000002</c:v>
                </c:pt>
                <c:pt idx="1762">
                  <c:v>60.071362000000001</c:v>
                </c:pt>
                <c:pt idx="1763">
                  <c:v>60.071475999999997</c:v>
                </c:pt>
                <c:pt idx="1764">
                  <c:v>60.071280999999999</c:v>
                </c:pt>
                <c:pt idx="1765">
                  <c:v>60.071266000000001</c:v>
                </c:pt>
                <c:pt idx="1766">
                  <c:v>60.071247</c:v>
                </c:pt>
                <c:pt idx="1767">
                  <c:v>60.071362000000001</c:v>
                </c:pt>
                <c:pt idx="1768">
                  <c:v>60.071167000000003</c:v>
                </c:pt>
                <c:pt idx="1769">
                  <c:v>60.071151999999998</c:v>
                </c:pt>
                <c:pt idx="1770">
                  <c:v>60.071133000000003</c:v>
                </c:pt>
                <c:pt idx="1771">
                  <c:v>60.071247</c:v>
                </c:pt>
                <c:pt idx="1772">
                  <c:v>60.071052999999999</c:v>
                </c:pt>
                <c:pt idx="1773">
                  <c:v>60.071036999999997</c:v>
                </c:pt>
                <c:pt idx="1774">
                  <c:v>60.071018000000002</c:v>
                </c:pt>
                <c:pt idx="1775">
                  <c:v>60.071133000000003</c:v>
                </c:pt>
                <c:pt idx="1776">
                  <c:v>60.070937999999998</c:v>
                </c:pt>
                <c:pt idx="1777">
                  <c:v>60.070923000000001</c:v>
                </c:pt>
                <c:pt idx="1778">
                  <c:v>60.070903999999999</c:v>
                </c:pt>
                <c:pt idx="1779">
                  <c:v>60.071018000000002</c:v>
                </c:pt>
                <c:pt idx="1780">
                  <c:v>60.070824000000002</c:v>
                </c:pt>
                <c:pt idx="1781">
                  <c:v>60.070808</c:v>
                </c:pt>
                <c:pt idx="1782">
                  <c:v>60.070788999999998</c:v>
                </c:pt>
                <c:pt idx="1783">
                  <c:v>60.070903999999999</c:v>
                </c:pt>
                <c:pt idx="1784">
                  <c:v>60.070717000000002</c:v>
                </c:pt>
                <c:pt idx="1785">
                  <c:v>60.070701999999997</c:v>
                </c:pt>
                <c:pt idx="1786">
                  <c:v>60.070683000000002</c:v>
                </c:pt>
                <c:pt idx="1787">
                  <c:v>60.070796999999999</c:v>
                </c:pt>
                <c:pt idx="1788">
                  <c:v>60.070602000000001</c:v>
                </c:pt>
                <c:pt idx="1789">
                  <c:v>60.070587000000003</c:v>
                </c:pt>
                <c:pt idx="1790">
                  <c:v>60.070568000000002</c:v>
                </c:pt>
                <c:pt idx="1791">
                  <c:v>60.070683000000002</c:v>
                </c:pt>
                <c:pt idx="1792">
                  <c:v>60.070495999999999</c:v>
                </c:pt>
                <c:pt idx="1793">
                  <c:v>60.070480000000003</c:v>
                </c:pt>
                <c:pt idx="1794">
                  <c:v>60.070461000000002</c:v>
                </c:pt>
                <c:pt idx="1795">
                  <c:v>60.070576000000003</c:v>
                </c:pt>
                <c:pt idx="1796">
                  <c:v>60.070388999999999</c:v>
                </c:pt>
                <c:pt idx="1797">
                  <c:v>60.070374000000001</c:v>
                </c:pt>
                <c:pt idx="1798">
                  <c:v>60.070351000000002</c:v>
                </c:pt>
                <c:pt idx="1799">
                  <c:v>60.070464999999999</c:v>
                </c:pt>
                <c:pt idx="1800">
                  <c:v>60.070281999999999</c:v>
                </c:pt>
                <c:pt idx="1801">
                  <c:v>60.070267000000001</c:v>
                </c:pt>
                <c:pt idx="1802">
                  <c:v>60.070244000000002</c:v>
                </c:pt>
                <c:pt idx="1803">
                  <c:v>60.070366</c:v>
                </c:pt>
                <c:pt idx="1804">
                  <c:v>60.070174999999999</c:v>
                </c:pt>
                <c:pt idx="1805">
                  <c:v>60.070168000000002</c:v>
                </c:pt>
                <c:pt idx="1806">
                  <c:v>60.070144999999997</c:v>
                </c:pt>
                <c:pt idx="1807">
                  <c:v>60.070267000000001</c:v>
                </c:pt>
                <c:pt idx="1808">
                  <c:v>60.070072000000003</c:v>
                </c:pt>
                <c:pt idx="1809">
                  <c:v>60.070067999999999</c:v>
                </c:pt>
                <c:pt idx="1810">
                  <c:v>60.070045</c:v>
                </c:pt>
                <c:pt idx="1811">
                  <c:v>60.070168000000002</c:v>
                </c:pt>
                <c:pt idx="1812">
                  <c:v>60.069972999999997</c:v>
                </c:pt>
                <c:pt idx="1813">
                  <c:v>60.069958</c:v>
                </c:pt>
                <c:pt idx="1814">
                  <c:v>60.069946000000002</c:v>
                </c:pt>
                <c:pt idx="1815">
                  <c:v>60.070067999999999</c:v>
                </c:pt>
                <c:pt idx="1816">
                  <c:v>60.069873999999999</c:v>
                </c:pt>
                <c:pt idx="1817">
                  <c:v>60.069865999999998</c:v>
                </c:pt>
                <c:pt idx="1818">
                  <c:v>60.069842999999999</c:v>
                </c:pt>
                <c:pt idx="1819">
                  <c:v>60.069965000000003</c:v>
                </c:pt>
                <c:pt idx="1820">
                  <c:v>60.069775</c:v>
                </c:pt>
                <c:pt idx="1821">
                  <c:v>60.069766999999999</c:v>
                </c:pt>
                <c:pt idx="1822">
                  <c:v>60.069744</c:v>
                </c:pt>
                <c:pt idx="1823">
                  <c:v>60.069865999999998</c:v>
                </c:pt>
                <c:pt idx="1824">
                  <c:v>60.069671999999997</c:v>
                </c:pt>
                <c:pt idx="1825">
                  <c:v>60.069664000000003</c:v>
                </c:pt>
                <c:pt idx="1826">
                  <c:v>60.069645000000001</c:v>
                </c:pt>
                <c:pt idx="1827">
                  <c:v>60.069766999999999</c:v>
                </c:pt>
                <c:pt idx="1828">
                  <c:v>60.069572000000001</c:v>
                </c:pt>
                <c:pt idx="1829">
                  <c:v>60.069564999999997</c:v>
                </c:pt>
                <c:pt idx="1830">
                  <c:v>60.069546000000003</c:v>
                </c:pt>
                <c:pt idx="1831">
                  <c:v>60.069664000000003</c:v>
                </c:pt>
                <c:pt idx="1832">
                  <c:v>60.069481000000003</c:v>
                </c:pt>
                <c:pt idx="1833">
                  <c:v>60.069465999999998</c:v>
                </c:pt>
                <c:pt idx="1834">
                  <c:v>60.069450000000003</c:v>
                </c:pt>
                <c:pt idx="1835">
                  <c:v>60.069564999999997</c:v>
                </c:pt>
                <c:pt idx="1836">
                  <c:v>60.069381999999997</c:v>
                </c:pt>
                <c:pt idx="1837">
                  <c:v>60.069374000000003</c:v>
                </c:pt>
                <c:pt idx="1838">
                  <c:v>60.069350999999997</c:v>
                </c:pt>
                <c:pt idx="1839">
                  <c:v>60.069473000000002</c:v>
                </c:pt>
                <c:pt idx="1840">
                  <c:v>60.069279000000002</c:v>
                </c:pt>
                <c:pt idx="1841">
                  <c:v>60.069271000000001</c:v>
                </c:pt>
                <c:pt idx="1842">
                  <c:v>60.069251999999999</c:v>
                </c:pt>
                <c:pt idx="1843">
                  <c:v>60.069374000000003</c:v>
                </c:pt>
                <c:pt idx="1844">
                  <c:v>60.069186999999999</c:v>
                </c:pt>
                <c:pt idx="1845">
                  <c:v>60.069180000000003</c:v>
                </c:pt>
                <c:pt idx="1846">
                  <c:v>60.069156999999997</c:v>
                </c:pt>
                <c:pt idx="1847">
                  <c:v>60.069279000000002</c:v>
                </c:pt>
                <c:pt idx="1848">
                  <c:v>60.069091999999998</c:v>
                </c:pt>
                <c:pt idx="1849">
                  <c:v>60.069088000000001</c:v>
                </c:pt>
                <c:pt idx="1850">
                  <c:v>60.069065000000002</c:v>
                </c:pt>
                <c:pt idx="1851">
                  <c:v>60.069186999999999</c:v>
                </c:pt>
                <c:pt idx="1852">
                  <c:v>60.069000000000003</c:v>
                </c:pt>
                <c:pt idx="1853">
                  <c:v>60.068992999999999</c:v>
                </c:pt>
                <c:pt idx="1854">
                  <c:v>60.068976999999997</c:v>
                </c:pt>
                <c:pt idx="1855">
                  <c:v>60.069099000000001</c:v>
                </c:pt>
                <c:pt idx="1856">
                  <c:v>60.068916000000002</c:v>
                </c:pt>
                <c:pt idx="1857">
                  <c:v>60.068900999999997</c:v>
                </c:pt>
                <c:pt idx="1858">
                  <c:v>60.068885999999999</c:v>
                </c:pt>
                <c:pt idx="1859">
                  <c:v>60.069007999999997</c:v>
                </c:pt>
                <c:pt idx="1860">
                  <c:v>60.068821</c:v>
                </c:pt>
                <c:pt idx="1861">
                  <c:v>60.068812999999999</c:v>
                </c:pt>
                <c:pt idx="1862">
                  <c:v>60.068801999999998</c:v>
                </c:pt>
                <c:pt idx="1863">
                  <c:v>60.068924000000003</c:v>
                </c:pt>
                <c:pt idx="1864">
                  <c:v>60.068736999999999</c:v>
                </c:pt>
                <c:pt idx="1865">
                  <c:v>60.068728999999998</c:v>
                </c:pt>
                <c:pt idx="1866">
                  <c:v>60.068707000000003</c:v>
                </c:pt>
                <c:pt idx="1867">
                  <c:v>60.068835999999997</c:v>
                </c:pt>
                <c:pt idx="1868">
                  <c:v>60.068641999999997</c:v>
                </c:pt>
                <c:pt idx="1869">
                  <c:v>60.068634000000003</c:v>
                </c:pt>
                <c:pt idx="1870">
                  <c:v>60.068623000000002</c:v>
                </c:pt>
                <c:pt idx="1871">
                  <c:v>60.068745</c:v>
                </c:pt>
                <c:pt idx="1872">
                  <c:v>60.068558000000003</c:v>
                </c:pt>
                <c:pt idx="1873">
                  <c:v>60.068550000000002</c:v>
                </c:pt>
                <c:pt idx="1874">
                  <c:v>60.068534999999997</c:v>
                </c:pt>
                <c:pt idx="1875">
                  <c:v>60.068657000000002</c:v>
                </c:pt>
                <c:pt idx="1876">
                  <c:v>60.068469999999998</c:v>
                </c:pt>
                <c:pt idx="1877">
                  <c:v>60.068466000000001</c:v>
                </c:pt>
                <c:pt idx="1878">
                  <c:v>60.068443000000002</c:v>
                </c:pt>
                <c:pt idx="1879">
                  <c:v>60.068565</c:v>
                </c:pt>
                <c:pt idx="1880">
                  <c:v>60.068378000000003</c:v>
                </c:pt>
                <c:pt idx="1881">
                  <c:v>60.068370999999999</c:v>
                </c:pt>
                <c:pt idx="1882">
                  <c:v>60.068356000000001</c:v>
                </c:pt>
                <c:pt idx="1883">
                  <c:v>60.068477999999999</c:v>
                </c:pt>
                <c:pt idx="1884">
                  <c:v>60.068291000000002</c:v>
                </c:pt>
                <c:pt idx="1885">
                  <c:v>60.068286999999998</c:v>
                </c:pt>
                <c:pt idx="1886">
                  <c:v>60.068272</c:v>
                </c:pt>
                <c:pt idx="1887">
                  <c:v>60.068393999999998</c:v>
                </c:pt>
                <c:pt idx="1888">
                  <c:v>60.068207000000001</c:v>
                </c:pt>
                <c:pt idx="1889">
                  <c:v>60.068199</c:v>
                </c:pt>
                <c:pt idx="1890">
                  <c:v>60.068184000000002</c:v>
                </c:pt>
                <c:pt idx="1891">
                  <c:v>60.068306</c:v>
                </c:pt>
                <c:pt idx="1892">
                  <c:v>60.068123</c:v>
                </c:pt>
                <c:pt idx="1893">
                  <c:v>60.068114999999999</c:v>
                </c:pt>
                <c:pt idx="1894">
                  <c:v>60.068100000000001</c:v>
                </c:pt>
                <c:pt idx="1895">
                  <c:v>60.068221999999999</c:v>
                </c:pt>
                <c:pt idx="1896">
                  <c:v>60.068035000000002</c:v>
                </c:pt>
                <c:pt idx="1897">
                  <c:v>60.068027000000001</c:v>
                </c:pt>
                <c:pt idx="1898">
                  <c:v>60.068012000000003</c:v>
                </c:pt>
                <c:pt idx="1899">
                  <c:v>60.068134000000001</c:v>
                </c:pt>
                <c:pt idx="1900">
                  <c:v>60.067946999999997</c:v>
                </c:pt>
                <c:pt idx="1901">
                  <c:v>60.067943999999997</c:v>
                </c:pt>
                <c:pt idx="1902">
                  <c:v>60.067928000000002</c:v>
                </c:pt>
                <c:pt idx="1903">
                  <c:v>60.068058000000001</c:v>
                </c:pt>
                <c:pt idx="1904">
                  <c:v>60.067870999999997</c:v>
                </c:pt>
                <c:pt idx="1905">
                  <c:v>60.067863000000003</c:v>
                </c:pt>
                <c:pt idx="1906">
                  <c:v>60.067847999999998</c:v>
                </c:pt>
                <c:pt idx="1907">
                  <c:v>60.067977999999997</c:v>
                </c:pt>
                <c:pt idx="1908">
                  <c:v>60.067791</c:v>
                </c:pt>
                <c:pt idx="1909">
                  <c:v>60.067782999999999</c:v>
                </c:pt>
                <c:pt idx="1910">
                  <c:v>60.067771999999998</c:v>
                </c:pt>
                <c:pt idx="1911">
                  <c:v>60.067898</c:v>
                </c:pt>
                <c:pt idx="1912">
                  <c:v>60.067715</c:v>
                </c:pt>
                <c:pt idx="1913">
                  <c:v>60.067706999999999</c:v>
                </c:pt>
                <c:pt idx="1914">
                  <c:v>60.067692000000001</c:v>
                </c:pt>
                <c:pt idx="1915">
                  <c:v>60.067822</c:v>
                </c:pt>
                <c:pt idx="1916">
                  <c:v>60.067635000000003</c:v>
                </c:pt>
                <c:pt idx="1917">
                  <c:v>60.067627000000002</c:v>
                </c:pt>
                <c:pt idx="1918">
                  <c:v>60.067619000000001</c:v>
                </c:pt>
                <c:pt idx="1919">
                  <c:v>60.067740999999998</c:v>
                </c:pt>
                <c:pt idx="1920">
                  <c:v>60.067554000000001</c:v>
                </c:pt>
                <c:pt idx="1921">
                  <c:v>60.067554000000001</c:v>
                </c:pt>
                <c:pt idx="1922">
                  <c:v>60.067543000000001</c:v>
                </c:pt>
                <c:pt idx="1923">
                  <c:v>60.067664999999998</c:v>
                </c:pt>
                <c:pt idx="1924">
                  <c:v>60.067486000000002</c:v>
                </c:pt>
                <c:pt idx="1925">
                  <c:v>60.067478000000001</c:v>
                </c:pt>
                <c:pt idx="1926">
                  <c:v>60.067462999999996</c:v>
                </c:pt>
                <c:pt idx="1927">
                  <c:v>60.067585000000001</c:v>
                </c:pt>
                <c:pt idx="1928">
                  <c:v>60.067405999999998</c:v>
                </c:pt>
                <c:pt idx="1929">
                  <c:v>60.067397999999997</c:v>
                </c:pt>
                <c:pt idx="1930">
                  <c:v>60.067383</c:v>
                </c:pt>
                <c:pt idx="1931">
                  <c:v>60.067512999999998</c:v>
                </c:pt>
                <c:pt idx="1932">
                  <c:v>60.067326000000001</c:v>
                </c:pt>
                <c:pt idx="1933">
                  <c:v>60.067321999999997</c:v>
                </c:pt>
                <c:pt idx="1934">
                  <c:v>60.067307</c:v>
                </c:pt>
                <c:pt idx="1935">
                  <c:v>60.067436000000001</c:v>
                </c:pt>
                <c:pt idx="1936">
                  <c:v>60.067248999999997</c:v>
                </c:pt>
                <c:pt idx="1937">
                  <c:v>60.067242</c:v>
                </c:pt>
                <c:pt idx="1938">
                  <c:v>60.067225999999998</c:v>
                </c:pt>
                <c:pt idx="1939">
                  <c:v>60.067355999999997</c:v>
                </c:pt>
                <c:pt idx="1940">
                  <c:v>60.067169</c:v>
                </c:pt>
                <c:pt idx="1941">
                  <c:v>60.067169</c:v>
                </c:pt>
                <c:pt idx="1942">
                  <c:v>60.067154000000002</c:v>
                </c:pt>
                <c:pt idx="1943">
                  <c:v>60.067276</c:v>
                </c:pt>
                <c:pt idx="1944">
                  <c:v>60.067096999999997</c:v>
                </c:pt>
                <c:pt idx="1945">
                  <c:v>60.067093</c:v>
                </c:pt>
                <c:pt idx="1946">
                  <c:v>60.067078000000002</c:v>
                </c:pt>
                <c:pt idx="1947">
                  <c:v>60.067207000000003</c:v>
                </c:pt>
                <c:pt idx="1948">
                  <c:v>60.067019999999999</c:v>
                </c:pt>
                <c:pt idx="1949">
                  <c:v>60.067019999999999</c:v>
                </c:pt>
                <c:pt idx="1950">
                  <c:v>60.067005000000002</c:v>
                </c:pt>
                <c:pt idx="1951">
                  <c:v>60.067135</c:v>
                </c:pt>
                <c:pt idx="1952">
                  <c:v>60.066947999999996</c:v>
                </c:pt>
                <c:pt idx="1953">
                  <c:v>60.066947999999996</c:v>
                </c:pt>
                <c:pt idx="1954">
                  <c:v>60.066932999999999</c:v>
                </c:pt>
                <c:pt idx="1955">
                  <c:v>60.067062</c:v>
                </c:pt>
                <c:pt idx="1956">
                  <c:v>60.066875000000003</c:v>
                </c:pt>
                <c:pt idx="1957">
                  <c:v>60.066875000000003</c:v>
                </c:pt>
                <c:pt idx="1958">
                  <c:v>60.066864000000002</c:v>
                </c:pt>
                <c:pt idx="1959">
                  <c:v>60.066989999999997</c:v>
                </c:pt>
                <c:pt idx="1960">
                  <c:v>60.066803</c:v>
                </c:pt>
                <c:pt idx="1961">
                  <c:v>60.066803</c:v>
                </c:pt>
                <c:pt idx="1962">
                  <c:v>60.066792</c:v>
                </c:pt>
                <c:pt idx="1963">
                  <c:v>60.066916999999997</c:v>
                </c:pt>
                <c:pt idx="1964">
                  <c:v>60.066733999999997</c:v>
                </c:pt>
                <c:pt idx="1965">
                  <c:v>60.066733999999997</c:v>
                </c:pt>
                <c:pt idx="1966">
                  <c:v>60.066718999999999</c:v>
                </c:pt>
                <c:pt idx="1967">
                  <c:v>60.066848999999998</c:v>
                </c:pt>
                <c:pt idx="1968">
                  <c:v>60.066668999999997</c:v>
                </c:pt>
                <c:pt idx="1969">
                  <c:v>60.066662000000001</c:v>
                </c:pt>
                <c:pt idx="1970">
                  <c:v>60.066654</c:v>
                </c:pt>
                <c:pt idx="1971">
                  <c:v>60.066775999999997</c:v>
                </c:pt>
                <c:pt idx="1972">
                  <c:v>60.066597000000002</c:v>
                </c:pt>
                <c:pt idx="1973">
                  <c:v>60.066589</c:v>
                </c:pt>
                <c:pt idx="1974">
                  <c:v>60.066581999999997</c:v>
                </c:pt>
                <c:pt idx="1975">
                  <c:v>60.066704000000001</c:v>
                </c:pt>
                <c:pt idx="1976">
                  <c:v>60.066524999999999</c:v>
                </c:pt>
                <c:pt idx="1977">
                  <c:v>60.066521000000002</c:v>
                </c:pt>
                <c:pt idx="1978">
                  <c:v>60.066513</c:v>
                </c:pt>
                <c:pt idx="1979">
                  <c:v>60.066634999999998</c:v>
                </c:pt>
                <c:pt idx="1980">
                  <c:v>60.066456000000002</c:v>
                </c:pt>
                <c:pt idx="1981">
                  <c:v>60.066448000000001</c:v>
                </c:pt>
                <c:pt idx="1982">
                  <c:v>60.066440999999998</c:v>
                </c:pt>
                <c:pt idx="1983">
                  <c:v>60.066569999999999</c:v>
                </c:pt>
                <c:pt idx="1984">
                  <c:v>60.066383000000002</c:v>
                </c:pt>
                <c:pt idx="1985">
                  <c:v>60.066375999999998</c:v>
                </c:pt>
                <c:pt idx="1986">
                  <c:v>60.066367999999997</c:v>
                </c:pt>
                <c:pt idx="1987">
                  <c:v>60.066498000000003</c:v>
                </c:pt>
                <c:pt idx="1988">
                  <c:v>60.066310999999999</c:v>
                </c:pt>
                <c:pt idx="1989">
                  <c:v>60.066310999999999</c:v>
                </c:pt>
                <c:pt idx="1990">
                  <c:v>60.066296000000001</c:v>
                </c:pt>
                <c:pt idx="1991">
                  <c:v>60.066425000000002</c:v>
                </c:pt>
                <c:pt idx="1992">
                  <c:v>60.066237999999998</c:v>
                </c:pt>
                <c:pt idx="1993">
                  <c:v>60.066237999999998</c:v>
                </c:pt>
                <c:pt idx="1994">
                  <c:v>60.066226999999998</c:v>
                </c:pt>
                <c:pt idx="1995">
                  <c:v>60.066352999999999</c:v>
                </c:pt>
                <c:pt idx="1996">
                  <c:v>60.066177000000003</c:v>
                </c:pt>
                <c:pt idx="1997">
                  <c:v>60.06617</c:v>
                </c:pt>
                <c:pt idx="1998">
                  <c:v>60.066161999999998</c:v>
                </c:pt>
                <c:pt idx="1999">
                  <c:v>60.066291999999997</c:v>
                </c:pt>
                <c:pt idx="2000">
                  <c:v>60.066105</c:v>
                </c:pt>
                <c:pt idx="2001">
                  <c:v>60.066105</c:v>
                </c:pt>
                <c:pt idx="2002">
                  <c:v>60.066096999999999</c:v>
                </c:pt>
                <c:pt idx="2003">
                  <c:v>60.066226999999998</c:v>
                </c:pt>
                <c:pt idx="2004">
                  <c:v>60.066040000000001</c:v>
                </c:pt>
                <c:pt idx="2005">
                  <c:v>60.066040000000001</c:v>
                </c:pt>
                <c:pt idx="2006">
                  <c:v>60.066032</c:v>
                </c:pt>
                <c:pt idx="2007">
                  <c:v>60.066153999999997</c:v>
                </c:pt>
                <c:pt idx="2008">
                  <c:v>60.065975000000002</c:v>
                </c:pt>
                <c:pt idx="2009">
                  <c:v>60.065975000000002</c:v>
                </c:pt>
                <c:pt idx="2010">
                  <c:v>60.065967999999998</c:v>
                </c:pt>
                <c:pt idx="2011">
                  <c:v>60.066096999999999</c:v>
                </c:pt>
                <c:pt idx="2012">
                  <c:v>60.065910000000002</c:v>
                </c:pt>
                <c:pt idx="2013">
                  <c:v>60.065910000000002</c:v>
                </c:pt>
                <c:pt idx="2014">
                  <c:v>60.065902999999999</c:v>
                </c:pt>
                <c:pt idx="2015">
                  <c:v>60.066032</c:v>
                </c:pt>
                <c:pt idx="2016">
                  <c:v>60.065845000000003</c:v>
                </c:pt>
                <c:pt idx="2017">
                  <c:v>60.065845000000003</c:v>
                </c:pt>
                <c:pt idx="2018">
                  <c:v>60.065837999999999</c:v>
                </c:pt>
                <c:pt idx="2019">
                  <c:v>60.065967999999998</c:v>
                </c:pt>
                <c:pt idx="2020">
                  <c:v>60.065787999999998</c:v>
                </c:pt>
                <c:pt idx="2021">
                  <c:v>60.065781000000001</c:v>
                </c:pt>
                <c:pt idx="2022">
                  <c:v>60.065773</c:v>
                </c:pt>
                <c:pt idx="2023">
                  <c:v>60.065902999999999</c:v>
                </c:pt>
                <c:pt idx="2024">
                  <c:v>60.065722999999998</c:v>
                </c:pt>
                <c:pt idx="2025">
                  <c:v>60.065719999999999</c:v>
                </c:pt>
                <c:pt idx="2026">
                  <c:v>60.065711999999998</c:v>
                </c:pt>
                <c:pt idx="2027">
                  <c:v>60.065837999999999</c:v>
                </c:pt>
                <c:pt idx="2028">
                  <c:v>60.065658999999997</c:v>
                </c:pt>
                <c:pt idx="2029">
                  <c:v>60.065655</c:v>
                </c:pt>
                <c:pt idx="2030">
                  <c:v>60.065646999999998</c:v>
                </c:pt>
                <c:pt idx="2031">
                  <c:v>60.065773</c:v>
                </c:pt>
                <c:pt idx="2032">
                  <c:v>60.065598000000001</c:v>
                </c:pt>
                <c:pt idx="2033">
                  <c:v>60.065598000000001</c:v>
                </c:pt>
                <c:pt idx="2034">
                  <c:v>60.065581999999999</c:v>
                </c:pt>
                <c:pt idx="2035">
                  <c:v>60.065711999999998</c:v>
                </c:pt>
                <c:pt idx="2036">
                  <c:v>60.065533000000002</c:v>
                </c:pt>
                <c:pt idx="2037">
                  <c:v>60.065525000000001</c:v>
                </c:pt>
                <c:pt idx="2038">
                  <c:v>60.065517</c:v>
                </c:pt>
                <c:pt idx="2039">
                  <c:v>60.065646999999998</c:v>
                </c:pt>
                <c:pt idx="2040">
                  <c:v>60.065468000000003</c:v>
                </c:pt>
                <c:pt idx="2041">
                  <c:v>60.065460000000002</c:v>
                </c:pt>
                <c:pt idx="2042">
                  <c:v>60.065452999999998</c:v>
                </c:pt>
                <c:pt idx="2043">
                  <c:v>60.065581999999999</c:v>
                </c:pt>
                <c:pt idx="2044">
                  <c:v>60.065403000000003</c:v>
                </c:pt>
                <c:pt idx="2045">
                  <c:v>60.065403000000003</c:v>
                </c:pt>
                <c:pt idx="2046">
                  <c:v>60.065387999999999</c:v>
                </c:pt>
                <c:pt idx="2047">
                  <c:v>60.065517</c:v>
                </c:pt>
                <c:pt idx="2048">
                  <c:v>60.065337999999997</c:v>
                </c:pt>
                <c:pt idx="2049">
                  <c:v>60.065337999999997</c:v>
                </c:pt>
                <c:pt idx="2050">
                  <c:v>60.065331</c:v>
                </c:pt>
                <c:pt idx="2051">
                  <c:v>60.065460000000002</c:v>
                </c:pt>
                <c:pt idx="2052">
                  <c:v>60.065280999999999</c:v>
                </c:pt>
                <c:pt idx="2053">
                  <c:v>60.065280999999999</c:v>
                </c:pt>
                <c:pt idx="2054">
                  <c:v>60.065266000000001</c:v>
                </c:pt>
                <c:pt idx="2055">
                  <c:v>60.065403000000003</c:v>
                </c:pt>
                <c:pt idx="2056">
                  <c:v>60.065215999999999</c:v>
                </c:pt>
                <c:pt idx="2057">
                  <c:v>60.065215999999999</c:v>
                </c:pt>
                <c:pt idx="2058">
                  <c:v>60.065207999999998</c:v>
                </c:pt>
                <c:pt idx="2059">
                  <c:v>60.065337999999997</c:v>
                </c:pt>
                <c:pt idx="2060">
                  <c:v>60.065159000000001</c:v>
                </c:pt>
                <c:pt idx="2061">
                  <c:v>60.065159000000001</c:v>
                </c:pt>
                <c:pt idx="2062">
                  <c:v>60.065151</c:v>
                </c:pt>
                <c:pt idx="2063">
                  <c:v>60.065280999999999</c:v>
                </c:pt>
                <c:pt idx="2064">
                  <c:v>60.065102000000003</c:v>
                </c:pt>
                <c:pt idx="2065">
                  <c:v>60.065102000000003</c:v>
                </c:pt>
                <c:pt idx="2066">
                  <c:v>60.065094000000002</c:v>
                </c:pt>
                <c:pt idx="2067">
                  <c:v>60.065224000000001</c:v>
                </c:pt>
                <c:pt idx="2068">
                  <c:v>60.065044</c:v>
                </c:pt>
                <c:pt idx="2069">
                  <c:v>60.065044</c:v>
                </c:pt>
                <c:pt idx="2070">
                  <c:v>60.065036999999997</c:v>
                </c:pt>
                <c:pt idx="2071">
                  <c:v>60.065165999999998</c:v>
                </c:pt>
                <c:pt idx="2072">
                  <c:v>60.064987000000002</c:v>
                </c:pt>
                <c:pt idx="2073">
                  <c:v>60.064987000000002</c:v>
                </c:pt>
                <c:pt idx="2074">
                  <c:v>60.064971999999997</c:v>
                </c:pt>
                <c:pt idx="2075">
                  <c:v>60.065109</c:v>
                </c:pt>
                <c:pt idx="2076">
                  <c:v>60.064922000000003</c:v>
                </c:pt>
                <c:pt idx="2077">
                  <c:v>60.064922000000003</c:v>
                </c:pt>
                <c:pt idx="2078">
                  <c:v>60.064919000000003</c:v>
                </c:pt>
                <c:pt idx="2079">
                  <c:v>60.065044</c:v>
                </c:pt>
                <c:pt idx="2080">
                  <c:v>60.064864999999998</c:v>
                </c:pt>
                <c:pt idx="2081">
                  <c:v>60.064864999999998</c:v>
                </c:pt>
                <c:pt idx="2082">
                  <c:v>60.064857000000003</c:v>
                </c:pt>
                <c:pt idx="2083">
                  <c:v>60.064987000000002</c:v>
                </c:pt>
                <c:pt idx="2084">
                  <c:v>60.064807999999999</c:v>
                </c:pt>
                <c:pt idx="2085">
                  <c:v>60.064807999999999</c:v>
                </c:pt>
                <c:pt idx="2086">
                  <c:v>60.064796000000001</c:v>
                </c:pt>
                <c:pt idx="2087">
                  <c:v>60.064929999999997</c:v>
                </c:pt>
                <c:pt idx="2088">
                  <c:v>60.064743</c:v>
                </c:pt>
                <c:pt idx="2089">
                  <c:v>60.064743</c:v>
                </c:pt>
                <c:pt idx="2090">
                  <c:v>60.064739000000003</c:v>
                </c:pt>
                <c:pt idx="2091">
                  <c:v>60.064864999999998</c:v>
                </c:pt>
                <c:pt idx="2092">
                  <c:v>60.064689999999999</c:v>
                </c:pt>
                <c:pt idx="2093">
                  <c:v>60.064689999999999</c:v>
                </c:pt>
                <c:pt idx="2094">
                  <c:v>60.064681999999998</c:v>
                </c:pt>
                <c:pt idx="2095">
                  <c:v>60.064807999999999</c:v>
                </c:pt>
                <c:pt idx="2096">
                  <c:v>60.064628999999996</c:v>
                </c:pt>
                <c:pt idx="2097">
                  <c:v>60.064628999999996</c:v>
                </c:pt>
                <c:pt idx="2098">
                  <c:v>60.064624999999999</c:v>
                </c:pt>
                <c:pt idx="2099">
                  <c:v>60.064751000000001</c:v>
                </c:pt>
                <c:pt idx="2100">
                  <c:v>60.064574999999998</c:v>
                </c:pt>
                <c:pt idx="2101">
                  <c:v>60.064574999999998</c:v>
                </c:pt>
                <c:pt idx="2102">
                  <c:v>60.064568000000001</c:v>
                </c:pt>
                <c:pt idx="2103">
                  <c:v>60.064692999999998</c:v>
                </c:pt>
                <c:pt idx="2104">
                  <c:v>60.064514000000003</c:v>
                </c:pt>
                <c:pt idx="2105">
                  <c:v>60.064514000000003</c:v>
                </c:pt>
                <c:pt idx="2106">
                  <c:v>60.064509999999999</c:v>
                </c:pt>
                <c:pt idx="2107">
                  <c:v>60.064644000000001</c:v>
                </c:pt>
                <c:pt idx="2108">
                  <c:v>60.064464999999998</c:v>
                </c:pt>
                <c:pt idx="2109">
                  <c:v>60.064464999999998</c:v>
                </c:pt>
                <c:pt idx="2110">
                  <c:v>60.064461000000001</c:v>
                </c:pt>
                <c:pt idx="2111">
                  <c:v>60.064587000000003</c:v>
                </c:pt>
                <c:pt idx="2112">
                  <c:v>60.064407000000003</c:v>
                </c:pt>
                <c:pt idx="2113">
                  <c:v>60.064407000000003</c:v>
                </c:pt>
                <c:pt idx="2114">
                  <c:v>60.064399999999999</c:v>
                </c:pt>
                <c:pt idx="2115">
                  <c:v>60.064529</c:v>
                </c:pt>
                <c:pt idx="2116">
                  <c:v>60.064357999999999</c:v>
                </c:pt>
                <c:pt idx="2117">
                  <c:v>60.064357999999999</c:v>
                </c:pt>
                <c:pt idx="2118">
                  <c:v>60.064349999999997</c:v>
                </c:pt>
                <c:pt idx="2119">
                  <c:v>60.064480000000003</c:v>
                </c:pt>
                <c:pt idx="2120">
                  <c:v>60.064301</c:v>
                </c:pt>
                <c:pt idx="2121">
                  <c:v>60.064301</c:v>
                </c:pt>
                <c:pt idx="2122">
                  <c:v>60.064292999999999</c:v>
                </c:pt>
                <c:pt idx="2123">
                  <c:v>60.064422999999998</c:v>
                </c:pt>
                <c:pt idx="2124">
                  <c:v>60.064242999999998</c:v>
                </c:pt>
                <c:pt idx="2125">
                  <c:v>60.064242999999998</c:v>
                </c:pt>
                <c:pt idx="2126">
                  <c:v>60.064236000000001</c:v>
                </c:pt>
                <c:pt idx="2127">
                  <c:v>60.064373000000003</c:v>
                </c:pt>
                <c:pt idx="2128">
                  <c:v>60.064194000000001</c:v>
                </c:pt>
                <c:pt idx="2129">
                  <c:v>60.064194000000001</c:v>
                </c:pt>
                <c:pt idx="2130">
                  <c:v>60.064185999999999</c:v>
                </c:pt>
                <c:pt idx="2131">
                  <c:v>60.064315999999998</c:v>
                </c:pt>
                <c:pt idx="2132">
                  <c:v>60.064137000000002</c:v>
                </c:pt>
                <c:pt idx="2133">
                  <c:v>60.064137000000002</c:v>
                </c:pt>
                <c:pt idx="2134">
                  <c:v>60.064129000000001</c:v>
                </c:pt>
                <c:pt idx="2135">
                  <c:v>60.064259</c:v>
                </c:pt>
                <c:pt idx="2136">
                  <c:v>60.064079</c:v>
                </c:pt>
                <c:pt idx="2137">
                  <c:v>60.064079</c:v>
                </c:pt>
                <c:pt idx="2138">
                  <c:v>60.064072000000003</c:v>
                </c:pt>
                <c:pt idx="2139">
                  <c:v>60.064200999999997</c:v>
                </c:pt>
                <c:pt idx="2140">
                  <c:v>60.064022000000001</c:v>
                </c:pt>
                <c:pt idx="2141">
                  <c:v>60.064022000000001</c:v>
                </c:pt>
                <c:pt idx="2142">
                  <c:v>60.064014</c:v>
                </c:pt>
                <c:pt idx="2143">
                  <c:v>60.064143999999999</c:v>
                </c:pt>
                <c:pt idx="2144">
                  <c:v>60.063965000000003</c:v>
                </c:pt>
                <c:pt idx="2145">
                  <c:v>60.063965000000003</c:v>
                </c:pt>
                <c:pt idx="2146">
                  <c:v>60.063957000000002</c:v>
                </c:pt>
                <c:pt idx="2147">
                  <c:v>60.064095000000002</c:v>
                </c:pt>
                <c:pt idx="2148">
                  <c:v>60.063915000000001</c:v>
                </c:pt>
                <c:pt idx="2149">
                  <c:v>60.063915000000001</c:v>
                </c:pt>
                <c:pt idx="2150">
                  <c:v>60.063907999999998</c:v>
                </c:pt>
                <c:pt idx="2151">
                  <c:v>60.064036999999999</c:v>
                </c:pt>
                <c:pt idx="2152">
                  <c:v>60.063858000000003</c:v>
                </c:pt>
                <c:pt idx="2153">
                  <c:v>60.063865999999997</c:v>
                </c:pt>
                <c:pt idx="2154">
                  <c:v>60.063858000000003</c:v>
                </c:pt>
                <c:pt idx="2155">
                  <c:v>60.063988000000002</c:v>
                </c:pt>
                <c:pt idx="2156">
                  <c:v>60.063808000000002</c:v>
                </c:pt>
                <c:pt idx="2157">
                  <c:v>60.063808000000002</c:v>
                </c:pt>
                <c:pt idx="2158">
                  <c:v>60.063800999999998</c:v>
                </c:pt>
                <c:pt idx="2159">
                  <c:v>60.063938</c:v>
                </c:pt>
                <c:pt idx="2160">
                  <c:v>60.063758999999997</c:v>
                </c:pt>
                <c:pt idx="2161">
                  <c:v>60.063758999999997</c:v>
                </c:pt>
                <c:pt idx="2162">
                  <c:v>60.063751000000003</c:v>
                </c:pt>
                <c:pt idx="2163">
                  <c:v>60.063889000000003</c:v>
                </c:pt>
                <c:pt idx="2164">
                  <c:v>60.063709000000003</c:v>
                </c:pt>
                <c:pt idx="2165">
                  <c:v>60.063709000000003</c:v>
                </c:pt>
                <c:pt idx="2166">
                  <c:v>60.063701999999999</c:v>
                </c:pt>
                <c:pt idx="2167">
                  <c:v>60.063834999999997</c:v>
                </c:pt>
                <c:pt idx="2168">
                  <c:v>60.063659999999999</c:v>
                </c:pt>
                <c:pt idx="2169">
                  <c:v>60.063659999999999</c:v>
                </c:pt>
                <c:pt idx="2170">
                  <c:v>60.063651999999998</c:v>
                </c:pt>
                <c:pt idx="2171">
                  <c:v>60.063777999999999</c:v>
                </c:pt>
                <c:pt idx="2172">
                  <c:v>60.063606</c:v>
                </c:pt>
                <c:pt idx="2173">
                  <c:v>60.063606</c:v>
                </c:pt>
                <c:pt idx="2174">
                  <c:v>60.063599000000004</c:v>
                </c:pt>
                <c:pt idx="2175">
                  <c:v>60.063727999999998</c:v>
                </c:pt>
                <c:pt idx="2176">
                  <c:v>60.063557000000003</c:v>
                </c:pt>
                <c:pt idx="2177">
                  <c:v>60.063557000000003</c:v>
                </c:pt>
                <c:pt idx="2178">
                  <c:v>60.063549000000002</c:v>
                </c:pt>
                <c:pt idx="2179">
                  <c:v>60.063679</c:v>
                </c:pt>
                <c:pt idx="2180">
                  <c:v>60.063499</c:v>
                </c:pt>
                <c:pt idx="2181">
                  <c:v>60.063499</c:v>
                </c:pt>
                <c:pt idx="2182">
                  <c:v>60.063491999999997</c:v>
                </c:pt>
                <c:pt idx="2183">
                  <c:v>60.063628999999999</c:v>
                </c:pt>
                <c:pt idx="2184">
                  <c:v>60.063450000000003</c:v>
                </c:pt>
                <c:pt idx="2185">
                  <c:v>60.063450000000003</c:v>
                </c:pt>
                <c:pt idx="2186">
                  <c:v>60.063442000000002</c:v>
                </c:pt>
                <c:pt idx="2187">
                  <c:v>60.063572000000001</c:v>
                </c:pt>
                <c:pt idx="2188">
                  <c:v>60.063392999999998</c:v>
                </c:pt>
                <c:pt idx="2189">
                  <c:v>60.063400000000001</c:v>
                </c:pt>
                <c:pt idx="2190">
                  <c:v>60.063392999999998</c:v>
                </c:pt>
                <c:pt idx="2191">
                  <c:v>60.063521999999999</c:v>
                </c:pt>
                <c:pt idx="2192">
                  <c:v>60.063343000000003</c:v>
                </c:pt>
                <c:pt idx="2193">
                  <c:v>60.063343000000003</c:v>
                </c:pt>
                <c:pt idx="2194">
                  <c:v>60.063335000000002</c:v>
                </c:pt>
                <c:pt idx="2195">
                  <c:v>60.063473000000002</c:v>
                </c:pt>
                <c:pt idx="2196">
                  <c:v>60.063293000000002</c:v>
                </c:pt>
                <c:pt idx="2197">
                  <c:v>60.063293000000002</c:v>
                </c:pt>
                <c:pt idx="2198">
                  <c:v>60.063285999999998</c:v>
                </c:pt>
                <c:pt idx="2199">
                  <c:v>60.063423</c:v>
                </c:pt>
                <c:pt idx="2200">
                  <c:v>60.063243999999997</c:v>
                </c:pt>
                <c:pt idx="2201">
                  <c:v>60.063243999999997</c:v>
                </c:pt>
                <c:pt idx="2202">
                  <c:v>60.063236000000003</c:v>
                </c:pt>
                <c:pt idx="2203">
                  <c:v>60.063369999999999</c:v>
                </c:pt>
                <c:pt idx="2204">
                  <c:v>60.063194000000003</c:v>
                </c:pt>
                <c:pt idx="2205">
                  <c:v>60.063194000000003</c:v>
                </c:pt>
                <c:pt idx="2206">
                  <c:v>60.063194000000003</c:v>
                </c:pt>
                <c:pt idx="2207">
                  <c:v>60.063319999999997</c:v>
                </c:pt>
                <c:pt idx="2208">
                  <c:v>60.063141000000002</c:v>
                </c:pt>
                <c:pt idx="2209">
                  <c:v>60.063147999999998</c:v>
                </c:pt>
                <c:pt idx="2210">
                  <c:v>60.063141000000002</c:v>
                </c:pt>
                <c:pt idx="2211">
                  <c:v>60.063271</c:v>
                </c:pt>
                <c:pt idx="2212">
                  <c:v>60.063099000000001</c:v>
                </c:pt>
                <c:pt idx="2213">
                  <c:v>60.063099000000001</c:v>
                </c:pt>
                <c:pt idx="2214">
                  <c:v>60.063091</c:v>
                </c:pt>
                <c:pt idx="2215">
                  <c:v>60.063229</c:v>
                </c:pt>
                <c:pt idx="2216">
                  <c:v>60.063048999999999</c:v>
                </c:pt>
                <c:pt idx="2217">
                  <c:v>60.063048999999999</c:v>
                </c:pt>
                <c:pt idx="2218">
                  <c:v>60.063048999999999</c:v>
                </c:pt>
                <c:pt idx="2219">
                  <c:v>60.063178999999998</c:v>
                </c:pt>
                <c:pt idx="2220">
                  <c:v>60.063000000000002</c:v>
                </c:pt>
                <c:pt idx="2221">
                  <c:v>60.063006999999999</c:v>
                </c:pt>
                <c:pt idx="2222">
                  <c:v>60.063000000000002</c:v>
                </c:pt>
                <c:pt idx="2223">
                  <c:v>60.063129000000004</c:v>
                </c:pt>
                <c:pt idx="2224">
                  <c:v>60.062958000000002</c:v>
                </c:pt>
                <c:pt idx="2225">
                  <c:v>60.062958000000002</c:v>
                </c:pt>
                <c:pt idx="2226">
                  <c:v>60.062950000000001</c:v>
                </c:pt>
                <c:pt idx="2227">
                  <c:v>60.063079999999999</c:v>
                </c:pt>
                <c:pt idx="2228">
                  <c:v>60.062908</c:v>
                </c:pt>
                <c:pt idx="2229">
                  <c:v>60.062908</c:v>
                </c:pt>
                <c:pt idx="2230">
                  <c:v>60.062900999999997</c:v>
                </c:pt>
                <c:pt idx="2231">
                  <c:v>60.063034000000002</c:v>
                </c:pt>
                <c:pt idx="2232">
                  <c:v>60.062859000000003</c:v>
                </c:pt>
                <c:pt idx="2233">
                  <c:v>60.062859000000003</c:v>
                </c:pt>
                <c:pt idx="2234">
                  <c:v>60.062851000000002</c:v>
                </c:pt>
                <c:pt idx="2235">
                  <c:v>60.062976999999997</c:v>
                </c:pt>
                <c:pt idx="2236">
                  <c:v>60.062804999999997</c:v>
                </c:pt>
                <c:pt idx="2237">
                  <c:v>60.062804999999997</c:v>
                </c:pt>
                <c:pt idx="2238">
                  <c:v>60.062798000000001</c:v>
                </c:pt>
                <c:pt idx="2239">
                  <c:v>60.062935000000003</c:v>
                </c:pt>
                <c:pt idx="2240">
                  <c:v>60.062756</c:v>
                </c:pt>
                <c:pt idx="2241">
                  <c:v>60.062756</c:v>
                </c:pt>
                <c:pt idx="2242">
                  <c:v>60.062747999999999</c:v>
                </c:pt>
                <c:pt idx="2243">
                  <c:v>60.062885000000001</c:v>
                </c:pt>
                <c:pt idx="2244">
                  <c:v>60.062705999999999</c:v>
                </c:pt>
                <c:pt idx="2245">
                  <c:v>60.062705999999999</c:v>
                </c:pt>
                <c:pt idx="2246">
                  <c:v>60.062697999999997</c:v>
                </c:pt>
                <c:pt idx="2247">
                  <c:v>60.062835999999997</c:v>
                </c:pt>
                <c:pt idx="2248">
                  <c:v>60.062655999999997</c:v>
                </c:pt>
                <c:pt idx="2249">
                  <c:v>60.062655999999997</c:v>
                </c:pt>
                <c:pt idx="2250">
                  <c:v>60.062649</c:v>
                </c:pt>
                <c:pt idx="2251">
                  <c:v>60.062786000000003</c:v>
                </c:pt>
                <c:pt idx="2252">
                  <c:v>60.062607</c:v>
                </c:pt>
                <c:pt idx="2253">
                  <c:v>60.062614000000004</c:v>
                </c:pt>
                <c:pt idx="2254">
                  <c:v>60.062607</c:v>
                </c:pt>
                <c:pt idx="2255">
                  <c:v>60.062736999999998</c:v>
                </c:pt>
                <c:pt idx="2256">
                  <c:v>60.062564999999999</c:v>
                </c:pt>
                <c:pt idx="2257">
                  <c:v>60.062564999999999</c:v>
                </c:pt>
                <c:pt idx="2258">
                  <c:v>60.062556999999998</c:v>
                </c:pt>
                <c:pt idx="2259">
                  <c:v>60.062691000000001</c:v>
                </c:pt>
                <c:pt idx="2260">
                  <c:v>60.062514999999998</c:v>
                </c:pt>
                <c:pt idx="2261">
                  <c:v>60.062519000000002</c:v>
                </c:pt>
                <c:pt idx="2262">
                  <c:v>60.062514999999998</c:v>
                </c:pt>
                <c:pt idx="2263">
                  <c:v>60.062649</c:v>
                </c:pt>
                <c:pt idx="2264">
                  <c:v>60.062469</c:v>
                </c:pt>
                <c:pt idx="2265">
                  <c:v>60.062477000000001</c:v>
                </c:pt>
                <c:pt idx="2266">
                  <c:v>60.062469</c:v>
                </c:pt>
                <c:pt idx="2267">
                  <c:v>60.062598999999999</c:v>
                </c:pt>
                <c:pt idx="2268">
                  <c:v>60.062427999999997</c:v>
                </c:pt>
                <c:pt idx="2269">
                  <c:v>60.062427999999997</c:v>
                </c:pt>
                <c:pt idx="2270">
                  <c:v>60.062420000000003</c:v>
                </c:pt>
                <c:pt idx="2271">
                  <c:v>60.062556999999998</c:v>
                </c:pt>
                <c:pt idx="2272">
                  <c:v>60.062378000000002</c:v>
                </c:pt>
                <c:pt idx="2273">
                  <c:v>60.062385999999996</c:v>
                </c:pt>
                <c:pt idx="2274">
                  <c:v>60.062378000000002</c:v>
                </c:pt>
                <c:pt idx="2275">
                  <c:v>60.062508000000001</c:v>
                </c:pt>
                <c:pt idx="2276">
                  <c:v>60.062336000000002</c:v>
                </c:pt>
                <c:pt idx="2277">
                  <c:v>60.062336000000002</c:v>
                </c:pt>
                <c:pt idx="2278">
                  <c:v>60.062328000000001</c:v>
                </c:pt>
                <c:pt idx="2279">
                  <c:v>60.062461999999996</c:v>
                </c:pt>
                <c:pt idx="2280">
                  <c:v>60.062286</c:v>
                </c:pt>
                <c:pt idx="2281">
                  <c:v>60.062289999999997</c:v>
                </c:pt>
                <c:pt idx="2282">
                  <c:v>60.062286</c:v>
                </c:pt>
                <c:pt idx="2283">
                  <c:v>60.062412000000002</c:v>
                </c:pt>
                <c:pt idx="2284">
                  <c:v>60.062241</c:v>
                </c:pt>
                <c:pt idx="2285">
                  <c:v>60.062241</c:v>
                </c:pt>
                <c:pt idx="2286">
                  <c:v>60.062232999999999</c:v>
                </c:pt>
                <c:pt idx="2287">
                  <c:v>60.062370000000001</c:v>
                </c:pt>
                <c:pt idx="2288">
                  <c:v>60.062190999999999</c:v>
                </c:pt>
                <c:pt idx="2289">
                  <c:v>60.062190999999999</c:v>
                </c:pt>
                <c:pt idx="2290">
                  <c:v>60.062190999999999</c:v>
                </c:pt>
                <c:pt idx="2291">
                  <c:v>60.062320999999997</c:v>
                </c:pt>
                <c:pt idx="2292">
                  <c:v>60.062140999999997</c:v>
                </c:pt>
                <c:pt idx="2293">
                  <c:v>60.062148999999998</c:v>
                </c:pt>
                <c:pt idx="2294">
                  <c:v>60.062140999999997</c:v>
                </c:pt>
                <c:pt idx="2295">
                  <c:v>60.062271000000003</c:v>
                </c:pt>
                <c:pt idx="2296">
                  <c:v>60.062099000000003</c:v>
                </c:pt>
                <c:pt idx="2297">
                  <c:v>60.062099000000003</c:v>
                </c:pt>
                <c:pt idx="2298">
                  <c:v>60.062099000000003</c:v>
                </c:pt>
                <c:pt idx="2299">
                  <c:v>60.062224999999998</c:v>
                </c:pt>
                <c:pt idx="2300">
                  <c:v>60.062049999999999</c:v>
                </c:pt>
                <c:pt idx="2301">
                  <c:v>60.062057000000003</c:v>
                </c:pt>
                <c:pt idx="2302">
                  <c:v>60.062049999999999</c:v>
                </c:pt>
                <c:pt idx="2303">
                  <c:v>60.062182999999997</c:v>
                </c:pt>
                <c:pt idx="2304">
                  <c:v>60.062004000000002</c:v>
                </c:pt>
                <c:pt idx="2305">
                  <c:v>60.062012000000003</c:v>
                </c:pt>
                <c:pt idx="2306">
                  <c:v>60.062004000000002</c:v>
                </c:pt>
                <c:pt idx="2307">
                  <c:v>60.062134</c:v>
                </c:pt>
                <c:pt idx="2308">
                  <c:v>60.061962000000001</c:v>
                </c:pt>
                <c:pt idx="2309">
                  <c:v>60.061970000000002</c:v>
                </c:pt>
                <c:pt idx="2310">
                  <c:v>60.061962000000001</c:v>
                </c:pt>
                <c:pt idx="2311">
                  <c:v>60.062092</c:v>
                </c:pt>
                <c:pt idx="2312">
                  <c:v>60.061920000000001</c:v>
                </c:pt>
                <c:pt idx="2313">
                  <c:v>60.061928000000002</c:v>
                </c:pt>
                <c:pt idx="2314">
                  <c:v>60.061920000000001</c:v>
                </c:pt>
                <c:pt idx="2315">
                  <c:v>60.062049999999999</c:v>
                </c:pt>
                <c:pt idx="2316">
                  <c:v>60.061878</c:v>
                </c:pt>
                <c:pt idx="2317">
                  <c:v>60.061881999999997</c:v>
                </c:pt>
                <c:pt idx="2318">
                  <c:v>60.061878</c:v>
                </c:pt>
                <c:pt idx="2319">
                  <c:v>60.062004000000002</c:v>
                </c:pt>
                <c:pt idx="2320">
                  <c:v>60.061832000000003</c:v>
                </c:pt>
                <c:pt idx="2321">
                  <c:v>60.061839999999997</c:v>
                </c:pt>
                <c:pt idx="2322">
                  <c:v>60.061832000000003</c:v>
                </c:pt>
                <c:pt idx="2323">
                  <c:v>60.061962000000001</c:v>
                </c:pt>
                <c:pt idx="2324">
                  <c:v>60.061790000000002</c:v>
                </c:pt>
                <c:pt idx="2325">
                  <c:v>60.061790000000002</c:v>
                </c:pt>
                <c:pt idx="2326">
                  <c:v>60.061790000000002</c:v>
                </c:pt>
                <c:pt idx="2327">
                  <c:v>60.061920000000001</c:v>
                </c:pt>
                <c:pt idx="2328">
                  <c:v>60.061748999999999</c:v>
                </c:pt>
                <c:pt idx="2329">
                  <c:v>60.061748999999999</c:v>
                </c:pt>
                <c:pt idx="2330">
                  <c:v>60.061748999999999</c:v>
                </c:pt>
                <c:pt idx="2331">
                  <c:v>60.061878</c:v>
                </c:pt>
                <c:pt idx="2332">
                  <c:v>60.061706999999998</c:v>
                </c:pt>
                <c:pt idx="2333">
                  <c:v>60.061706999999998</c:v>
                </c:pt>
                <c:pt idx="2334">
                  <c:v>60.061698999999997</c:v>
                </c:pt>
                <c:pt idx="2335">
                  <c:v>60.061829000000003</c:v>
                </c:pt>
                <c:pt idx="2336">
                  <c:v>60.061653</c:v>
                </c:pt>
                <c:pt idx="2337">
                  <c:v>60.061653</c:v>
                </c:pt>
                <c:pt idx="2338">
                  <c:v>60.061653</c:v>
                </c:pt>
                <c:pt idx="2339">
                  <c:v>60.061782999999998</c:v>
                </c:pt>
                <c:pt idx="2340">
                  <c:v>60.061610999999999</c:v>
                </c:pt>
                <c:pt idx="2341">
                  <c:v>60.061610999999999</c:v>
                </c:pt>
                <c:pt idx="2342">
                  <c:v>60.061604000000003</c:v>
                </c:pt>
                <c:pt idx="2343">
                  <c:v>60.061740999999998</c:v>
                </c:pt>
                <c:pt idx="2344">
                  <c:v>60.061562000000002</c:v>
                </c:pt>
                <c:pt idx="2345">
                  <c:v>60.061568999999999</c:v>
                </c:pt>
                <c:pt idx="2346">
                  <c:v>60.061562000000002</c:v>
                </c:pt>
                <c:pt idx="2347">
                  <c:v>60.061691000000003</c:v>
                </c:pt>
                <c:pt idx="2348">
                  <c:v>60.061520000000002</c:v>
                </c:pt>
                <c:pt idx="2349">
                  <c:v>60.061526999999998</c:v>
                </c:pt>
                <c:pt idx="2350">
                  <c:v>60.061520000000002</c:v>
                </c:pt>
                <c:pt idx="2351">
                  <c:v>60.061649000000003</c:v>
                </c:pt>
                <c:pt idx="2352">
                  <c:v>60.061478000000001</c:v>
                </c:pt>
                <c:pt idx="2353">
                  <c:v>60.061484999999998</c:v>
                </c:pt>
                <c:pt idx="2354">
                  <c:v>60.061478000000001</c:v>
                </c:pt>
                <c:pt idx="2355">
                  <c:v>60.061610999999999</c:v>
                </c:pt>
                <c:pt idx="2356">
                  <c:v>60.061432000000003</c:v>
                </c:pt>
                <c:pt idx="2357">
                  <c:v>60.061439999999997</c:v>
                </c:pt>
                <c:pt idx="2358">
                  <c:v>60.061432000000003</c:v>
                </c:pt>
                <c:pt idx="2359">
                  <c:v>60.061568999999999</c:v>
                </c:pt>
                <c:pt idx="2360">
                  <c:v>60.061397999999997</c:v>
                </c:pt>
                <c:pt idx="2361">
                  <c:v>60.061397999999997</c:v>
                </c:pt>
                <c:pt idx="2362">
                  <c:v>60.061390000000003</c:v>
                </c:pt>
                <c:pt idx="2363">
                  <c:v>60.061526999999998</c:v>
                </c:pt>
                <c:pt idx="2364">
                  <c:v>60.061356000000004</c:v>
                </c:pt>
                <c:pt idx="2365">
                  <c:v>60.061356000000004</c:v>
                </c:pt>
                <c:pt idx="2366">
                  <c:v>60.061356000000004</c:v>
                </c:pt>
                <c:pt idx="2367">
                  <c:v>60.061484999999998</c:v>
                </c:pt>
                <c:pt idx="2368">
                  <c:v>60.061309999999999</c:v>
                </c:pt>
                <c:pt idx="2369">
                  <c:v>60.061317000000003</c:v>
                </c:pt>
                <c:pt idx="2370">
                  <c:v>60.061309999999999</c:v>
                </c:pt>
                <c:pt idx="2371">
                  <c:v>60.061439999999997</c:v>
                </c:pt>
                <c:pt idx="2372">
                  <c:v>60.061267999999998</c:v>
                </c:pt>
                <c:pt idx="2373">
                  <c:v>60.061275000000002</c:v>
                </c:pt>
                <c:pt idx="2374">
                  <c:v>60.061267999999998</c:v>
                </c:pt>
                <c:pt idx="2375">
                  <c:v>60.061405000000001</c:v>
                </c:pt>
                <c:pt idx="2376">
                  <c:v>60.061225999999998</c:v>
                </c:pt>
                <c:pt idx="2377">
                  <c:v>60.061233999999999</c:v>
                </c:pt>
                <c:pt idx="2378">
                  <c:v>60.061225999999998</c:v>
                </c:pt>
                <c:pt idx="2379">
                  <c:v>60.061363</c:v>
                </c:pt>
                <c:pt idx="2380">
                  <c:v>60.061191999999998</c:v>
                </c:pt>
                <c:pt idx="2381">
                  <c:v>60.061191999999998</c:v>
                </c:pt>
                <c:pt idx="2382">
                  <c:v>60.061183999999997</c:v>
                </c:pt>
                <c:pt idx="2383">
                  <c:v>60.061317000000003</c:v>
                </c:pt>
                <c:pt idx="2384">
                  <c:v>60.061146000000001</c:v>
                </c:pt>
                <c:pt idx="2385">
                  <c:v>60.061146000000001</c:v>
                </c:pt>
                <c:pt idx="2386">
                  <c:v>60.061141999999997</c:v>
                </c:pt>
                <c:pt idx="2387">
                  <c:v>60.061275000000002</c:v>
                </c:pt>
                <c:pt idx="2388">
                  <c:v>60.061104</c:v>
                </c:pt>
                <c:pt idx="2389">
                  <c:v>60.061104</c:v>
                </c:pt>
                <c:pt idx="2390">
                  <c:v>60.061095999999999</c:v>
                </c:pt>
                <c:pt idx="2391">
                  <c:v>60.061233999999999</c:v>
                </c:pt>
                <c:pt idx="2392">
                  <c:v>60.061053999999999</c:v>
                </c:pt>
                <c:pt idx="2393">
                  <c:v>60.061062</c:v>
                </c:pt>
                <c:pt idx="2394">
                  <c:v>60.061053999999999</c:v>
                </c:pt>
                <c:pt idx="2395">
                  <c:v>60.061183999999997</c:v>
                </c:pt>
                <c:pt idx="2396">
                  <c:v>60.061011999999998</c:v>
                </c:pt>
                <c:pt idx="2397">
                  <c:v>60.061019999999999</c:v>
                </c:pt>
                <c:pt idx="2398">
                  <c:v>60.061011999999998</c:v>
                </c:pt>
                <c:pt idx="2399">
                  <c:v>60.061146000000001</c:v>
                </c:pt>
                <c:pt idx="2400">
                  <c:v>60.060966000000001</c:v>
                </c:pt>
                <c:pt idx="2401">
                  <c:v>60.060974000000002</c:v>
                </c:pt>
                <c:pt idx="2402">
                  <c:v>60.060966000000001</c:v>
                </c:pt>
                <c:pt idx="2403">
                  <c:v>60.061104</c:v>
                </c:pt>
                <c:pt idx="2404">
                  <c:v>60.060932000000001</c:v>
                </c:pt>
                <c:pt idx="2405">
                  <c:v>60.060932000000001</c:v>
                </c:pt>
                <c:pt idx="2406">
                  <c:v>60.060932000000001</c:v>
                </c:pt>
                <c:pt idx="2407">
                  <c:v>60.061062</c:v>
                </c:pt>
                <c:pt idx="2408">
                  <c:v>60.060890000000001</c:v>
                </c:pt>
                <c:pt idx="2409">
                  <c:v>60.060898000000002</c:v>
                </c:pt>
                <c:pt idx="2410">
                  <c:v>60.060890000000001</c:v>
                </c:pt>
                <c:pt idx="2411">
                  <c:v>60.061028</c:v>
                </c:pt>
                <c:pt idx="2412">
                  <c:v>60.060851999999997</c:v>
                </c:pt>
                <c:pt idx="2413">
                  <c:v>60.060851999999997</c:v>
                </c:pt>
                <c:pt idx="2414">
                  <c:v>60.060851999999997</c:v>
                </c:pt>
                <c:pt idx="2415">
                  <c:v>60.060982000000003</c:v>
                </c:pt>
                <c:pt idx="2416">
                  <c:v>60.060809999999996</c:v>
                </c:pt>
                <c:pt idx="2417">
                  <c:v>60.060817999999998</c:v>
                </c:pt>
                <c:pt idx="2418">
                  <c:v>60.060809999999996</c:v>
                </c:pt>
                <c:pt idx="2419">
                  <c:v>60.060946999999999</c:v>
                </c:pt>
                <c:pt idx="2420">
                  <c:v>60.060775999999997</c:v>
                </c:pt>
                <c:pt idx="2421">
                  <c:v>60.060775999999997</c:v>
                </c:pt>
                <c:pt idx="2422">
                  <c:v>60.060775999999997</c:v>
                </c:pt>
                <c:pt idx="2423">
                  <c:v>60.060904999999998</c:v>
                </c:pt>
                <c:pt idx="2424">
                  <c:v>60.060733999999997</c:v>
                </c:pt>
                <c:pt idx="2425">
                  <c:v>60.060738000000001</c:v>
                </c:pt>
                <c:pt idx="2426">
                  <c:v>60.060733999999997</c:v>
                </c:pt>
                <c:pt idx="2427">
                  <c:v>60.060867000000002</c:v>
                </c:pt>
                <c:pt idx="2428">
                  <c:v>60.060687999999999</c:v>
                </c:pt>
                <c:pt idx="2429">
                  <c:v>60.060696</c:v>
                </c:pt>
                <c:pt idx="2430">
                  <c:v>60.060687999999999</c:v>
                </c:pt>
                <c:pt idx="2431">
                  <c:v>60.060825000000001</c:v>
                </c:pt>
                <c:pt idx="2432">
                  <c:v>60.060654</c:v>
                </c:pt>
                <c:pt idx="2433">
                  <c:v>60.060654</c:v>
                </c:pt>
                <c:pt idx="2434">
                  <c:v>60.060654</c:v>
                </c:pt>
                <c:pt idx="2435">
                  <c:v>60.060783000000001</c:v>
                </c:pt>
                <c:pt idx="2436">
                  <c:v>60.060611999999999</c:v>
                </c:pt>
                <c:pt idx="2437">
                  <c:v>60.060611999999999</c:v>
                </c:pt>
                <c:pt idx="2438">
                  <c:v>60.060611999999999</c:v>
                </c:pt>
                <c:pt idx="2439">
                  <c:v>60.060738000000001</c:v>
                </c:pt>
                <c:pt idx="2440">
                  <c:v>60.060569999999998</c:v>
                </c:pt>
                <c:pt idx="2441">
                  <c:v>60.060574000000003</c:v>
                </c:pt>
                <c:pt idx="2442">
                  <c:v>60.060569999999998</c:v>
                </c:pt>
                <c:pt idx="2443">
                  <c:v>60.060696</c:v>
                </c:pt>
                <c:pt idx="2444">
                  <c:v>60.060524000000001</c:v>
                </c:pt>
                <c:pt idx="2445">
                  <c:v>60.060532000000002</c:v>
                </c:pt>
                <c:pt idx="2446">
                  <c:v>60.060524000000001</c:v>
                </c:pt>
                <c:pt idx="2447">
                  <c:v>60.060661000000003</c:v>
                </c:pt>
                <c:pt idx="2448">
                  <c:v>60.060490000000001</c:v>
                </c:pt>
                <c:pt idx="2449">
                  <c:v>60.060490000000001</c:v>
                </c:pt>
                <c:pt idx="2450">
                  <c:v>60.060490000000001</c:v>
                </c:pt>
                <c:pt idx="2451">
                  <c:v>60.060619000000003</c:v>
                </c:pt>
                <c:pt idx="2452">
                  <c:v>60.060448000000001</c:v>
                </c:pt>
                <c:pt idx="2453">
                  <c:v>60.060454999999997</c:v>
                </c:pt>
                <c:pt idx="2454">
                  <c:v>60.060448000000001</c:v>
                </c:pt>
                <c:pt idx="2455">
                  <c:v>60.060580999999999</c:v>
                </c:pt>
                <c:pt idx="2456">
                  <c:v>60.060409999999997</c:v>
                </c:pt>
                <c:pt idx="2457">
                  <c:v>60.060417000000001</c:v>
                </c:pt>
                <c:pt idx="2458">
                  <c:v>60.060409999999997</c:v>
                </c:pt>
                <c:pt idx="2459">
                  <c:v>60.060547</c:v>
                </c:pt>
                <c:pt idx="2460">
                  <c:v>60.060375000000001</c:v>
                </c:pt>
                <c:pt idx="2461">
                  <c:v>60.060375000000001</c:v>
                </c:pt>
                <c:pt idx="2462">
                  <c:v>60.060375000000001</c:v>
                </c:pt>
                <c:pt idx="2463">
                  <c:v>60.060504999999999</c:v>
                </c:pt>
                <c:pt idx="2464">
                  <c:v>60.060341000000001</c:v>
                </c:pt>
                <c:pt idx="2465">
                  <c:v>60.060341000000001</c:v>
                </c:pt>
                <c:pt idx="2466">
                  <c:v>60.060341000000001</c:v>
                </c:pt>
                <c:pt idx="2467">
                  <c:v>60.060467000000003</c:v>
                </c:pt>
                <c:pt idx="2468">
                  <c:v>60.060295000000004</c:v>
                </c:pt>
                <c:pt idx="2469">
                  <c:v>60.060302999999998</c:v>
                </c:pt>
                <c:pt idx="2470">
                  <c:v>60.060302999999998</c:v>
                </c:pt>
                <c:pt idx="2471">
                  <c:v>60.060431999999999</c:v>
                </c:pt>
                <c:pt idx="2472">
                  <c:v>60.060260999999997</c:v>
                </c:pt>
                <c:pt idx="2473">
                  <c:v>60.060268000000001</c:v>
                </c:pt>
                <c:pt idx="2474">
                  <c:v>60.060260999999997</c:v>
                </c:pt>
                <c:pt idx="2475">
                  <c:v>60.060394000000002</c:v>
                </c:pt>
                <c:pt idx="2476">
                  <c:v>60.060226</c:v>
                </c:pt>
                <c:pt idx="2477">
                  <c:v>60.060229999999997</c:v>
                </c:pt>
                <c:pt idx="2478">
                  <c:v>60.060226</c:v>
                </c:pt>
                <c:pt idx="2479">
                  <c:v>60.060360000000003</c:v>
                </c:pt>
                <c:pt idx="2480">
                  <c:v>60.060187999999997</c:v>
                </c:pt>
                <c:pt idx="2481">
                  <c:v>60.060187999999997</c:v>
                </c:pt>
                <c:pt idx="2482">
                  <c:v>60.060187999999997</c:v>
                </c:pt>
                <c:pt idx="2483">
                  <c:v>60.060318000000002</c:v>
                </c:pt>
                <c:pt idx="2484">
                  <c:v>60.060146000000003</c:v>
                </c:pt>
                <c:pt idx="2485">
                  <c:v>60.060153999999997</c:v>
                </c:pt>
                <c:pt idx="2486">
                  <c:v>60.060146000000003</c:v>
                </c:pt>
                <c:pt idx="2487">
                  <c:v>60.060279999999999</c:v>
                </c:pt>
                <c:pt idx="2488">
                  <c:v>60.060111999999997</c:v>
                </c:pt>
                <c:pt idx="2489">
                  <c:v>60.060111999999997</c:v>
                </c:pt>
                <c:pt idx="2490">
                  <c:v>60.060111999999997</c:v>
                </c:pt>
                <c:pt idx="2491">
                  <c:v>60.060237999999998</c:v>
                </c:pt>
                <c:pt idx="2492">
                  <c:v>60.060065999999999</c:v>
                </c:pt>
                <c:pt idx="2493">
                  <c:v>60.060074</c:v>
                </c:pt>
                <c:pt idx="2494">
                  <c:v>60.060065999999999</c:v>
                </c:pt>
                <c:pt idx="2495">
                  <c:v>60.060203999999999</c:v>
                </c:pt>
                <c:pt idx="2496">
                  <c:v>60.060032</c:v>
                </c:pt>
                <c:pt idx="2497">
                  <c:v>60.060032</c:v>
                </c:pt>
                <c:pt idx="2498">
                  <c:v>60.060032</c:v>
                </c:pt>
                <c:pt idx="2499">
                  <c:v>60.060161999999998</c:v>
                </c:pt>
                <c:pt idx="2500">
                  <c:v>60.059989999999999</c:v>
                </c:pt>
                <c:pt idx="2501">
                  <c:v>60.059998</c:v>
                </c:pt>
                <c:pt idx="2502">
                  <c:v>60.059998</c:v>
                </c:pt>
                <c:pt idx="2503">
                  <c:v>60.060122999999997</c:v>
                </c:pt>
                <c:pt idx="2504">
                  <c:v>60.059952000000003</c:v>
                </c:pt>
                <c:pt idx="2505">
                  <c:v>60.059958999999999</c:v>
                </c:pt>
                <c:pt idx="2506">
                  <c:v>60.059952000000003</c:v>
                </c:pt>
                <c:pt idx="2507">
                  <c:v>60.060088999999998</c:v>
                </c:pt>
                <c:pt idx="2508">
                  <c:v>60.059916999999999</c:v>
                </c:pt>
                <c:pt idx="2509">
                  <c:v>60.059925</c:v>
                </c:pt>
                <c:pt idx="2510">
                  <c:v>60.059916999999999</c:v>
                </c:pt>
                <c:pt idx="2511">
                  <c:v>60.060051000000001</c:v>
                </c:pt>
                <c:pt idx="2512">
                  <c:v>60.059882999999999</c:v>
                </c:pt>
                <c:pt idx="2513">
                  <c:v>60.059887000000003</c:v>
                </c:pt>
                <c:pt idx="2514">
                  <c:v>60.059882999999999</c:v>
                </c:pt>
                <c:pt idx="2515">
                  <c:v>60.060017000000002</c:v>
                </c:pt>
                <c:pt idx="2516">
                  <c:v>60.059845000000003</c:v>
                </c:pt>
                <c:pt idx="2517">
                  <c:v>60.059852999999997</c:v>
                </c:pt>
                <c:pt idx="2518">
                  <c:v>60.059852999999997</c:v>
                </c:pt>
                <c:pt idx="2519">
                  <c:v>60.059981999999998</c:v>
                </c:pt>
                <c:pt idx="2520">
                  <c:v>60.059811000000003</c:v>
                </c:pt>
                <c:pt idx="2521">
                  <c:v>60.059818</c:v>
                </c:pt>
                <c:pt idx="2522">
                  <c:v>60.059818</c:v>
                </c:pt>
                <c:pt idx="2523">
                  <c:v>60.059944000000002</c:v>
                </c:pt>
                <c:pt idx="2524">
                  <c:v>60.059772000000002</c:v>
                </c:pt>
                <c:pt idx="2525">
                  <c:v>60.059780000000003</c:v>
                </c:pt>
                <c:pt idx="2526">
                  <c:v>60.059780000000003</c:v>
                </c:pt>
                <c:pt idx="2527">
                  <c:v>60.059910000000002</c:v>
                </c:pt>
                <c:pt idx="2528">
                  <c:v>60.059738000000003</c:v>
                </c:pt>
                <c:pt idx="2529">
                  <c:v>60.059745999999997</c:v>
                </c:pt>
                <c:pt idx="2530">
                  <c:v>60.059738000000003</c:v>
                </c:pt>
                <c:pt idx="2531">
                  <c:v>60.059874999999998</c:v>
                </c:pt>
                <c:pt idx="2532">
                  <c:v>60.059704000000004</c:v>
                </c:pt>
                <c:pt idx="2533">
                  <c:v>60.059708000000001</c:v>
                </c:pt>
                <c:pt idx="2534">
                  <c:v>60.059704000000004</c:v>
                </c:pt>
                <c:pt idx="2535">
                  <c:v>60.059837000000002</c:v>
                </c:pt>
                <c:pt idx="2536">
                  <c:v>60.059666</c:v>
                </c:pt>
                <c:pt idx="2537">
                  <c:v>60.059672999999997</c:v>
                </c:pt>
                <c:pt idx="2538">
                  <c:v>60.059666</c:v>
                </c:pt>
                <c:pt idx="2539">
                  <c:v>60.059795000000001</c:v>
                </c:pt>
                <c:pt idx="2540">
                  <c:v>60.059631000000003</c:v>
                </c:pt>
                <c:pt idx="2541">
                  <c:v>60.059631000000003</c:v>
                </c:pt>
                <c:pt idx="2542">
                  <c:v>60.059631000000003</c:v>
                </c:pt>
                <c:pt idx="2543">
                  <c:v>60.059761000000002</c:v>
                </c:pt>
                <c:pt idx="2544">
                  <c:v>60.059589000000003</c:v>
                </c:pt>
                <c:pt idx="2545">
                  <c:v>60.059593</c:v>
                </c:pt>
                <c:pt idx="2546">
                  <c:v>60.059593</c:v>
                </c:pt>
                <c:pt idx="2547">
                  <c:v>60.059722999999998</c:v>
                </c:pt>
                <c:pt idx="2548">
                  <c:v>60.059550999999999</c:v>
                </c:pt>
                <c:pt idx="2549">
                  <c:v>60.059559</c:v>
                </c:pt>
                <c:pt idx="2550">
                  <c:v>60.059559</c:v>
                </c:pt>
                <c:pt idx="2551">
                  <c:v>60.059688999999999</c:v>
                </c:pt>
                <c:pt idx="2552">
                  <c:v>60.059517</c:v>
                </c:pt>
                <c:pt idx="2553">
                  <c:v>60.059525000000001</c:v>
                </c:pt>
                <c:pt idx="2554">
                  <c:v>60.059525000000001</c:v>
                </c:pt>
                <c:pt idx="2555">
                  <c:v>60.059654000000002</c:v>
                </c:pt>
                <c:pt idx="2556">
                  <c:v>60.059486</c:v>
                </c:pt>
                <c:pt idx="2557">
                  <c:v>60.059486</c:v>
                </c:pt>
                <c:pt idx="2558">
                  <c:v>60.059486</c:v>
                </c:pt>
                <c:pt idx="2559">
                  <c:v>60.059615999999998</c:v>
                </c:pt>
                <c:pt idx="2560">
                  <c:v>60.059452</c:v>
                </c:pt>
                <c:pt idx="2561">
                  <c:v>60.059460000000001</c:v>
                </c:pt>
                <c:pt idx="2562">
                  <c:v>60.059452</c:v>
                </c:pt>
                <c:pt idx="2563">
                  <c:v>60.059589000000003</c:v>
                </c:pt>
                <c:pt idx="2564">
                  <c:v>60.059418000000001</c:v>
                </c:pt>
                <c:pt idx="2565">
                  <c:v>60.059424999999997</c:v>
                </c:pt>
                <c:pt idx="2566">
                  <c:v>60.059424999999997</c:v>
                </c:pt>
                <c:pt idx="2567">
                  <c:v>60.059550999999999</c:v>
                </c:pt>
                <c:pt idx="2568">
                  <c:v>60.059387000000001</c:v>
                </c:pt>
                <c:pt idx="2569">
                  <c:v>60.059387000000001</c:v>
                </c:pt>
                <c:pt idx="2570">
                  <c:v>60.059387000000001</c:v>
                </c:pt>
                <c:pt idx="2571">
                  <c:v>60.059525000000001</c:v>
                </c:pt>
                <c:pt idx="2572">
                  <c:v>60.059353000000002</c:v>
                </c:pt>
                <c:pt idx="2573">
                  <c:v>60.059361000000003</c:v>
                </c:pt>
                <c:pt idx="2574">
                  <c:v>60.059353000000002</c:v>
                </c:pt>
                <c:pt idx="2575">
                  <c:v>60.059486</c:v>
                </c:pt>
                <c:pt idx="2576">
                  <c:v>60.059314999999998</c:v>
                </c:pt>
                <c:pt idx="2577">
                  <c:v>60.059322000000002</c:v>
                </c:pt>
                <c:pt idx="2578">
                  <c:v>60.059322000000002</c:v>
                </c:pt>
                <c:pt idx="2579">
                  <c:v>60.059452</c:v>
                </c:pt>
                <c:pt idx="2580">
                  <c:v>60.059288000000002</c:v>
                </c:pt>
                <c:pt idx="2581">
                  <c:v>60.059288000000002</c:v>
                </c:pt>
                <c:pt idx="2582">
                  <c:v>60.059288000000002</c:v>
                </c:pt>
                <c:pt idx="2583">
                  <c:v>60.059418000000001</c:v>
                </c:pt>
                <c:pt idx="2584">
                  <c:v>60.059249999999999</c:v>
                </c:pt>
                <c:pt idx="2585">
                  <c:v>60.059249999999999</c:v>
                </c:pt>
                <c:pt idx="2586">
                  <c:v>60.059249999999999</c:v>
                </c:pt>
                <c:pt idx="2587">
                  <c:v>60.059379999999997</c:v>
                </c:pt>
                <c:pt idx="2588">
                  <c:v>60.059215999999999</c:v>
                </c:pt>
                <c:pt idx="2589">
                  <c:v>60.059215999999999</c:v>
                </c:pt>
                <c:pt idx="2590">
                  <c:v>60.059215999999999</c:v>
                </c:pt>
                <c:pt idx="2591">
                  <c:v>60.059345</c:v>
                </c:pt>
                <c:pt idx="2592">
                  <c:v>60.059181000000002</c:v>
                </c:pt>
                <c:pt idx="2593">
                  <c:v>60.059189000000003</c:v>
                </c:pt>
                <c:pt idx="2594">
                  <c:v>60.059181000000002</c:v>
                </c:pt>
                <c:pt idx="2595">
                  <c:v>60.059311000000001</c:v>
                </c:pt>
                <c:pt idx="2596">
                  <c:v>60.059142999999999</c:v>
                </c:pt>
                <c:pt idx="2597">
                  <c:v>60.059151</c:v>
                </c:pt>
                <c:pt idx="2598">
                  <c:v>60.059142999999999</c:v>
                </c:pt>
                <c:pt idx="2599">
                  <c:v>60.059280000000001</c:v>
                </c:pt>
                <c:pt idx="2600">
                  <c:v>60.059108999999999</c:v>
                </c:pt>
                <c:pt idx="2601">
                  <c:v>60.059116000000003</c:v>
                </c:pt>
                <c:pt idx="2602">
                  <c:v>60.059116000000003</c:v>
                </c:pt>
                <c:pt idx="2603">
                  <c:v>60.059246000000002</c:v>
                </c:pt>
                <c:pt idx="2604">
                  <c:v>60.059074000000003</c:v>
                </c:pt>
                <c:pt idx="2605">
                  <c:v>60.059081999999997</c:v>
                </c:pt>
                <c:pt idx="2606">
                  <c:v>60.059081999999997</c:v>
                </c:pt>
                <c:pt idx="2607">
                  <c:v>60.059207999999998</c:v>
                </c:pt>
                <c:pt idx="2608">
                  <c:v>60.059044</c:v>
                </c:pt>
                <c:pt idx="2609">
                  <c:v>60.059052000000001</c:v>
                </c:pt>
                <c:pt idx="2610">
                  <c:v>60.059044</c:v>
                </c:pt>
                <c:pt idx="2611">
                  <c:v>60.059181000000002</c:v>
                </c:pt>
                <c:pt idx="2612">
                  <c:v>60.059016999999997</c:v>
                </c:pt>
                <c:pt idx="2613">
                  <c:v>60.059016999999997</c:v>
                </c:pt>
                <c:pt idx="2614">
                  <c:v>60.059016999999997</c:v>
                </c:pt>
                <c:pt idx="2615">
                  <c:v>60.059151</c:v>
                </c:pt>
                <c:pt idx="2616">
                  <c:v>60.058979000000001</c:v>
                </c:pt>
                <c:pt idx="2617">
                  <c:v>60.058987000000002</c:v>
                </c:pt>
                <c:pt idx="2618">
                  <c:v>60.058987000000002</c:v>
                </c:pt>
                <c:pt idx="2619">
                  <c:v>60.059116000000003</c:v>
                </c:pt>
                <c:pt idx="2620">
                  <c:v>60.058951999999998</c:v>
                </c:pt>
                <c:pt idx="2621">
                  <c:v>60.058959999999999</c:v>
                </c:pt>
                <c:pt idx="2622">
                  <c:v>60.058951999999998</c:v>
                </c:pt>
                <c:pt idx="2623">
                  <c:v>60.059086000000001</c:v>
                </c:pt>
                <c:pt idx="2624">
                  <c:v>60.058922000000003</c:v>
                </c:pt>
                <c:pt idx="2625">
                  <c:v>60.058922000000003</c:v>
                </c:pt>
                <c:pt idx="2626">
                  <c:v>60.058922000000003</c:v>
                </c:pt>
                <c:pt idx="2627">
                  <c:v>60.059058999999998</c:v>
                </c:pt>
                <c:pt idx="2628">
                  <c:v>60.058886999999999</c:v>
                </c:pt>
                <c:pt idx="2629">
                  <c:v>60.058895</c:v>
                </c:pt>
                <c:pt idx="2630">
                  <c:v>60.058895</c:v>
                </c:pt>
                <c:pt idx="2631">
                  <c:v>60.059021000000001</c:v>
                </c:pt>
                <c:pt idx="2632">
                  <c:v>60.058857000000003</c:v>
                </c:pt>
                <c:pt idx="2633">
                  <c:v>60.058857000000003</c:v>
                </c:pt>
                <c:pt idx="2634">
                  <c:v>60.058857000000003</c:v>
                </c:pt>
                <c:pt idx="2635">
                  <c:v>60.058987000000002</c:v>
                </c:pt>
                <c:pt idx="2636">
                  <c:v>60.058822999999997</c:v>
                </c:pt>
                <c:pt idx="2637">
                  <c:v>60.05883</c:v>
                </c:pt>
                <c:pt idx="2638">
                  <c:v>60.058822999999997</c:v>
                </c:pt>
                <c:pt idx="2639">
                  <c:v>60.058959999999999</c:v>
                </c:pt>
                <c:pt idx="2640">
                  <c:v>60.058788</c:v>
                </c:pt>
                <c:pt idx="2641">
                  <c:v>60.058791999999997</c:v>
                </c:pt>
                <c:pt idx="2642">
                  <c:v>60.058791999999997</c:v>
                </c:pt>
                <c:pt idx="2643">
                  <c:v>60.058922000000003</c:v>
                </c:pt>
                <c:pt idx="2644">
                  <c:v>60.058757999999997</c:v>
                </c:pt>
                <c:pt idx="2645">
                  <c:v>60.058757999999997</c:v>
                </c:pt>
                <c:pt idx="2646">
                  <c:v>60.058757999999997</c:v>
                </c:pt>
                <c:pt idx="2647">
                  <c:v>60.058886999999999</c:v>
                </c:pt>
                <c:pt idx="2648">
                  <c:v>60.058723000000001</c:v>
                </c:pt>
                <c:pt idx="2649">
                  <c:v>60.058731000000002</c:v>
                </c:pt>
                <c:pt idx="2650">
                  <c:v>60.058723000000001</c:v>
                </c:pt>
                <c:pt idx="2651">
                  <c:v>60.058857000000003</c:v>
                </c:pt>
                <c:pt idx="2652">
                  <c:v>60.058684999999997</c:v>
                </c:pt>
                <c:pt idx="2653">
                  <c:v>60.058692999999998</c:v>
                </c:pt>
                <c:pt idx="2654">
                  <c:v>60.058692999999998</c:v>
                </c:pt>
                <c:pt idx="2655">
                  <c:v>60.058822999999997</c:v>
                </c:pt>
                <c:pt idx="2656">
                  <c:v>60.058658999999999</c:v>
                </c:pt>
                <c:pt idx="2657">
                  <c:v>60.058666000000002</c:v>
                </c:pt>
                <c:pt idx="2658">
                  <c:v>60.058666000000002</c:v>
                </c:pt>
                <c:pt idx="2659">
                  <c:v>60.058791999999997</c:v>
                </c:pt>
                <c:pt idx="2660">
                  <c:v>60.058627999999999</c:v>
                </c:pt>
                <c:pt idx="2661">
                  <c:v>60.058636</c:v>
                </c:pt>
                <c:pt idx="2662">
                  <c:v>60.058636</c:v>
                </c:pt>
                <c:pt idx="2663">
                  <c:v>60.058765000000001</c:v>
                </c:pt>
                <c:pt idx="2664">
                  <c:v>60.058601000000003</c:v>
                </c:pt>
                <c:pt idx="2665">
                  <c:v>60.058608999999997</c:v>
                </c:pt>
                <c:pt idx="2666">
                  <c:v>60.058608999999997</c:v>
                </c:pt>
                <c:pt idx="2667">
                  <c:v>60.058739000000003</c:v>
                </c:pt>
                <c:pt idx="2668">
                  <c:v>60.058571000000001</c:v>
                </c:pt>
                <c:pt idx="2669">
                  <c:v>60.058577999999997</c:v>
                </c:pt>
                <c:pt idx="2670">
                  <c:v>60.058577999999997</c:v>
                </c:pt>
                <c:pt idx="2671">
                  <c:v>60.058708000000003</c:v>
                </c:pt>
                <c:pt idx="2672">
                  <c:v>60.058543999999998</c:v>
                </c:pt>
                <c:pt idx="2673">
                  <c:v>60.058551999999999</c:v>
                </c:pt>
                <c:pt idx="2674">
                  <c:v>60.058543999999998</c:v>
                </c:pt>
                <c:pt idx="2675">
                  <c:v>60.058678</c:v>
                </c:pt>
                <c:pt idx="2676">
                  <c:v>60.058514000000002</c:v>
                </c:pt>
                <c:pt idx="2677">
                  <c:v>60.058520999999999</c:v>
                </c:pt>
                <c:pt idx="2678">
                  <c:v>60.058514000000002</c:v>
                </c:pt>
                <c:pt idx="2679">
                  <c:v>60.058650999999998</c:v>
                </c:pt>
                <c:pt idx="2680">
                  <c:v>60.058478999999998</c:v>
                </c:pt>
                <c:pt idx="2681">
                  <c:v>60.058487</c:v>
                </c:pt>
                <c:pt idx="2682">
                  <c:v>60.058487</c:v>
                </c:pt>
                <c:pt idx="2683">
                  <c:v>60.058616999999998</c:v>
                </c:pt>
                <c:pt idx="2684">
                  <c:v>60.058449000000003</c:v>
                </c:pt>
                <c:pt idx="2685">
                  <c:v>60.058456</c:v>
                </c:pt>
                <c:pt idx="2686">
                  <c:v>60.058456</c:v>
                </c:pt>
                <c:pt idx="2687">
                  <c:v>60.058585999999998</c:v>
                </c:pt>
                <c:pt idx="2688">
                  <c:v>60.058422</c:v>
                </c:pt>
                <c:pt idx="2689">
                  <c:v>60.058430000000001</c:v>
                </c:pt>
                <c:pt idx="2690">
                  <c:v>60.058422</c:v>
                </c:pt>
                <c:pt idx="2691">
                  <c:v>60.058559000000002</c:v>
                </c:pt>
                <c:pt idx="2692">
                  <c:v>60.058388000000001</c:v>
                </c:pt>
                <c:pt idx="2693">
                  <c:v>60.058394999999997</c:v>
                </c:pt>
                <c:pt idx="2694">
                  <c:v>60.058394999999997</c:v>
                </c:pt>
                <c:pt idx="2695">
                  <c:v>60.058520999999999</c:v>
                </c:pt>
                <c:pt idx="2696">
                  <c:v>60.058357000000001</c:v>
                </c:pt>
                <c:pt idx="2697">
                  <c:v>60.058365000000002</c:v>
                </c:pt>
                <c:pt idx="2698">
                  <c:v>60.058365000000002</c:v>
                </c:pt>
                <c:pt idx="2699">
                  <c:v>60.058495000000001</c:v>
                </c:pt>
                <c:pt idx="2700">
                  <c:v>60.058331000000003</c:v>
                </c:pt>
                <c:pt idx="2701">
                  <c:v>60.058334000000002</c:v>
                </c:pt>
                <c:pt idx="2702">
                  <c:v>60.058331000000003</c:v>
                </c:pt>
                <c:pt idx="2703">
                  <c:v>60.058464000000001</c:v>
                </c:pt>
                <c:pt idx="2704">
                  <c:v>60.058300000000003</c:v>
                </c:pt>
                <c:pt idx="2705">
                  <c:v>60.058300000000003</c:v>
                </c:pt>
                <c:pt idx="2706">
                  <c:v>60.058300000000003</c:v>
                </c:pt>
                <c:pt idx="2707">
                  <c:v>60.058436999999998</c:v>
                </c:pt>
                <c:pt idx="2708">
                  <c:v>60.058273</c:v>
                </c:pt>
                <c:pt idx="2709">
                  <c:v>60.058273</c:v>
                </c:pt>
                <c:pt idx="2710">
                  <c:v>60.058273</c:v>
                </c:pt>
                <c:pt idx="2711">
                  <c:v>60.058407000000003</c:v>
                </c:pt>
                <c:pt idx="2712">
                  <c:v>60.058242999999997</c:v>
                </c:pt>
                <c:pt idx="2713">
                  <c:v>60.058250000000001</c:v>
                </c:pt>
                <c:pt idx="2714">
                  <c:v>60.058242999999997</c:v>
                </c:pt>
                <c:pt idx="2715">
                  <c:v>60.05838</c:v>
                </c:pt>
                <c:pt idx="2716">
                  <c:v>60.058216000000002</c:v>
                </c:pt>
                <c:pt idx="2717">
                  <c:v>60.058219999999999</c:v>
                </c:pt>
                <c:pt idx="2718">
                  <c:v>60.058219999999999</c:v>
                </c:pt>
                <c:pt idx="2719">
                  <c:v>60.058349999999997</c:v>
                </c:pt>
                <c:pt idx="2720">
                  <c:v>60.058185999999999</c:v>
                </c:pt>
                <c:pt idx="2721">
                  <c:v>60.058193000000003</c:v>
                </c:pt>
                <c:pt idx="2722">
                  <c:v>60.058193000000003</c:v>
                </c:pt>
                <c:pt idx="2723">
                  <c:v>60.058323000000001</c:v>
                </c:pt>
                <c:pt idx="2724">
                  <c:v>60.058159000000003</c:v>
                </c:pt>
                <c:pt idx="2725">
                  <c:v>60.058166999999997</c:v>
                </c:pt>
                <c:pt idx="2726">
                  <c:v>60.058166999999997</c:v>
                </c:pt>
                <c:pt idx="2727">
                  <c:v>60.058292000000002</c:v>
                </c:pt>
                <c:pt idx="2728">
                  <c:v>60.058128000000004</c:v>
                </c:pt>
                <c:pt idx="2729">
                  <c:v>60.058135999999998</c:v>
                </c:pt>
                <c:pt idx="2730">
                  <c:v>60.058135999999998</c:v>
                </c:pt>
                <c:pt idx="2731">
                  <c:v>60.058266000000003</c:v>
                </c:pt>
                <c:pt idx="2732">
                  <c:v>60.058101999999998</c:v>
                </c:pt>
                <c:pt idx="2733">
                  <c:v>60.058104999999998</c:v>
                </c:pt>
                <c:pt idx="2734">
                  <c:v>60.058104999999998</c:v>
                </c:pt>
                <c:pt idx="2735">
                  <c:v>60.058235000000003</c:v>
                </c:pt>
                <c:pt idx="2736">
                  <c:v>60.058070999999998</c:v>
                </c:pt>
                <c:pt idx="2737">
                  <c:v>60.058078999999999</c:v>
                </c:pt>
                <c:pt idx="2738">
                  <c:v>60.058078999999999</c:v>
                </c:pt>
                <c:pt idx="2739">
                  <c:v>60.058208</c:v>
                </c:pt>
                <c:pt idx="2740">
                  <c:v>60.058044000000002</c:v>
                </c:pt>
                <c:pt idx="2741">
                  <c:v>60.058052000000004</c:v>
                </c:pt>
                <c:pt idx="2742">
                  <c:v>60.058052000000004</c:v>
                </c:pt>
                <c:pt idx="2743">
                  <c:v>60.058177999999998</c:v>
                </c:pt>
                <c:pt idx="2744">
                  <c:v>60.058014</c:v>
                </c:pt>
                <c:pt idx="2745">
                  <c:v>60.058022000000001</c:v>
                </c:pt>
                <c:pt idx="2746">
                  <c:v>60.058014</c:v>
                </c:pt>
                <c:pt idx="2747">
                  <c:v>60.058151000000002</c:v>
                </c:pt>
                <c:pt idx="2748">
                  <c:v>60.057986999999997</c:v>
                </c:pt>
                <c:pt idx="2749">
                  <c:v>60.057986999999997</c:v>
                </c:pt>
                <c:pt idx="2750">
                  <c:v>60.057986999999997</c:v>
                </c:pt>
                <c:pt idx="2751">
                  <c:v>60.058121</c:v>
                </c:pt>
                <c:pt idx="2752">
                  <c:v>60.057957000000002</c:v>
                </c:pt>
                <c:pt idx="2753">
                  <c:v>60.057957000000002</c:v>
                </c:pt>
                <c:pt idx="2754">
                  <c:v>60.057957000000002</c:v>
                </c:pt>
                <c:pt idx="2755">
                  <c:v>60.058093999999997</c:v>
                </c:pt>
                <c:pt idx="2756">
                  <c:v>60.057929999999999</c:v>
                </c:pt>
                <c:pt idx="2757">
                  <c:v>60.057929999999999</c:v>
                </c:pt>
                <c:pt idx="2758">
                  <c:v>60.057929999999999</c:v>
                </c:pt>
                <c:pt idx="2759">
                  <c:v>60.058064000000002</c:v>
                </c:pt>
                <c:pt idx="2760">
                  <c:v>60.057898999999999</c:v>
                </c:pt>
                <c:pt idx="2761">
                  <c:v>60.057907</c:v>
                </c:pt>
                <c:pt idx="2762">
                  <c:v>60.057907</c:v>
                </c:pt>
                <c:pt idx="2763">
                  <c:v>60.058036999999999</c:v>
                </c:pt>
                <c:pt idx="2764">
                  <c:v>60.057873000000001</c:v>
                </c:pt>
                <c:pt idx="2765">
                  <c:v>60.057876999999998</c:v>
                </c:pt>
                <c:pt idx="2766">
                  <c:v>60.057876999999998</c:v>
                </c:pt>
                <c:pt idx="2767">
                  <c:v>60.058014</c:v>
                </c:pt>
                <c:pt idx="2768">
                  <c:v>60.057850000000002</c:v>
                </c:pt>
                <c:pt idx="2769">
                  <c:v>60.057858000000003</c:v>
                </c:pt>
                <c:pt idx="2770">
                  <c:v>60.057850000000002</c:v>
                </c:pt>
                <c:pt idx="2771">
                  <c:v>60.057986999999997</c:v>
                </c:pt>
                <c:pt idx="2772">
                  <c:v>60.057822999999999</c:v>
                </c:pt>
                <c:pt idx="2773">
                  <c:v>60.057827000000003</c:v>
                </c:pt>
                <c:pt idx="2774">
                  <c:v>60.057827000000003</c:v>
                </c:pt>
                <c:pt idx="2775">
                  <c:v>60.057957000000002</c:v>
                </c:pt>
                <c:pt idx="2776">
                  <c:v>60.057792999999997</c:v>
                </c:pt>
                <c:pt idx="2777">
                  <c:v>60.0578</c:v>
                </c:pt>
                <c:pt idx="2778">
                  <c:v>60.0578</c:v>
                </c:pt>
                <c:pt idx="2779">
                  <c:v>60.057929999999999</c:v>
                </c:pt>
                <c:pt idx="2780">
                  <c:v>60.057761999999997</c:v>
                </c:pt>
                <c:pt idx="2781">
                  <c:v>60.057769999999998</c:v>
                </c:pt>
                <c:pt idx="2782">
                  <c:v>60.057769999999998</c:v>
                </c:pt>
                <c:pt idx="2783">
                  <c:v>60.057898999999999</c:v>
                </c:pt>
                <c:pt idx="2784">
                  <c:v>60.057735000000001</c:v>
                </c:pt>
                <c:pt idx="2785">
                  <c:v>60.057743000000002</c:v>
                </c:pt>
                <c:pt idx="2786">
                  <c:v>60.057743000000002</c:v>
                </c:pt>
                <c:pt idx="2787">
                  <c:v>60.057873000000001</c:v>
                </c:pt>
                <c:pt idx="2788">
                  <c:v>60.057709000000003</c:v>
                </c:pt>
                <c:pt idx="2789">
                  <c:v>60.057713</c:v>
                </c:pt>
                <c:pt idx="2790">
                  <c:v>60.057713</c:v>
                </c:pt>
                <c:pt idx="2791">
                  <c:v>60.057842000000001</c:v>
                </c:pt>
                <c:pt idx="2792">
                  <c:v>60.057678000000003</c:v>
                </c:pt>
                <c:pt idx="2793">
                  <c:v>60.057685999999997</c:v>
                </c:pt>
                <c:pt idx="2794">
                  <c:v>60.057685999999997</c:v>
                </c:pt>
                <c:pt idx="2795">
                  <c:v>60.057816000000003</c:v>
                </c:pt>
                <c:pt idx="2796">
                  <c:v>60.057648</c:v>
                </c:pt>
                <c:pt idx="2797">
                  <c:v>60.057654999999997</c:v>
                </c:pt>
                <c:pt idx="2798">
                  <c:v>60.057654999999997</c:v>
                </c:pt>
                <c:pt idx="2799">
                  <c:v>60.057785000000003</c:v>
                </c:pt>
                <c:pt idx="2800">
                  <c:v>60.057620999999997</c:v>
                </c:pt>
                <c:pt idx="2801">
                  <c:v>60.057628999999999</c:v>
                </c:pt>
                <c:pt idx="2802">
                  <c:v>60.057628999999999</c:v>
                </c:pt>
                <c:pt idx="2803">
                  <c:v>60.057758</c:v>
                </c:pt>
                <c:pt idx="2804">
                  <c:v>60.057594000000002</c:v>
                </c:pt>
                <c:pt idx="2805">
                  <c:v>60.057597999999999</c:v>
                </c:pt>
                <c:pt idx="2806">
                  <c:v>60.057597999999999</c:v>
                </c:pt>
                <c:pt idx="2807">
                  <c:v>60.057727999999997</c:v>
                </c:pt>
                <c:pt idx="2808">
                  <c:v>60.057563999999999</c:v>
                </c:pt>
                <c:pt idx="2809">
                  <c:v>60.057571000000003</c:v>
                </c:pt>
                <c:pt idx="2810">
                  <c:v>60.057571000000003</c:v>
                </c:pt>
                <c:pt idx="2811">
                  <c:v>60.057709000000003</c:v>
                </c:pt>
                <c:pt idx="2812">
                  <c:v>60.057541000000001</c:v>
                </c:pt>
                <c:pt idx="2813">
                  <c:v>60.057549000000002</c:v>
                </c:pt>
                <c:pt idx="2814">
                  <c:v>60.057549000000002</c:v>
                </c:pt>
                <c:pt idx="2815">
                  <c:v>60.057678000000003</c:v>
                </c:pt>
                <c:pt idx="2816">
                  <c:v>60.057513999999998</c:v>
                </c:pt>
                <c:pt idx="2817">
                  <c:v>60.057521999999999</c:v>
                </c:pt>
                <c:pt idx="2818">
                  <c:v>60.057521999999999</c:v>
                </c:pt>
                <c:pt idx="2819">
                  <c:v>60.057654999999997</c:v>
                </c:pt>
                <c:pt idx="2820">
                  <c:v>60.057490999999999</c:v>
                </c:pt>
                <c:pt idx="2821">
                  <c:v>60.057499</c:v>
                </c:pt>
                <c:pt idx="2822">
                  <c:v>60.057499</c:v>
                </c:pt>
                <c:pt idx="2823">
                  <c:v>60.057628999999999</c:v>
                </c:pt>
                <c:pt idx="2824">
                  <c:v>60.057465000000001</c:v>
                </c:pt>
                <c:pt idx="2825">
                  <c:v>60.057471999999997</c:v>
                </c:pt>
                <c:pt idx="2826">
                  <c:v>60.057471999999997</c:v>
                </c:pt>
                <c:pt idx="2827">
                  <c:v>60.057597999999999</c:v>
                </c:pt>
                <c:pt idx="2828">
                  <c:v>60.057434000000001</c:v>
                </c:pt>
                <c:pt idx="2829">
                  <c:v>60.057442000000002</c:v>
                </c:pt>
                <c:pt idx="2830">
                  <c:v>60.057442000000002</c:v>
                </c:pt>
                <c:pt idx="2831">
                  <c:v>60.057578999999997</c:v>
                </c:pt>
                <c:pt idx="2832">
                  <c:v>60.057414999999999</c:v>
                </c:pt>
                <c:pt idx="2833">
                  <c:v>60.057419000000003</c:v>
                </c:pt>
                <c:pt idx="2834">
                  <c:v>60.057414999999999</c:v>
                </c:pt>
                <c:pt idx="2835">
                  <c:v>60.057549000000002</c:v>
                </c:pt>
                <c:pt idx="2836">
                  <c:v>60.057383999999999</c:v>
                </c:pt>
                <c:pt idx="2837">
                  <c:v>60.057392</c:v>
                </c:pt>
                <c:pt idx="2838">
                  <c:v>60.057383999999999</c:v>
                </c:pt>
                <c:pt idx="2839">
                  <c:v>60.057521999999999</c:v>
                </c:pt>
                <c:pt idx="2840">
                  <c:v>60.057358000000001</c:v>
                </c:pt>
                <c:pt idx="2841">
                  <c:v>60.057364999999997</c:v>
                </c:pt>
                <c:pt idx="2842">
                  <c:v>60.057358000000001</c:v>
                </c:pt>
                <c:pt idx="2843">
                  <c:v>60.057490999999999</c:v>
                </c:pt>
                <c:pt idx="2844">
                  <c:v>60.057327000000001</c:v>
                </c:pt>
                <c:pt idx="2845">
                  <c:v>60.057335000000002</c:v>
                </c:pt>
                <c:pt idx="2846">
                  <c:v>60.057327000000001</c:v>
                </c:pt>
                <c:pt idx="2847">
                  <c:v>60.057465000000001</c:v>
                </c:pt>
                <c:pt idx="2848">
                  <c:v>60.057301000000002</c:v>
                </c:pt>
                <c:pt idx="2849">
                  <c:v>60.057304000000002</c:v>
                </c:pt>
                <c:pt idx="2850">
                  <c:v>60.057304000000002</c:v>
                </c:pt>
                <c:pt idx="2851">
                  <c:v>60.057434000000001</c:v>
                </c:pt>
                <c:pt idx="2852">
                  <c:v>60.057270000000003</c:v>
                </c:pt>
                <c:pt idx="2853">
                  <c:v>60.057277999999997</c:v>
                </c:pt>
                <c:pt idx="2854">
                  <c:v>60.057277999999997</c:v>
                </c:pt>
                <c:pt idx="2855">
                  <c:v>60.057406999999998</c:v>
                </c:pt>
                <c:pt idx="2856">
                  <c:v>60.057243</c:v>
                </c:pt>
                <c:pt idx="2857">
                  <c:v>60.057251000000001</c:v>
                </c:pt>
                <c:pt idx="2858">
                  <c:v>60.057251000000001</c:v>
                </c:pt>
                <c:pt idx="2859">
                  <c:v>60.057377000000002</c:v>
                </c:pt>
                <c:pt idx="2860">
                  <c:v>60.057220000000001</c:v>
                </c:pt>
                <c:pt idx="2861">
                  <c:v>60.057220000000001</c:v>
                </c:pt>
                <c:pt idx="2862">
                  <c:v>60.057220000000001</c:v>
                </c:pt>
                <c:pt idx="2863">
                  <c:v>60.057358000000001</c:v>
                </c:pt>
                <c:pt idx="2864">
                  <c:v>60.057189999999999</c:v>
                </c:pt>
                <c:pt idx="2865">
                  <c:v>60.057198</c:v>
                </c:pt>
                <c:pt idx="2866">
                  <c:v>60.057198</c:v>
                </c:pt>
                <c:pt idx="2867">
                  <c:v>60.057327000000001</c:v>
                </c:pt>
                <c:pt idx="2868">
                  <c:v>60.057163000000003</c:v>
                </c:pt>
                <c:pt idx="2869">
                  <c:v>60.057170999999997</c:v>
                </c:pt>
                <c:pt idx="2870">
                  <c:v>60.057170999999997</c:v>
                </c:pt>
                <c:pt idx="2871">
                  <c:v>60.057304000000002</c:v>
                </c:pt>
                <c:pt idx="2872">
                  <c:v>60.057139999999997</c:v>
                </c:pt>
                <c:pt idx="2873">
                  <c:v>60.057147999999998</c:v>
                </c:pt>
                <c:pt idx="2874">
                  <c:v>60.057147999999998</c:v>
                </c:pt>
                <c:pt idx="2875">
                  <c:v>60.057277999999997</c:v>
                </c:pt>
                <c:pt idx="2876">
                  <c:v>60.057113999999999</c:v>
                </c:pt>
                <c:pt idx="2877">
                  <c:v>60.057121000000002</c:v>
                </c:pt>
                <c:pt idx="2878">
                  <c:v>60.057121000000002</c:v>
                </c:pt>
                <c:pt idx="2879">
                  <c:v>60.057254999999998</c:v>
                </c:pt>
                <c:pt idx="2880">
                  <c:v>60.057091</c:v>
                </c:pt>
                <c:pt idx="2881">
                  <c:v>60.057098000000003</c:v>
                </c:pt>
                <c:pt idx="2882">
                  <c:v>60.057098000000003</c:v>
                </c:pt>
                <c:pt idx="2883">
                  <c:v>60.057228000000002</c:v>
                </c:pt>
                <c:pt idx="2884">
                  <c:v>60.057063999999997</c:v>
                </c:pt>
                <c:pt idx="2885">
                  <c:v>60.057071999999998</c:v>
                </c:pt>
                <c:pt idx="2886">
                  <c:v>60.057071999999998</c:v>
                </c:pt>
                <c:pt idx="2887">
                  <c:v>60.057198</c:v>
                </c:pt>
                <c:pt idx="2888">
                  <c:v>60.057034000000002</c:v>
                </c:pt>
                <c:pt idx="2889">
                  <c:v>60.057040999999998</c:v>
                </c:pt>
                <c:pt idx="2890">
                  <c:v>60.057040999999998</c:v>
                </c:pt>
                <c:pt idx="2891">
                  <c:v>60.057170999999997</c:v>
                </c:pt>
                <c:pt idx="2892">
                  <c:v>60.057006999999999</c:v>
                </c:pt>
                <c:pt idx="2893">
                  <c:v>60.057014000000002</c:v>
                </c:pt>
                <c:pt idx="2894">
                  <c:v>60.057014000000002</c:v>
                </c:pt>
                <c:pt idx="2895">
                  <c:v>60.057139999999997</c:v>
                </c:pt>
                <c:pt idx="2896">
                  <c:v>60.056975999999999</c:v>
                </c:pt>
                <c:pt idx="2897">
                  <c:v>60.056984</c:v>
                </c:pt>
                <c:pt idx="2898">
                  <c:v>60.056984</c:v>
                </c:pt>
                <c:pt idx="2899">
                  <c:v>60.057113999999999</c:v>
                </c:pt>
                <c:pt idx="2900">
                  <c:v>60.056950000000001</c:v>
                </c:pt>
                <c:pt idx="2901">
                  <c:v>60.056956999999997</c:v>
                </c:pt>
                <c:pt idx="2902">
                  <c:v>60.056956999999997</c:v>
                </c:pt>
                <c:pt idx="2903">
                  <c:v>60.057082999999999</c:v>
                </c:pt>
                <c:pt idx="2904">
                  <c:v>60.056919000000001</c:v>
                </c:pt>
                <c:pt idx="2905">
                  <c:v>60.056927000000002</c:v>
                </c:pt>
                <c:pt idx="2906">
                  <c:v>60.056927000000002</c:v>
                </c:pt>
                <c:pt idx="2907">
                  <c:v>60.057056000000003</c:v>
                </c:pt>
                <c:pt idx="2908">
                  <c:v>60.056899999999999</c:v>
                </c:pt>
                <c:pt idx="2909">
                  <c:v>60.056908</c:v>
                </c:pt>
                <c:pt idx="2910">
                  <c:v>60.056908</c:v>
                </c:pt>
                <c:pt idx="2911">
                  <c:v>60.057034000000002</c:v>
                </c:pt>
                <c:pt idx="2912">
                  <c:v>60.056870000000004</c:v>
                </c:pt>
                <c:pt idx="2913">
                  <c:v>60.056877</c:v>
                </c:pt>
                <c:pt idx="2914">
                  <c:v>60.056877</c:v>
                </c:pt>
                <c:pt idx="2915">
                  <c:v>60.057006999999999</c:v>
                </c:pt>
                <c:pt idx="2916">
                  <c:v>60.056846999999998</c:v>
                </c:pt>
                <c:pt idx="2917">
                  <c:v>60.056854000000001</c:v>
                </c:pt>
                <c:pt idx="2918">
                  <c:v>60.056854000000001</c:v>
                </c:pt>
                <c:pt idx="2919">
                  <c:v>60.056984</c:v>
                </c:pt>
                <c:pt idx="2920">
                  <c:v>60.056820000000002</c:v>
                </c:pt>
                <c:pt idx="2921">
                  <c:v>60.056828000000003</c:v>
                </c:pt>
                <c:pt idx="2922">
                  <c:v>60.056828000000003</c:v>
                </c:pt>
                <c:pt idx="2923">
                  <c:v>60.056956999999997</c:v>
                </c:pt>
                <c:pt idx="2924">
                  <c:v>60.056797000000003</c:v>
                </c:pt>
                <c:pt idx="2925">
                  <c:v>60.056804999999997</c:v>
                </c:pt>
                <c:pt idx="2926">
                  <c:v>60.056797000000003</c:v>
                </c:pt>
                <c:pt idx="2927">
                  <c:v>60.056933999999998</c:v>
                </c:pt>
                <c:pt idx="2928">
                  <c:v>60.05677</c:v>
                </c:pt>
                <c:pt idx="2929">
                  <c:v>60.056778000000001</c:v>
                </c:pt>
                <c:pt idx="2930">
                  <c:v>60.056778000000001</c:v>
                </c:pt>
                <c:pt idx="2931">
                  <c:v>60.056908</c:v>
                </c:pt>
                <c:pt idx="2932">
                  <c:v>60.056739999999998</c:v>
                </c:pt>
                <c:pt idx="2933">
                  <c:v>60.056747000000001</c:v>
                </c:pt>
                <c:pt idx="2934">
                  <c:v>60.056747000000001</c:v>
                </c:pt>
                <c:pt idx="2935">
                  <c:v>60.056877</c:v>
                </c:pt>
                <c:pt idx="2936">
                  <c:v>60.056713000000002</c:v>
                </c:pt>
                <c:pt idx="2937">
                  <c:v>60.056721000000003</c:v>
                </c:pt>
                <c:pt idx="2938">
                  <c:v>60.056721000000003</c:v>
                </c:pt>
                <c:pt idx="2939">
                  <c:v>60.056846999999998</c:v>
                </c:pt>
                <c:pt idx="2940">
                  <c:v>60.056690000000003</c:v>
                </c:pt>
                <c:pt idx="2941">
                  <c:v>60.056690000000003</c:v>
                </c:pt>
                <c:pt idx="2942">
                  <c:v>60.056690000000003</c:v>
                </c:pt>
                <c:pt idx="2943">
                  <c:v>60.056820000000002</c:v>
                </c:pt>
                <c:pt idx="2944">
                  <c:v>60.056663999999998</c:v>
                </c:pt>
                <c:pt idx="2945">
                  <c:v>60.056663999999998</c:v>
                </c:pt>
                <c:pt idx="2946">
                  <c:v>60.056663999999998</c:v>
                </c:pt>
                <c:pt idx="2947">
                  <c:v>60.056792999999999</c:v>
                </c:pt>
                <c:pt idx="2948">
                  <c:v>60.056632999999998</c:v>
                </c:pt>
                <c:pt idx="2949">
                  <c:v>60.056640999999999</c:v>
                </c:pt>
                <c:pt idx="2950">
                  <c:v>60.056632999999998</c:v>
                </c:pt>
                <c:pt idx="2951">
                  <c:v>60.05677</c:v>
                </c:pt>
                <c:pt idx="2952">
                  <c:v>60.056606000000002</c:v>
                </c:pt>
                <c:pt idx="2953">
                  <c:v>60.056614000000003</c:v>
                </c:pt>
                <c:pt idx="2954">
                  <c:v>60.056614000000003</c:v>
                </c:pt>
                <c:pt idx="2955">
                  <c:v>60.056739999999998</c:v>
                </c:pt>
                <c:pt idx="2956">
                  <c:v>60.056576</c:v>
                </c:pt>
                <c:pt idx="2957">
                  <c:v>60.056583000000003</c:v>
                </c:pt>
                <c:pt idx="2958">
                  <c:v>60.056583000000003</c:v>
                </c:pt>
                <c:pt idx="2959">
                  <c:v>60.056713000000002</c:v>
                </c:pt>
                <c:pt idx="2960">
                  <c:v>60.056548999999997</c:v>
                </c:pt>
                <c:pt idx="2961">
                  <c:v>60.056556999999998</c:v>
                </c:pt>
                <c:pt idx="2962">
                  <c:v>60.056556999999998</c:v>
                </c:pt>
                <c:pt idx="2963">
                  <c:v>60.056690000000003</c:v>
                </c:pt>
                <c:pt idx="2964">
                  <c:v>60.056525999999998</c:v>
                </c:pt>
                <c:pt idx="2965">
                  <c:v>60.056533999999999</c:v>
                </c:pt>
                <c:pt idx="2966">
                  <c:v>60.056533999999999</c:v>
                </c:pt>
                <c:pt idx="2967">
                  <c:v>60.056663999999998</c:v>
                </c:pt>
                <c:pt idx="2968">
                  <c:v>60.056502999999999</c:v>
                </c:pt>
                <c:pt idx="2969">
                  <c:v>60.056511</c:v>
                </c:pt>
                <c:pt idx="2970">
                  <c:v>60.056511</c:v>
                </c:pt>
                <c:pt idx="2971">
                  <c:v>60.056640999999999</c:v>
                </c:pt>
                <c:pt idx="2972">
                  <c:v>60.056477000000001</c:v>
                </c:pt>
                <c:pt idx="2973">
                  <c:v>60.056483999999998</c:v>
                </c:pt>
                <c:pt idx="2974">
                  <c:v>60.056483999999998</c:v>
                </c:pt>
                <c:pt idx="2975">
                  <c:v>60.056614000000003</c:v>
                </c:pt>
                <c:pt idx="2976">
                  <c:v>60.056454000000002</c:v>
                </c:pt>
                <c:pt idx="2977">
                  <c:v>60.056460999999999</c:v>
                </c:pt>
                <c:pt idx="2978">
                  <c:v>60.056460999999999</c:v>
                </c:pt>
                <c:pt idx="2979">
                  <c:v>60.056590999999997</c:v>
                </c:pt>
                <c:pt idx="2980">
                  <c:v>60.056426999999999</c:v>
                </c:pt>
                <c:pt idx="2981">
                  <c:v>60.056435</c:v>
                </c:pt>
                <c:pt idx="2982">
                  <c:v>60.056435</c:v>
                </c:pt>
                <c:pt idx="2983">
                  <c:v>60.056564000000002</c:v>
                </c:pt>
                <c:pt idx="2984">
                  <c:v>60.056395999999999</c:v>
                </c:pt>
                <c:pt idx="2985">
                  <c:v>60.056404000000001</c:v>
                </c:pt>
                <c:pt idx="2986">
                  <c:v>60.056404000000001</c:v>
                </c:pt>
                <c:pt idx="2987">
                  <c:v>60.056533999999999</c:v>
                </c:pt>
                <c:pt idx="2988">
                  <c:v>60.056376999999998</c:v>
                </c:pt>
                <c:pt idx="2989">
                  <c:v>60.056376999999998</c:v>
                </c:pt>
                <c:pt idx="2990">
                  <c:v>60.056376999999998</c:v>
                </c:pt>
                <c:pt idx="2991">
                  <c:v>60.056502999999999</c:v>
                </c:pt>
                <c:pt idx="2992">
                  <c:v>60.056347000000002</c:v>
                </c:pt>
                <c:pt idx="2993">
                  <c:v>60.056347000000002</c:v>
                </c:pt>
                <c:pt idx="2994">
                  <c:v>60.056347000000002</c:v>
                </c:pt>
                <c:pt idx="2995">
                  <c:v>60.056477000000001</c:v>
                </c:pt>
                <c:pt idx="2996">
                  <c:v>60.056319999999999</c:v>
                </c:pt>
                <c:pt idx="2997">
                  <c:v>60.056328000000001</c:v>
                </c:pt>
                <c:pt idx="2998">
                  <c:v>60.056319999999999</c:v>
                </c:pt>
                <c:pt idx="2999">
                  <c:v>60.056454000000002</c:v>
                </c:pt>
                <c:pt idx="3000">
                  <c:v>60.056289999999997</c:v>
                </c:pt>
                <c:pt idx="3001">
                  <c:v>60.056297000000001</c:v>
                </c:pt>
                <c:pt idx="3002">
                  <c:v>60.056297000000001</c:v>
                </c:pt>
                <c:pt idx="3003">
                  <c:v>60.056426999999999</c:v>
                </c:pt>
                <c:pt idx="3004">
                  <c:v>60.056263000000001</c:v>
                </c:pt>
                <c:pt idx="3005">
                  <c:v>60.056271000000002</c:v>
                </c:pt>
                <c:pt idx="3006">
                  <c:v>60.056271000000002</c:v>
                </c:pt>
                <c:pt idx="3007">
                  <c:v>60.056395999999999</c:v>
                </c:pt>
                <c:pt idx="3008">
                  <c:v>60.056232000000001</c:v>
                </c:pt>
                <c:pt idx="3009">
                  <c:v>60.056240000000003</c:v>
                </c:pt>
                <c:pt idx="3010">
                  <c:v>60.056240000000003</c:v>
                </c:pt>
                <c:pt idx="3011">
                  <c:v>60.056370000000001</c:v>
                </c:pt>
                <c:pt idx="3012">
                  <c:v>60.056213</c:v>
                </c:pt>
                <c:pt idx="3013">
                  <c:v>60.056221000000001</c:v>
                </c:pt>
                <c:pt idx="3014">
                  <c:v>60.056221000000001</c:v>
                </c:pt>
                <c:pt idx="3015">
                  <c:v>60.056347000000002</c:v>
                </c:pt>
                <c:pt idx="3016">
                  <c:v>60.056182999999997</c:v>
                </c:pt>
                <c:pt idx="3017">
                  <c:v>60.056190000000001</c:v>
                </c:pt>
                <c:pt idx="3018">
                  <c:v>60.056190000000001</c:v>
                </c:pt>
                <c:pt idx="3019">
                  <c:v>60.056319999999999</c:v>
                </c:pt>
                <c:pt idx="3020">
                  <c:v>60.056159999999998</c:v>
                </c:pt>
                <c:pt idx="3021">
                  <c:v>60.056168</c:v>
                </c:pt>
                <c:pt idx="3022">
                  <c:v>60.056168</c:v>
                </c:pt>
                <c:pt idx="3023">
                  <c:v>60.056297000000001</c:v>
                </c:pt>
                <c:pt idx="3024">
                  <c:v>60.056133000000003</c:v>
                </c:pt>
                <c:pt idx="3025">
                  <c:v>60.056140999999997</c:v>
                </c:pt>
                <c:pt idx="3026">
                  <c:v>60.056140999999997</c:v>
                </c:pt>
                <c:pt idx="3027">
                  <c:v>60.056271000000002</c:v>
                </c:pt>
                <c:pt idx="3028">
                  <c:v>60.056109999999997</c:v>
                </c:pt>
                <c:pt idx="3029">
                  <c:v>60.056117999999998</c:v>
                </c:pt>
                <c:pt idx="3030">
                  <c:v>60.056117999999998</c:v>
                </c:pt>
                <c:pt idx="3031">
                  <c:v>60.056247999999997</c:v>
                </c:pt>
                <c:pt idx="3032">
                  <c:v>60.056083999999998</c:v>
                </c:pt>
                <c:pt idx="3033">
                  <c:v>60.056091000000002</c:v>
                </c:pt>
                <c:pt idx="3034">
                  <c:v>60.056091000000002</c:v>
                </c:pt>
                <c:pt idx="3035">
                  <c:v>60.056221000000001</c:v>
                </c:pt>
                <c:pt idx="3036">
                  <c:v>60.056052999999999</c:v>
                </c:pt>
                <c:pt idx="3037">
                  <c:v>60.056061</c:v>
                </c:pt>
                <c:pt idx="3038">
                  <c:v>60.056061</c:v>
                </c:pt>
                <c:pt idx="3039">
                  <c:v>60.056190000000001</c:v>
                </c:pt>
                <c:pt idx="3040">
                  <c:v>60.056026000000003</c:v>
                </c:pt>
                <c:pt idx="3041">
                  <c:v>60.056033999999997</c:v>
                </c:pt>
                <c:pt idx="3042">
                  <c:v>60.056033999999997</c:v>
                </c:pt>
                <c:pt idx="3043">
                  <c:v>60.056159999999998</c:v>
                </c:pt>
                <c:pt idx="3044">
                  <c:v>60.056004000000001</c:v>
                </c:pt>
                <c:pt idx="3045">
                  <c:v>60.056010999999998</c:v>
                </c:pt>
                <c:pt idx="3046">
                  <c:v>60.056004000000001</c:v>
                </c:pt>
                <c:pt idx="3047">
                  <c:v>60.056133000000003</c:v>
                </c:pt>
                <c:pt idx="3048">
                  <c:v>60.055976999999999</c:v>
                </c:pt>
                <c:pt idx="3049">
                  <c:v>60.055984000000002</c:v>
                </c:pt>
                <c:pt idx="3050">
                  <c:v>60.055976999999999</c:v>
                </c:pt>
                <c:pt idx="3051">
                  <c:v>60.056106999999997</c:v>
                </c:pt>
                <c:pt idx="3052">
                  <c:v>60.055945999999999</c:v>
                </c:pt>
                <c:pt idx="3053">
                  <c:v>60.055954</c:v>
                </c:pt>
                <c:pt idx="3054">
                  <c:v>60.055954</c:v>
                </c:pt>
                <c:pt idx="3055">
                  <c:v>60.056083999999998</c:v>
                </c:pt>
                <c:pt idx="3056">
                  <c:v>60.05592</c:v>
                </c:pt>
                <c:pt idx="3057">
                  <c:v>60.055926999999997</c:v>
                </c:pt>
                <c:pt idx="3058">
                  <c:v>60.055926999999997</c:v>
                </c:pt>
                <c:pt idx="3059">
                  <c:v>60.056052999999999</c:v>
                </c:pt>
                <c:pt idx="3060">
                  <c:v>60.055897000000002</c:v>
                </c:pt>
                <c:pt idx="3061">
                  <c:v>60.055903999999998</c:v>
                </c:pt>
                <c:pt idx="3062">
                  <c:v>60.055897000000002</c:v>
                </c:pt>
                <c:pt idx="3063">
                  <c:v>60.056033999999997</c:v>
                </c:pt>
                <c:pt idx="3064">
                  <c:v>60.055869999999999</c:v>
                </c:pt>
                <c:pt idx="3065">
                  <c:v>60.055878</c:v>
                </c:pt>
                <c:pt idx="3066">
                  <c:v>60.055878</c:v>
                </c:pt>
                <c:pt idx="3067">
                  <c:v>60.056004000000001</c:v>
                </c:pt>
                <c:pt idx="3068">
                  <c:v>60.055847</c:v>
                </c:pt>
                <c:pt idx="3069">
                  <c:v>60.055855000000001</c:v>
                </c:pt>
                <c:pt idx="3070">
                  <c:v>60.055855000000001</c:v>
                </c:pt>
                <c:pt idx="3071">
                  <c:v>60.055984000000002</c:v>
                </c:pt>
                <c:pt idx="3072">
                  <c:v>60.055816999999998</c:v>
                </c:pt>
                <c:pt idx="3073">
                  <c:v>60.055824000000001</c:v>
                </c:pt>
                <c:pt idx="3074">
                  <c:v>60.055824000000001</c:v>
                </c:pt>
                <c:pt idx="3075">
                  <c:v>60.055954</c:v>
                </c:pt>
                <c:pt idx="3076">
                  <c:v>60.055798000000003</c:v>
                </c:pt>
                <c:pt idx="3077">
                  <c:v>60.055804999999999</c:v>
                </c:pt>
                <c:pt idx="3078">
                  <c:v>60.055804999999999</c:v>
                </c:pt>
                <c:pt idx="3079">
                  <c:v>60.055931000000001</c:v>
                </c:pt>
                <c:pt idx="3080">
                  <c:v>60.055767000000003</c:v>
                </c:pt>
                <c:pt idx="3081">
                  <c:v>60.055774999999997</c:v>
                </c:pt>
                <c:pt idx="3082">
                  <c:v>60.055774999999997</c:v>
                </c:pt>
                <c:pt idx="3083">
                  <c:v>60.055903999999998</c:v>
                </c:pt>
                <c:pt idx="3084">
                  <c:v>60.055748000000001</c:v>
                </c:pt>
                <c:pt idx="3085">
                  <c:v>60.055756000000002</c:v>
                </c:pt>
                <c:pt idx="3086">
                  <c:v>60.055756000000002</c:v>
                </c:pt>
                <c:pt idx="3087">
                  <c:v>60.055881999999997</c:v>
                </c:pt>
                <c:pt idx="3088">
                  <c:v>60.055717000000001</c:v>
                </c:pt>
                <c:pt idx="3089">
                  <c:v>60.055725000000002</c:v>
                </c:pt>
                <c:pt idx="3090">
                  <c:v>60.055725000000002</c:v>
                </c:pt>
                <c:pt idx="3091">
                  <c:v>60.055855000000001</c:v>
                </c:pt>
                <c:pt idx="3092">
                  <c:v>60.055691000000003</c:v>
                </c:pt>
                <c:pt idx="3093">
                  <c:v>60.055698</c:v>
                </c:pt>
                <c:pt idx="3094">
                  <c:v>60.055698</c:v>
                </c:pt>
                <c:pt idx="3095">
                  <c:v>60.055824000000001</c:v>
                </c:pt>
                <c:pt idx="3096">
                  <c:v>60.055660000000003</c:v>
                </c:pt>
                <c:pt idx="3097">
                  <c:v>60.055667999999997</c:v>
                </c:pt>
                <c:pt idx="3098">
                  <c:v>60.055667999999997</c:v>
                </c:pt>
                <c:pt idx="3099">
                  <c:v>60.055798000000003</c:v>
                </c:pt>
                <c:pt idx="3100">
                  <c:v>60.055641000000001</c:v>
                </c:pt>
                <c:pt idx="3101">
                  <c:v>60.055641000000001</c:v>
                </c:pt>
                <c:pt idx="3102">
                  <c:v>60.055641000000001</c:v>
                </c:pt>
                <c:pt idx="3103">
                  <c:v>60.055767000000003</c:v>
                </c:pt>
                <c:pt idx="3104">
                  <c:v>60.055610999999999</c:v>
                </c:pt>
                <c:pt idx="3105">
                  <c:v>60.055618000000003</c:v>
                </c:pt>
                <c:pt idx="3106">
                  <c:v>60.055618000000003</c:v>
                </c:pt>
                <c:pt idx="3107">
                  <c:v>60.055748000000001</c:v>
                </c:pt>
                <c:pt idx="3108">
                  <c:v>60.055584000000003</c:v>
                </c:pt>
                <c:pt idx="3109">
                  <c:v>60.055588</c:v>
                </c:pt>
                <c:pt idx="3110">
                  <c:v>60.055588</c:v>
                </c:pt>
                <c:pt idx="3111">
                  <c:v>60.055717000000001</c:v>
                </c:pt>
                <c:pt idx="3112">
                  <c:v>60.055553000000003</c:v>
                </c:pt>
                <c:pt idx="3113">
                  <c:v>60.055560999999997</c:v>
                </c:pt>
                <c:pt idx="3114">
                  <c:v>60.055560999999997</c:v>
                </c:pt>
                <c:pt idx="3115">
                  <c:v>60.055691000000003</c:v>
                </c:pt>
                <c:pt idx="3116">
                  <c:v>60.055534000000002</c:v>
                </c:pt>
                <c:pt idx="3117">
                  <c:v>60.055537999999999</c:v>
                </c:pt>
                <c:pt idx="3118">
                  <c:v>60.055537999999999</c:v>
                </c:pt>
                <c:pt idx="3119">
                  <c:v>60.055667999999997</c:v>
                </c:pt>
                <c:pt idx="3120">
                  <c:v>60.055511000000003</c:v>
                </c:pt>
                <c:pt idx="3121">
                  <c:v>60.055518999999997</c:v>
                </c:pt>
                <c:pt idx="3122">
                  <c:v>60.055518999999997</c:v>
                </c:pt>
                <c:pt idx="3123">
                  <c:v>60.055649000000003</c:v>
                </c:pt>
                <c:pt idx="3124">
                  <c:v>60.055481</c:v>
                </c:pt>
                <c:pt idx="3125">
                  <c:v>60.055489000000001</c:v>
                </c:pt>
                <c:pt idx="3126">
                  <c:v>60.055489000000001</c:v>
                </c:pt>
                <c:pt idx="3127">
                  <c:v>60.055618000000003</c:v>
                </c:pt>
                <c:pt idx="3128">
                  <c:v>60.055461999999999</c:v>
                </c:pt>
                <c:pt idx="3129">
                  <c:v>60.05547</c:v>
                </c:pt>
                <c:pt idx="3130">
                  <c:v>60.05547</c:v>
                </c:pt>
                <c:pt idx="3131">
                  <c:v>60.055594999999997</c:v>
                </c:pt>
                <c:pt idx="3132">
                  <c:v>60.055430999999999</c:v>
                </c:pt>
                <c:pt idx="3133">
                  <c:v>60.055439</c:v>
                </c:pt>
                <c:pt idx="3134">
                  <c:v>60.055439</c:v>
                </c:pt>
                <c:pt idx="3135">
                  <c:v>60.055568999999998</c:v>
                </c:pt>
                <c:pt idx="3136">
                  <c:v>60.055411999999997</c:v>
                </c:pt>
                <c:pt idx="3137">
                  <c:v>60.055419999999998</c:v>
                </c:pt>
                <c:pt idx="3138">
                  <c:v>60.055419999999998</c:v>
                </c:pt>
                <c:pt idx="3139">
                  <c:v>60.055537999999999</c:v>
                </c:pt>
                <c:pt idx="3140">
                  <c:v>60.055382000000002</c:v>
                </c:pt>
                <c:pt idx="3141">
                  <c:v>60.055388999999998</c:v>
                </c:pt>
                <c:pt idx="3142">
                  <c:v>60.055388999999998</c:v>
                </c:pt>
                <c:pt idx="3143">
                  <c:v>60.055518999999997</c:v>
                </c:pt>
                <c:pt idx="3144">
                  <c:v>60.055354999999999</c:v>
                </c:pt>
                <c:pt idx="3145">
                  <c:v>60.055359000000003</c:v>
                </c:pt>
                <c:pt idx="3146">
                  <c:v>60.055359000000003</c:v>
                </c:pt>
                <c:pt idx="3147">
                  <c:v>60.055489000000001</c:v>
                </c:pt>
                <c:pt idx="3148">
                  <c:v>60.055332</c:v>
                </c:pt>
                <c:pt idx="3149">
                  <c:v>60.055332</c:v>
                </c:pt>
                <c:pt idx="3150">
                  <c:v>60.055332</c:v>
                </c:pt>
                <c:pt idx="3151">
                  <c:v>60.055461999999999</c:v>
                </c:pt>
                <c:pt idx="3152">
                  <c:v>60.055304999999997</c:v>
                </c:pt>
                <c:pt idx="3153">
                  <c:v>60.055309000000001</c:v>
                </c:pt>
                <c:pt idx="3154">
                  <c:v>60.055309000000001</c:v>
                </c:pt>
                <c:pt idx="3155">
                  <c:v>60.055439</c:v>
                </c:pt>
                <c:pt idx="3156">
                  <c:v>60.055275000000002</c:v>
                </c:pt>
                <c:pt idx="3157">
                  <c:v>60.055283000000003</c:v>
                </c:pt>
                <c:pt idx="3158">
                  <c:v>60.055283000000003</c:v>
                </c:pt>
                <c:pt idx="3159">
                  <c:v>60.055411999999997</c:v>
                </c:pt>
                <c:pt idx="3160">
                  <c:v>60.055252000000003</c:v>
                </c:pt>
                <c:pt idx="3161">
                  <c:v>60.055259999999997</c:v>
                </c:pt>
                <c:pt idx="3162">
                  <c:v>60.055259999999997</c:v>
                </c:pt>
                <c:pt idx="3163">
                  <c:v>60.055388999999998</c:v>
                </c:pt>
                <c:pt idx="3164">
                  <c:v>60.055225</c:v>
                </c:pt>
                <c:pt idx="3165">
                  <c:v>60.055233000000001</c:v>
                </c:pt>
                <c:pt idx="3166">
                  <c:v>60.055233000000001</c:v>
                </c:pt>
                <c:pt idx="3167">
                  <c:v>60.055359000000003</c:v>
                </c:pt>
                <c:pt idx="3168">
                  <c:v>60.055202000000001</c:v>
                </c:pt>
                <c:pt idx="3169">
                  <c:v>60.055210000000002</c:v>
                </c:pt>
                <c:pt idx="3170">
                  <c:v>60.055210000000002</c:v>
                </c:pt>
                <c:pt idx="3171">
                  <c:v>60.055340000000001</c:v>
                </c:pt>
                <c:pt idx="3172">
                  <c:v>60.055183</c:v>
                </c:pt>
                <c:pt idx="3173">
                  <c:v>60.055191000000001</c:v>
                </c:pt>
                <c:pt idx="3174">
                  <c:v>60.055191000000001</c:v>
                </c:pt>
                <c:pt idx="3175">
                  <c:v>60.055317000000002</c:v>
                </c:pt>
                <c:pt idx="3176">
                  <c:v>60.055160999999998</c:v>
                </c:pt>
                <c:pt idx="3177">
                  <c:v>60.055160999999998</c:v>
                </c:pt>
                <c:pt idx="3178">
                  <c:v>60.055168000000002</c:v>
                </c:pt>
                <c:pt idx="3179">
                  <c:v>60.055289999999999</c:v>
                </c:pt>
                <c:pt idx="3180">
                  <c:v>60.055129999999998</c:v>
                </c:pt>
                <c:pt idx="3181">
                  <c:v>60.055137999999999</c:v>
                </c:pt>
                <c:pt idx="3182">
                  <c:v>60.055137999999999</c:v>
                </c:pt>
                <c:pt idx="3183">
                  <c:v>60.055267000000001</c:v>
                </c:pt>
                <c:pt idx="3184">
                  <c:v>60.055110999999997</c:v>
                </c:pt>
                <c:pt idx="3185">
                  <c:v>60.055118999999998</c:v>
                </c:pt>
                <c:pt idx="3186">
                  <c:v>60.055118999999998</c:v>
                </c:pt>
                <c:pt idx="3187">
                  <c:v>60.055241000000002</c:v>
                </c:pt>
                <c:pt idx="3188">
                  <c:v>60.055079999999997</c:v>
                </c:pt>
                <c:pt idx="3189">
                  <c:v>60.055087999999998</c:v>
                </c:pt>
                <c:pt idx="3190">
                  <c:v>60.055087999999998</c:v>
                </c:pt>
                <c:pt idx="3191">
                  <c:v>60.055218000000004</c:v>
                </c:pt>
                <c:pt idx="3192">
                  <c:v>60.055053999999998</c:v>
                </c:pt>
                <c:pt idx="3193">
                  <c:v>60.055061000000002</c:v>
                </c:pt>
                <c:pt idx="3194">
                  <c:v>60.055061000000002</c:v>
                </c:pt>
                <c:pt idx="3195">
                  <c:v>60.055191000000001</c:v>
                </c:pt>
                <c:pt idx="3196">
                  <c:v>60.055031</c:v>
                </c:pt>
                <c:pt idx="3197">
                  <c:v>60.055038000000003</c:v>
                </c:pt>
                <c:pt idx="3198">
                  <c:v>60.055031</c:v>
                </c:pt>
                <c:pt idx="3199">
                  <c:v>60.055160999999998</c:v>
                </c:pt>
                <c:pt idx="3200">
                  <c:v>60.055003999999997</c:v>
                </c:pt>
                <c:pt idx="3201">
                  <c:v>60.055011999999998</c:v>
                </c:pt>
                <c:pt idx="3202">
                  <c:v>60.055011999999998</c:v>
                </c:pt>
                <c:pt idx="3203">
                  <c:v>60.055137999999999</c:v>
                </c:pt>
                <c:pt idx="3204">
                  <c:v>60.054974000000001</c:v>
                </c:pt>
                <c:pt idx="3205">
                  <c:v>60.054980999999998</c:v>
                </c:pt>
                <c:pt idx="3206">
                  <c:v>60.054980999999998</c:v>
                </c:pt>
                <c:pt idx="3207">
                  <c:v>60.055110999999997</c:v>
                </c:pt>
                <c:pt idx="3208">
                  <c:v>60.054955</c:v>
                </c:pt>
                <c:pt idx="3209">
                  <c:v>60.054962000000003</c:v>
                </c:pt>
                <c:pt idx="3210">
                  <c:v>60.054962000000003</c:v>
                </c:pt>
                <c:pt idx="3211">
                  <c:v>60.055087999999998</c:v>
                </c:pt>
                <c:pt idx="3212">
                  <c:v>60.054924</c:v>
                </c:pt>
                <c:pt idx="3213">
                  <c:v>60.054932000000001</c:v>
                </c:pt>
                <c:pt idx="3214">
                  <c:v>60.054932000000001</c:v>
                </c:pt>
                <c:pt idx="3215">
                  <c:v>60.055061000000002</c:v>
                </c:pt>
                <c:pt idx="3216">
                  <c:v>60.054901000000001</c:v>
                </c:pt>
                <c:pt idx="3217">
                  <c:v>60.054909000000002</c:v>
                </c:pt>
                <c:pt idx="3218">
                  <c:v>60.054909000000002</c:v>
                </c:pt>
                <c:pt idx="3219">
                  <c:v>60.055038000000003</c:v>
                </c:pt>
                <c:pt idx="3220">
                  <c:v>60.054881999999999</c:v>
                </c:pt>
                <c:pt idx="3221">
                  <c:v>60.05489</c:v>
                </c:pt>
                <c:pt idx="3222">
                  <c:v>60.05489</c:v>
                </c:pt>
                <c:pt idx="3223">
                  <c:v>60.055016000000002</c:v>
                </c:pt>
                <c:pt idx="3224">
                  <c:v>60.054859</c:v>
                </c:pt>
                <c:pt idx="3225">
                  <c:v>60.054867000000002</c:v>
                </c:pt>
                <c:pt idx="3226">
                  <c:v>60.054867000000002</c:v>
                </c:pt>
                <c:pt idx="3227">
                  <c:v>60.054996000000003</c:v>
                </c:pt>
                <c:pt idx="3228">
                  <c:v>60.054839999999999</c:v>
                </c:pt>
                <c:pt idx="3229">
                  <c:v>60.054839999999999</c:v>
                </c:pt>
                <c:pt idx="3230">
                  <c:v>60.054839999999999</c:v>
                </c:pt>
                <c:pt idx="3231">
                  <c:v>60.054966</c:v>
                </c:pt>
                <c:pt idx="3232">
                  <c:v>60.054810000000003</c:v>
                </c:pt>
                <c:pt idx="3233">
                  <c:v>60.054817</c:v>
                </c:pt>
                <c:pt idx="3234">
                  <c:v>60.054817</c:v>
                </c:pt>
                <c:pt idx="3235">
                  <c:v>60.054946999999999</c:v>
                </c:pt>
                <c:pt idx="3236">
                  <c:v>60.054786999999997</c:v>
                </c:pt>
                <c:pt idx="3237">
                  <c:v>60.054794000000001</c:v>
                </c:pt>
                <c:pt idx="3238">
                  <c:v>60.054794000000001</c:v>
                </c:pt>
                <c:pt idx="3239">
                  <c:v>60.054915999999999</c:v>
                </c:pt>
                <c:pt idx="3240">
                  <c:v>60.054760000000002</c:v>
                </c:pt>
                <c:pt idx="3241">
                  <c:v>60.054768000000003</c:v>
                </c:pt>
                <c:pt idx="3242">
                  <c:v>60.054768000000003</c:v>
                </c:pt>
                <c:pt idx="3243">
                  <c:v>60.054896999999997</c:v>
                </c:pt>
                <c:pt idx="3244">
                  <c:v>60.054737000000003</c:v>
                </c:pt>
                <c:pt idx="3245">
                  <c:v>60.054744999999997</c:v>
                </c:pt>
                <c:pt idx="3246">
                  <c:v>60.054737000000003</c:v>
                </c:pt>
                <c:pt idx="3247">
                  <c:v>60.054867000000002</c:v>
                </c:pt>
                <c:pt idx="3248">
                  <c:v>60.05471</c:v>
                </c:pt>
                <c:pt idx="3249">
                  <c:v>60.054718000000001</c:v>
                </c:pt>
                <c:pt idx="3250">
                  <c:v>60.054718000000001</c:v>
                </c:pt>
                <c:pt idx="3251">
                  <c:v>60.054848</c:v>
                </c:pt>
                <c:pt idx="3252">
                  <c:v>60.054679999999998</c:v>
                </c:pt>
                <c:pt idx="3253">
                  <c:v>60.054687999999999</c:v>
                </c:pt>
                <c:pt idx="3254">
                  <c:v>60.054687999999999</c:v>
                </c:pt>
                <c:pt idx="3255">
                  <c:v>60.054817</c:v>
                </c:pt>
                <c:pt idx="3256">
                  <c:v>60.054661000000003</c:v>
                </c:pt>
                <c:pt idx="3257">
                  <c:v>60.054667999999999</c:v>
                </c:pt>
                <c:pt idx="3258">
                  <c:v>60.054667999999999</c:v>
                </c:pt>
                <c:pt idx="3259">
                  <c:v>60.054794000000001</c:v>
                </c:pt>
                <c:pt idx="3260">
                  <c:v>60.054637999999997</c:v>
                </c:pt>
                <c:pt idx="3261">
                  <c:v>60.054645999999998</c:v>
                </c:pt>
                <c:pt idx="3262">
                  <c:v>60.054645999999998</c:v>
                </c:pt>
                <c:pt idx="3263">
                  <c:v>60.054774999999999</c:v>
                </c:pt>
                <c:pt idx="3264">
                  <c:v>60.054611000000001</c:v>
                </c:pt>
                <c:pt idx="3265">
                  <c:v>60.054619000000002</c:v>
                </c:pt>
                <c:pt idx="3266">
                  <c:v>60.054619000000002</c:v>
                </c:pt>
                <c:pt idx="3267">
                  <c:v>60.054744999999997</c:v>
                </c:pt>
                <c:pt idx="3268">
                  <c:v>60.054588000000003</c:v>
                </c:pt>
                <c:pt idx="3269">
                  <c:v>60.054595999999997</c:v>
                </c:pt>
                <c:pt idx="3270">
                  <c:v>60.054595999999997</c:v>
                </c:pt>
                <c:pt idx="3271">
                  <c:v>60.054726000000002</c:v>
                </c:pt>
                <c:pt idx="3272">
                  <c:v>60.054564999999997</c:v>
                </c:pt>
                <c:pt idx="3273">
                  <c:v>60.054572999999998</c:v>
                </c:pt>
                <c:pt idx="3274">
                  <c:v>60.054572999999998</c:v>
                </c:pt>
                <c:pt idx="3275">
                  <c:v>60.054703000000003</c:v>
                </c:pt>
                <c:pt idx="3276">
                  <c:v>60.054546000000002</c:v>
                </c:pt>
                <c:pt idx="3277">
                  <c:v>60.054554000000003</c:v>
                </c:pt>
                <c:pt idx="3278">
                  <c:v>60.054554000000003</c:v>
                </c:pt>
                <c:pt idx="3279">
                  <c:v>60.054679999999998</c:v>
                </c:pt>
                <c:pt idx="3280">
                  <c:v>60.054523000000003</c:v>
                </c:pt>
                <c:pt idx="3281">
                  <c:v>60.054530999999997</c:v>
                </c:pt>
                <c:pt idx="3282">
                  <c:v>60.054530999999997</c:v>
                </c:pt>
                <c:pt idx="3283">
                  <c:v>60.054661000000003</c:v>
                </c:pt>
                <c:pt idx="3284">
                  <c:v>60.054504000000001</c:v>
                </c:pt>
                <c:pt idx="3285">
                  <c:v>60.054507999999998</c:v>
                </c:pt>
                <c:pt idx="3286">
                  <c:v>60.054507999999998</c:v>
                </c:pt>
                <c:pt idx="3287">
                  <c:v>60.054630000000003</c:v>
                </c:pt>
                <c:pt idx="3288">
                  <c:v>60.054473999999999</c:v>
                </c:pt>
                <c:pt idx="3289">
                  <c:v>60.054482</c:v>
                </c:pt>
                <c:pt idx="3290">
                  <c:v>60.054482</c:v>
                </c:pt>
                <c:pt idx="3291">
                  <c:v>60.054611000000001</c:v>
                </c:pt>
                <c:pt idx="3292">
                  <c:v>60.054451</c:v>
                </c:pt>
                <c:pt idx="3293">
                  <c:v>60.054459000000001</c:v>
                </c:pt>
                <c:pt idx="3294">
                  <c:v>60.054459000000001</c:v>
                </c:pt>
                <c:pt idx="3295">
                  <c:v>60.054588000000003</c:v>
                </c:pt>
                <c:pt idx="3296">
                  <c:v>60.054423999999997</c:v>
                </c:pt>
                <c:pt idx="3297">
                  <c:v>60.054431999999998</c:v>
                </c:pt>
                <c:pt idx="3298">
                  <c:v>60.054431999999998</c:v>
                </c:pt>
                <c:pt idx="3299">
                  <c:v>60.054558</c:v>
                </c:pt>
                <c:pt idx="3300">
                  <c:v>60.054400999999999</c:v>
                </c:pt>
                <c:pt idx="3301">
                  <c:v>60.054409</c:v>
                </c:pt>
                <c:pt idx="3302">
                  <c:v>60.054409</c:v>
                </c:pt>
                <c:pt idx="3303">
                  <c:v>60.054538999999998</c:v>
                </c:pt>
                <c:pt idx="3304">
                  <c:v>60.054381999999997</c:v>
                </c:pt>
                <c:pt idx="3305">
                  <c:v>60.054389999999998</c:v>
                </c:pt>
                <c:pt idx="3306">
                  <c:v>60.054381999999997</c:v>
                </c:pt>
                <c:pt idx="3307">
                  <c:v>60.054507999999998</c:v>
                </c:pt>
                <c:pt idx="3308">
                  <c:v>60.054352000000002</c:v>
                </c:pt>
                <c:pt idx="3309">
                  <c:v>60.054358999999998</c:v>
                </c:pt>
                <c:pt idx="3310">
                  <c:v>60.054358999999998</c:v>
                </c:pt>
                <c:pt idx="3311">
                  <c:v>60.054488999999997</c:v>
                </c:pt>
                <c:pt idx="3312">
                  <c:v>60.054329000000003</c:v>
                </c:pt>
                <c:pt idx="3313">
                  <c:v>60.054336999999997</c:v>
                </c:pt>
                <c:pt idx="3314">
                  <c:v>60.054336999999997</c:v>
                </c:pt>
                <c:pt idx="3315">
                  <c:v>60.054465999999998</c:v>
                </c:pt>
                <c:pt idx="3316">
                  <c:v>60.054310000000001</c:v>
                </c:pt>
                <c:pt idx="3317">
                  <c:v>60.054316999999998</c:v>
                </c:pt>
                <c:pt idx="3318">
                  <c:v>60.054316999999998</c:v>
                </c:pt>
                <c:pt idx="3319">
                  <c:v>60.054442999999999</c:v>
                </c:pt>
                <c:pt idx="3320">
                  <c:v>60.054287000000002</c:v>
                </c:pt>
                <c:pt idx="3321">
                  <c:v>60.054295000000003</c:v>
                </c:pt>
                <c:pt idx="3322">
                  <c:v>60.054295000000003</c:v>
                </c:pt>
                <c:pt idx="3323">
                  <c:v>60.054423999999997</c:v>
                </c:pt>
                <c:pt idx="3324">
                  <c:v>60.054268</c:v>
                </c:pt>
                <c:pt idx="3325">
                  <c:v>60.054276000000002</c:v>
                </c:pt>
                <c:pt idx="3326">
                  <c:v>60.054276000000002</c:v>
                </c:pt>
                <c:pt idx="3327">
                  <c:v>60.054400999999999</c:v>
                </c:pt>
                <c:pt idx="3328">
                  <c:v>60.054245000000002</c:v>
                </c:pt>
                <c:pt idx="3329">
                  <c:v>60.054253000000003</c:v>
                </c:pt>
                <c:pt idx="3330">
                  <c:v>60.054253000000003</c:v>
                </c:pt>
                <c:pt idx="3331">
                  <c:v>60.054381999999997</c:v>
                </c:pt>
                <c:pt idx="3332">
                  <c:v>60.054222000000003</c:v>
                </c:pt>
                <c:pt idx="3333">
                  <c:v>60.054229999999997</c:v>
                </c:pt>
                <c:pt idx="3334">
                  <c:v>60.054229999999997</c:v>
                </c:pt>
                <c:pt idx="3335">
                  <c:v>60.054358999999998</c:v>
                </c:pt>
                <c:pt idx="3336">
                  <c:v>60.054203000000001</c:v>
                </c:pt>
                <c:pt idx="3337">
                  <c:v>60.054211000000002</c:v>
                </c:pt>
                <c:pt idx="3338">
                  <c:v>60.054211000000002</c:v>
                </c:pt>
                <c:pt idx="3339">
                  <c:v>60.054329000000003</c:v>
                </c:pt>
                <c:pt idx="3340">
                  <c:v>60.054172999999999</c:v>
                </c:pt>
                <c:pt idx="3341">
                  <c:v>60.054180000000002</c:v>
                </c:pt>
                <c:pt idx="3342">
                  <c:v>60.054180000000002</c:v>
                </c:pt>
                <c:pt idx="3343">
                  <c:v>60.054310000000001</c:v>
                </c:pt>
                <c:pt idx="3344">
                  <c:v>60.054152999999999</c:v>
                </c:pt>
                <c:pt idx="3345">
                  <c:v>60.054161000000001</c:v>
                </c:pt>
                <c:pt idx="3346">
                  <c:v>60.054161000000001</c:v>
                </c:pt>
                <c:pt idx="3347">
                  <c:v>60.054287000000002</c:v>
                </c:pt>
                <c:pt idx="3348">
                  <c:v>60.054130999999998</c:v>
                </c:pt>
                <c:pt idx="3349">
                  <c:v>60.054138000000002</c:v>
                </c:pt>
                <c:pt idx="3350">
                  <c:v>60.054138000000002</c:v>
                </c:pt>
                <c:pt idx="3351">
                  <c:v>60.054259999999999</c:v>
                </c:pt>
                <c:pt idx="3352">
                  <c:v>60.054099999999998</c:v>
                </c:pt>
                <c:pt idx="3353">
                  <c:v>60.054107999999999</c:v>
                </c:pt>
                <c:pt idx="3354">
                  <c:v>60.054107999999999</c:v>
                </c:pt>
                <c:pt idx="3355">
                  <c:v>60.054237000000001</c:v>
                </c:pt>
                <c:pt idx="3356">
                  <c:v>60.054080999999996</c:v>
                </c:pt>
                <c:pt idx="3357">
                  <c:v>60.054088999999998</c:v>
                </c:pt>
                <c:pt idx="3358">
                  <c:v>60.054088999999998</c:v>
                </c:pt>
                <c:pt idx="3359">
                  <c:v>60.054214000000002</c:v>
                </c:pt>
                <c:pt idx="3360">
                  <c:v>60.054057999999998</c:v>
                </c:pt>
                <c:pt idx="3361">
                  <c:v>60.054065999999999</c:v>
                </c:pt>
                <c:pt idx="3362">
                  <c:v>60.054065999999999</c:v>
                </c:pt>
                <c:pt idx="3363">
                  <c:v>60.054195</c:v>
                </c:pt>
                <c:pt idx="3364">
                  <c:v>60.054039000000003</c:v>
                </c:pt>
                <c:pt idx="3365">
                  <c:v>60.054046999999997</c:v>
                </c:pt>
                <c:pt idx="3366">
                  <c:v>60.054046999999997</c:v>
                </c:pt>
                <c:pt idx="3367">
                  <c:v>60.054172999999999</c:v>
                </c:pt>
                <c:pt idx="3368">
                  <c:v>60.054015999999997</c:v>
                </c:pt>
                <c:pt idx="3369">
                  <c:v>60.054023999999998</c:v>
                </c:pt>
                <c:pt idx="3370">
                  <c:v>60.054023999999998</c:v>
                </c:pt>
                <c:pt idx="3371">
                  <c:v>60.054152999999999</c:v>
                </c:pt>
                <c:pt idx="3372">
                  <c:v>60.053992999999998</c:v>
                </c:pt>
                <c:pt idx="3373">
                  <c:v>60.054001</c:v>
                </c:pt>
                <c:pt idx="3374">
                  <c:v>60.054001</c:v>
                </c:pt>
                <c:pt idx="3375">
                  <c:v>60.054130999999998</c:v>
                </c:pt>
                <c:pt idx="3376">
                  <c:v>60.053973999999997</c:v>
                </c:pt>
                <c:pt idx="3377">
                  <c:v>60.053981999999998</c:v>
                </c:pt>
                <c:pt idx="3378">
                  <c:v>60.053981999999998</c:v>
                </c:pt>
                <c:pt idx="3379">
                  <c:v>60.054107999999999</c:v>
                </c:pt>
                <c:pt idx="3380">
                  <c:v>60.053950999999998</c:v>
                </c:pt>
                <c:pt idx="3381">
                  <c:v>60.053958999999999</c:v>
                </c:pt>
                <c:pt idx="3382">
                  <c:v>60.053958999999999</c:v>
                </c:pt>
                <c:pt idx="3383">
                  <c:v>60.054088999999998</c:v>
                </c:pt>
                <c:pt idx="3384">
                  <c:v>60.053932000000003</c:v>
                </c:pt>
                <c:pt idx="3385">
                  <c:v>60.053936</c:v>
                </c:pt>
                <c:pt idx="3386">
                  <c:v>60.053936</c:v>
                </c:pt>
                <c:pt idx="3387">
                  <c:v>60.054065999999999</c:v>
                </c:pt>
                <c:pt idx="3388">
                  <c:v>60.053908999999997</c:v>
                </c:pt>
                <c:pt idx="3389">
                  <c:v>60.053916999999998</c:v>
                </c:pt>
                <c:pt idx="3390">
                  <c:v>60.053916999999998</c:v>
                </c:pt>
                <c:pt idx="3391">
                  <c:v>60.054046999999997</c:v>
                </c:pt>
                <c:pt idx="3392">
                  <c:v>60.053885999999999</c:v>
                </c:pt>
                <c:pt idx="3393">
                  <c:v>60.053894</c:v>
                </c:pt>
                <c:pt idx="3394">
                  <c:v>60.053894</c:v>
                </c:pt>
                <c:pt idx="3395">
                  <c:v>60.054023999999998</c:v>
                </c:pt>
                <c:pt idx="3396">
                  <c:v>60.053866999999997</c:v>
                </c:pt>
                <c:pt idx="3397">
                  <c:v>60.053871000000001</c:v>
                </c:pt>
                <c:pt idx="3398">
                  <c:v>60.053871000000001</c:v>
                </c:pt>
                <c:pt idx="3399">
                  <c:v>60.054001</c:v>
                </c:pt>
                <c:pt idx="3400">
                  <c:v>60.053843999999998</c:v>
                </c:pt>
                <c:pt idx="3401">
                  <c:v>60.053851999999999</c:v>
                </c:pt>
                <c:pt idx="3402">
                  <c:v>60.053851999999999</c:v>
                </c:pt>
                <c:pt idx="3403">
                  <c:v>60.053973999999997</c:v>
                </c:pt>
                <c:pt idx="3404">
                  <c:v>60.053818</c:v>
                </c:pt>
                <c:pt idx="3405">
                  <c:v>60.053821999999997</c:v>
                </c:pt>
                <c:pt idx="3406">
                  <c:v>60.053821999999997</c:v>
                </c:pt>
                <c:pt idx="3407">
                  <c:v>60.053950999999998</c:v>
                </c:pt>
                <c:pt idx="3408">
                  <c:v>60.053795000000001</c:v>
                </c:pt>
                <c:pt idx="3409">
                  <c:v>60.053801999999997</c:v>
                </c:pt>
                <c:pt idx="3410">
                  <c:v>60.053801999999997</c:v>
                </c:pt>
                <c:pt idx="3411">
                  <c:v>60.053932000000003</c:v>
                </c:pt>
                <c:pt idx="3412">
                  <c:v>60.053772000000002</c:v>
                </c:pt>
                <c:pt idx="3413">
                  <c:v>60.053780000000003</c:v>
                </c:pt>
                <c:pt idx="3414">
                  <c:v>60.053780000000003</c:v>
                </c:pt>
                <c:pt idx="3415">
                  <c:v>60.053908999999997</c:v>
                </c:pt>
                <c:pt idx="3416">
                  <c:v>60.053753</c:v>
                </c:pt>
                <c:pt idx="3417">
                  <c:v>60.053764000000001</c:v>
                </c:pt>
                <c:pt idx="3418">
                  <c:v>60.053764000000001</c:v>
                </c:pt>
                <c:pt idx="3419">
                  <c:v>60.053885999999999</c:v>
                </c:pt>
                <c:pt idx="3420">
                  <c:v>60.053738000000003</c:v>
                </c:pt>
                <c:pt idx="3421">
                  <c:v>60.053744999999999</c:v>
                </c:pt>
                <c:pt idx="3422">
                  <c:v>60.053744999999999</c:v>
                </c:pt>
                <c:pt idx="3423">
                  <c:v>60.053871000000001</c:v>
                </c:pt>
                <c:pt idx="3424">
                  <c:v>60.053714999999997</c:v>
                </c:pt>
                <c:pt idx="3425">
                  <c:v>60.053722</c:v>
                </c:pt>
                <c:pt idx="3426">
                  <c:v>60.053722</c:v>
                </c:pt>
                <c:pt idx="3427">
                  <c:v>60.053851999999999</c:v>
                </c:pt>
                <c:pt idx="3428">
                  <c:v>60.053696000000002</c:v>
                </c:pt>
                <c:pt idx="3429">
                  <c:v>60.053702999999999</c:v>
                </c:pt>
                <c:pt idx="3430">
                  <c:v>60.053702999999999</c:v>
                </c:pt>
                <c:pt idx="3431">
                  <c:v>60.053829</c:v>
                </c:pt>
                <c:pt idx="3432">
                  <c:v>60.05368</c:v>
                </c:pt>
                <c:pt idx="3433">
                  <c:v>60.05368</c:v>
                </c:pt>
                <c:pt idx="3434">
                  <c:v>60.053688000000001</c:v>
                </c:pt>
                <c:pt idx="3435">
                  <c:v>60.053809999999999</c:v>
                </c:pt>
                <c:pt idx="3436">
                  <c:v>60.053657999999999</c:v>
                </c:pt>
                <c:pt idx="3437">
                  <c:v>60.053665000000002</c:v>
                </c:pt>
                <c:pt idx="3438">
                  <c:v>60.053665000000002</c:v>
                </c:pt>
                <c:pt idx="3439">
                  <c:v>60.053787</c:v>
                </c:pt>
                <c:pt idx="3440">
                  <c:v>60.053637999999999</c:v>
                </c:pt>
                <c:pt idx="3441">
                  <c:v>60.053642000000004</c:v>
                </c:pt>
                <c:pt idx="3442">
                  <c:v>60.053642000000004</c:v>
                </c:pt>
                <c:pt idx="3443">
                  <c:v>60.053764000000001</c:v>
                </c:pt>
                <c:pt idx="3444">
                  <c:v>60.053615999999998</c:v>
                </c:pt>
                <c:pt idx="3445">
                  <c:v>60.053623000000002</c:v>
                </c:pt>
                <c:pt idx="3446">
                  <c:v>60.053623000000002</c:v>
                </c:pt>
                <c:pt idx="3447">
                  <c:v>60.053744999999999</c:v>
                </c:pt>
                <c:pt idx="3448">
                  <c:v>60.053589000000002</c:v>
                </c:pt>
                <c:pt idx="3449">
                  <c:v>60.053592999999999</c:v>
                </c:pt>
                <c:pt idx="3450">
                  <c:v>60.053592999999999</c:v>
                </c:pt>
                <c:pt idx="3451">
                  <c:v>60.053722</c:v>
                </c:pt>
                <c:pt idx="3452">
                  <c:v>60.053566000000004</c:v>
                </c:pt>
                <c:pt idx="3453">
                  <c:v>60.053573999999998</c:v>
                </c:pt>
                <c:pt idx="3454">
                  <c:v>60.053573999999998</c:v>
                </c:pt>
                <c:pt idx="3455">
                  <c:v>60.053702999999999</c:v>
                </c:pt>
                <c:pt idx="3456">
                  <c:v>60.053542999999998</c:v>
                </c:pt>
                <c:pt idx="3457">
                  <c:v>60.053550999999999</c:v>
                </c:pt>
                <c:pt idx="3458">
                  <c:v>60.053550999999999</c:v>
                </c:pt>
                <c:pt idx="3459">
                  <c:v>60.05368</c:v>
                </c:pt>
                <c:pt idx="3460">
                  <c:v>60.053524000000003</c:v>
                </c:pt>
                <c:pt idx="3461">
                  <c:v>60.053534999999997</c:v>
                </c:pt>
                <c:pt idx="3462">
                  <c:v>60.053534999999997</c:v>
                </c:pt>
                <c:pt idx="3463">
                  <c:v>60.053657999999999</c:v>
                </c:pt>
                <c:pt idx="3464">
                  <c:v>60.053508999999998</c:v>
                </c:pt>
                <c:pt idx="3465">
                  <c:v>60.053516000000002</c:v>
                </c:pt>
                <c:pt idx="3466">
                  <c:v>60.053516000000002</c:v>
                </c:pt>
                <c:pt idx="3467">
                  <c:v>60.053642000000004</c:v>
                </c:pt>
                <c:pt idx="3468">
                  <c:v>60.053485999999999</c:v>
                </c:pt>
                <c:pt idx="3469">
                  <c:v>60.053493000000003</c:v>
                </c:pt>
                <c:pt idx="3470">
                  <c:v>60.053493000000003</c:v>
                </c:pt>
                <c:pt idx="3471">
                  <c:v>60.053623000000002</c:v>
                </c:pt>
                <c:pt idx="3472">
                  <c:v>60.053466999999998</c:v>
                </c:pt>
                <c:pt idx="3473">
                  <c:v>60.053477999999998</c:v>
                </c:pt>
                <c:pt idx="3474">
                  <c:v>60.053477999999998</c:v>
                </c:pt>
                <c:pt idx="3475">
                  <c:v>60.053600000000003</c:v>
                </c:pt>
                <c:pt idx="3476">
                  <c:v>60.053452</c:v>
                </c:pt>
                <c:pt idx="3477">
                  <c:v>60.053458999999997</c:v>
                </c:pt>
                <c:pt idx="3478">
                  <c:v>60.053458999999997</c:v>
                </c:pt>
                <c:pt idx="3479">
                  <c:v>60.053589000000002</c:v>
                </c:pt>
                <c:pt idx="3480">
                  <c:v>60.053429000000001</c:v>
                </c:pt>
                <c:pt idx="3481">
                  <c:v>60.053435999999998</c:v>
                </c:pt>
                <c:pt idx="3482">
                  <c:v>60.053435999999998</c:v>
                </c:pt>
                <c:pt idx="3483">
                  <c:v>60.053566000000004</c:v>
                </c:pt>
                <c:pt idx="3484">
                  <c:v>60.053412999999999</c:v>
                </c:pt>
                <c:pt idx="3485">
                  <c:v>60.053412999999999</c:v>
                </c:pt>
                <c:pt idx="3486">
                  <c:v>60.053421</c:v>
                </c:pt>
                <c:pt idx="3487">
                  <c:v>60.053542999999998</c:v>
                </c:pt>
                <c:pt idx="3488">
                  <c:v>60.053393999999997</c:v>
                </c:pt>
                <c:pt idx="3489">
                  <c:v>60.053401999999998</c:v>
                </c:pt>
                <c:pt idx="3490">
                  <c:v>60.053401999999998</c:v>
                </c:pt>
                <c:pt idx="3491">
                  <c:v>60.053524000000003</c:v>
                </c:pt>
                <c:pt idx="3492">
                  <c:v>60.053370999999999</c:v>
                </c:pt>
                <c:pt idx="3493">
                  <c:v>60.053379</c:v>
                </c:pt>
                <c:pt idx="3494">
                  <c:v>60.053379</c:v>
                </c:pt>
                <c:pt idx="3495">
                  <c:v>60.053508999999998</c:v>
                </c:pt>
                <c:pt idx="3496">
                  <c:v>60.053351999999997</c:v>
                </c:pt>
                <c:pt idx="3497">
                  <c:v>60.053359999999998</c:v>
                </c:pt>
                <c:pt idx="3498">
                  <c:v>60.053359999999998</c:v>
                </c:pt>
                <c:pt idx="3499">
                  <c:v>60.053485999999999</c:v>
                </c:pt>
                <c:pt idx="3500">
                  <c:v>60.053328999999998</c:v>
                </c:pt>
                <c:pt idx="3501">
                  <c:v>60.053336999999999</c:v>
                </c:pt>
                <c:pt idx="3502">
                  <c:v>60.053336999999999</c:v>
                </c:pt>
                <c:pt idx="3503">
                  <c:v>60.053466999999998</c:v>
                </c:pt>
                <c:pt idx="3504">
                  <c:v>60.053306999999997</c:v>
                </c:pt>
                <c:pt idx="3505">
                  <c:v>60.053314</c:v>
                </c:pt>
                <c:pt idx="3506">
                  <c:v>60.053314</c:v>
                </c:pt>
                <c:pt idx="3507">
                  <c:v>60.053443999999999</c:v>
                </c:pt>
                <c:pt idx="3508">
                  <c:v>60.053288000000002</c:v>
                </c:pt>
                <c:pt idx="3509">
                  <c:v>60.053294999999999</c:v>
                </c:pt>
                <c:pt idx="3510">
                  <c:v>60.053294999999999</c:v>
                </c:pt>
                <c:pt idx="3511">
                  <c:v>60.053421</c:v>
                </c:pt>
                <c:pt idx="3512">
                  <c:v>60.053265000000003</c:v>
                </c:pt>
                <c:pt idx="3513">
                  <c:v>60.053280000000001</c:v>
                </c:pt>
                <c:pt idx="3514">
                  <c:v>60.053280000000001</c:v>
                </c:pt>
                <c:pt idx="3515">
                  <c:v>60.053401999999998</c:v>
                </c:pt>
                <c:pt idx="3516">
                  <c:v>60.053249000000001</c:v>
                </c:pt>
                <c:pt idx="3517">
                  <c:v>60.053257000000002</c:v>
                </c:pt>
                <c:pt idx="3518">
                  <c:v>60.053257000000002</c:v>
                </c:pt>
                <c:pt idx="3519">
                  <c:v>60.053387000000001</c:v>
                </c:pt>
                <c:pt idx="3520">
                  <c:v>60.053229999999999</c:v>
                </c:pt>
                <c:pt idx="3521">
                  <c:v>60.053238</c:v>
                </c:pt>
                <c:pt idx="3522">
                  <c:v>60.053246000000001</c:v>
                </c:pt>
                <c:pt idx="3523">
                  <c:v>60.053364000000002</c:v>
                </c:pt>
                <c:pt idx="3524">
                  <c:v>60.053215000000002</c:v>
                </c:pt>
                <c:pt idx="3525">
                  <c:v>60.053223000000003</c:v>
                </c:pt>
                <c:pt idx="3526">
                  <c:v>60.053223000000003</c:v>
                </c:pt>
                <c:pt idx="3527">
                  <c:v>60.053351999999997</c:v>
                </c:pt>
                <c:pt idx="3528">
                  <c:v>60.053192000000003</c:v>
                </c:pt>
                <c:pt idx="3529">
                  <c:v>60.053207</c:v>
                </c:pt>
                <c:pt idx="3530">
                  <c:v>60.053207</c:v>
                </c:pt>
                <c:pt idx="3531">
                  <c:v>60.053328999999998</c:v>
                </c:pt>
                <c:pt idx="3532">
                  <c:v>60.053181000000002</c:v>
                </c:pt>
                <c:pt idx="3533">
                  <c:v>60.053184999999999</c:v>
                </c:pt>
                <c:pt idx="3534">
                  <c:v>60.053184999999999</c:v>
                </c:pt>
                <c:pt idx="3535">
                  <c:v>60.053314</c:v>
                </c:pt>
                <c:pt idx="3536">
                  <c:v>60.053158000000003</c:v>
                </c:pt>
                <c:pt idx="3537">
                  <c:v>60.053165</c:v>
                </c:pt>
                <c:pt idx="3538">
                  <c:v>60.053173000000001</c:v>
                </c:pt>
                <c:pt idx="3539">
                  <c:v>60.053294999999999</c:v>
                </c:pt>
                <c:pt idx="3540">
                  <c:v>60.053142999999999</c:v>
                </c:pt>
                <c:pt idx="3541">
                  <c:v>60.053150000000002</c:v>
                </c:pt>
                <c:pt idx="3542">
                  <c:v>60.053150000000002</c:v>
                </c:pt>
                <c:pt idx="3543">
                  <c:v>60.053272</c:v>
                </c:pt>
                <c:pt idx="3544">
                  <c:v>60.053122999999999</c:v>
                </c:pt>
                <c:pt idx="3545">
                  <c:v>60.053131</c:v>
                </c:pt>
                <c:pt idx="3546">
                  <c:v>60.053131</c:v>
                </c:pt>
                <c:pt idx="3547">
                  <c:v>60.053257000000002</c:v>
                </c:pt>
                <c:pt idx="3548">
                  <c:v>60.053100999999998</c:v>
                </c:pt>
                <c:pt idx="3549">
                  <c:v>60.053108000000002</c:v>
                </c:pt>
                <c:pt idx="3550">
                  <c:v>60.053108000000002</c:v>
                </c:pt>
                <c:pt idx="3551">
                  <c:v>60.053238</c:v>
                </c:pt>
                <c:pt idx="3552">
                  <c:v>60.053077999999999</c:v>
                </c:pt>
                <c:pt idx="3553">
                  <c:v>60.053085000000003</c:v>
                </c:pt>
                <c:pt idx="3554">
                  <c:v>60.053085000000003</c:v>
                </c:pt>
                <c:pt idx="3555">
                  <c:v>60.053215000000002</c:v>
                </c:pt>
                <c:pt idx="3556">
                  <c:v>60.053058999999998</c:v>
                </c:pt>
                <c:pt idx="3557">
                  <c:v>60.053069999999998</c:v>
                </c:pt>
                <c:pt idx="3558">
                  <c:v>60.053069999999998</c:v>
                </c:pt>
                <c:pt idx="3559">
                  <c:v>60.053192000000003</c:v>
                </c:pt>
                <c:pt idx="3560">
                  <c:v>60.053043000000002</c:v>
                </c:pt>
                <c:pt idx="3561">
                  <c:v>60.053051000000004</c:v>
                </c:pt>
                <c:pt idx="3562">
                  <c:v>60.053051000000004</c:v>
                </c:pt>
                <c:pt idx="3563">
                  <c:v>60.053181000000002</c:v>
                </c:pt>
                <c:pt idx="3564">
                  <c:v>60.053019999999997</c:v>
                </c:pt>
                <c:pt idx="3565">
                  <c:v>60.053027999999998</c:v>
                </c:pt>
                <c:pt idx="3566">
                  <c:v>60.053035999999999</c:v>
                </c:pt>
                <c:pt idx="3567">
                  <c:v>60.053158000000003</c:v>
                </c:pt>
                <c:pt idx="3568">
                  <c:v>60.053009000000003</c:v>
                </c:pt>
                <c:pt idx="3569">
                  <c:v>60.053016999999997</c:v>
                </c:pt>
                <c:pt idx="3570">
                  <c:v>60.053016999999997</c:v>
                </c:pt>
                <c:pt idx="3571">
                  <c:v>60.053142999999999</c:v>
                </c:pt>
                <c:pt idx="3572">
                  <c:v>60.052985999999997</c:v>
                </c:pt>
                <c:pt idx="3573">
                  <c:v>60.053001000000002</c:v>
                </c:pt>
                <c:pt idx="3574">
                  <c:v>60.053001000000002</c:v>
                </c:pt>
                <c:pt idx="3575">
                  <c:v>60.053131</c:v>
                </c:pt>
                <c:pt idx="3576">
                  <c:v>60.052970999999999</c:v>
                </c:pt>
                <c:pt idx="3577">
                  <c:v>60.052979000000001</c:v>
                </c:pt>
                <c:pt idx="3578">
                  <c:v>60.052985999999997</c:v>
                </c:pt>
                <c:pt idx="3579">
                  <c:v>60.053108000000002</c:v>
                </c:pt>
                <c:pt idx="3580">
                  <c:v>60.052956000000002</c:v>
                </c:pt>
                <c:pt idx="3581">
                  <c:v>60.052962999999998</c:v>
                </c:pt>
                <c:pt idx="3582">
                  <c:v>60.052962999999998</c:v>
                </c:pt>
                <c:pt idx="3583">
                  <c:v>60.053092999999997</c:v>
                </c:pt>
                <c:pt idx="3584">
                  <c:v>60.052943999999997</c:v>
                </c:pt>
                <c:pt idx="3585">
                  <c:v>60.052951999999998</c:v>
                </c:pt>
                <c:pt idx="3586">
                  <c:v>60.052951999999998</c:v>
                </c:pt>
                <c:pt idx="3587">
                  <c:v>60.053069999999998</c:v>
                </c:pt>
                <c:pt idx="3588">
                  <c:v>60.052920999999998</c:v>
                </c:pt>
                <c:pt idx="3589">
                  <c:v>60.052928999999999</c:v>
                </c:pt>
                <c:pt idx="3590">
                  <c:v>60.052928999999999</c:v>
                </c:pt>
                <c:pt idx="3591">
                  <c:v>60.053058999999998</c:v>
                </c:pt>
                <c:pt idx="3592">
                  <c:v>60.052902000000003</c:v>
                </c:pt>
                <c:pt idx="3593">
                  <c:v>60.052914000000001</c:v>
                </c:pt>
                <c:pt idx="3594">
                  <c:v>60.052914000000001</c:v>
                </c:pt>
                <c:pt idx="3595">
                  <c:v>60.053035999999999</c:v>
                </c:pt>
                <c:pt idx="3596">
                  <c:v>60.052886999999998</c:v>
                </c:pt>
                <c:pt idx="3597">
                  <c:v>60.052894999999999</c:v>
                </c:pt>
                <c:pt idx="3598">
                  <c:v>60.052894999999999</c:v>
                </c:pt>
                <c:pt idx="3599">
                  <c:v>60.053019999999997</c:v>
                </c:pt>
                <c:pt idx="3600">
                  <c:v>60.052864</c:v>
                </c:pt>
                <c:pt idx="3601">
                  <c:v>60.052872000000001</c:v>
                </c:pt>
              </c:numCache>
            </c:numRef>
          </c:yVal>
          <c:smooth val="0"/>
        </c:ser>
        <c:ser>
          <c:idx val="3"/>
          <c:order val="1"/>
          <c:tx>
            <c:strRef>
              <c:f>'Bus frequency'!$K$7</c:f>
              <c:strCache>
                <c:ptCount val="1"/>
                <c:pt idx="0">
                  <c:v>525 MW FFR1</c:v>
                </c:pt>
              </c:strCache>
            </c:strRef>
          </c:tx>
          <c:spPr>
            <a:ln>
              <a:solidFill>
                <a:srgbClr val="FFC000"/>
              </a:solidFill>
            </a:ln>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frequency'!$K$8:$K$3609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59.797229999999999</c:v>
                </c:pt>
                <c:pt idx="463">
                  <c:v>59.797195000000002</c:v>
                </c:pt>
                <c:pt idx="464">
                  <c:v>59.797145999999998</c:v>
                </c:pt>
                <c:pt idx="465">
                  <c:v>59.797001000000002</c:v>
                </c:pt>
                <c:pt idx="466">
                  <c:v>59.796863999999999</c:v>
                </c:pt>
                <c:pt idx="467">
                  <c:v>59.796646000000003</c:v>
                </c:pt>
                <c:pt idx="468">
                  <c:v>59.796619</c:v>
                </c:pt>
                <c:pt idx="469">
                  <c:v>59.796494000000003</c:v>
                </c:pt>
                <c:pt idx="470">
                  <c:v>59.796371000000001</c:v>
                </c:pt>
                <c:pt idx="471">
                  <c:v>59.796168999999999</c:v>
                </c:pt>
                <c:pt idx="472">
                  <c:v>59.796157999999998</c:v>
                </c:pt>
                <c:pt idx="473">
                  <c:v>59.796042999999997</c:v>
                </c:pt>
                <c:pt idx="474">
                  <c:v>59.795932999999998</c:v>
                </c:pt>
                <c:pt idx="475">
                  <c:v>59.795921</c:v>
                </c:pt>
                <c:pt idx="476">
                  <c:v>59.795814999999997</c:v>
                </c:pt>
                <c:pt idx="477">
                  <c:v>59.795715000000001</c:v>
                </c:pt>
                <c:pt idx="478">
                  <c:v>59.795712000000002</c:v>
                </c:pt>
                <c:pt idx="479">
                  <c:v>59.79562</c:v>
                </c:pt>
                <c:pt idx="480">
                  <c:v>59.795616000000003</c:v>
                </c:pt>
                <c:pt idx="481">
                  <c:v>59.795608999999999</c:v>
                </c:pt>
                <c:pt idx="482">
                  <c:v>59.795639000000001</c:v>
                </c:pt>
                <c:pt idx="483">
                  <c:v>59.795658000000003</c:v>
                </c:pt>
                <c:pt idx="484">
                  <c:v>59.795692000000003</c:v>
                </c:pt>
                <c:pt idx="485">
                  <c:v>59.795746000000001</c:v>
                </c:pt>
                <c:pt idx="486">
                  <c:v>59.795791999999999</c:v>
                </c:pt>
                <c:pt idx="487">
                  <c:v>59.795853000000001</c:v>
                </c:pt>
                <c:pt idx="488">
                  <c:v>59.795948000000003</c:v>
                </c:pt>
                <c:pt idx="489">
                  <c:v>59.796177</c:v>
                </c:pt>
                <c:pt idx="490">
                  <c:v>59.796481999999997</c:v>
                </c:pt>
                <c:pt idx="491">
                  <c:v>59.796779999999998</c:v>
                </c:pt>
                <c:pt idx="492">
                  <c:v>59.797069999999998</c:v>
                </c:pt>
                <c:pt idx="493">
                  <c:v>59.797367000000001</c:v>
                </c:pt>
                <c:pt idx="494">
                  <c:v>59.797863</c:v>
                </c:pt>
                <c:pt idx="495">
                  <c:v>59.798515000000002</c:v>
                </c:pt>
                <c:pt idx="496">
                  <c:v>59.799411999999997</c:v>
                </c:pt>
                <c:pt idx="497">
                  <c:v>59.800331</c:v>
                </c:pt>
                <c:pt idx="498">
                  <c:v>59.801220000000001</c:v>
                </c:pt>
                <c:pt idx="499">
                  <c:v>59.802219000000001</c:v>
                </c:pt>
                <c:pt idx="500">
                  <c:v>59.802962999999998</c:v>
                </c:pt>
                <c:pt idx="501">
                  <c:v>59.803856000000003</c:v>
                </c:pt>
                <c:pt idx="502">
                  <c:v>59.804744999999997</c:v>
                </c:pt>
                <c:pt idx="503">
                  <c:v>59.805759000000002</c:v>
                </c:pt>
                <c:pt idx="504">
                  <c:v>59.806499000000002</c:v>
                </c:pt>
                <c:pt idx="505">
                  <c:v>59.807400000000001</c:v>
                </c:pt>
                <c:pt idx="506">
                  <c:v>59.808292000000002</c:v>
                </c:pt>
                <c:pt idx="507">
                  <c:v>59.809311000000001</c:v>
                </c:pt>
                <c:pt idx="508">
                  <c:v>59.810062000000002</c:v>
                </c:pt>
                <c:pt idx="509">
                  <c:v>59.810974000000002</c:v>
                </c:pt>
                <c:pt idx="510">
                  <c:v>59.811889999999998</c:v>
                </c:pt>
                <c:pt idx="511">
                  <c:v>59.812935000000003</c:v>
                </c:pt>
                <c:pt idx="512">
                  <c:v>59.813713</c:v>
                </c:pt>
                <c:pt idx="513">
                  <c:v>59.814655000000002</c:v>
                </c:pt>
                <c:pt idx="514">
                  <c:v>59.815601000000001</c:v>
                </c:pt>
                <c:pt idx="515">
                  <c:v>59.816681000000003</c:v>
                </c:pt>
                <c:pt idx="516">
                  <c:v>59.817486000000002</c:v>
                </c:pt>
                <c:pt idx="517">
                  <c:v>59.818461999999997</c:v>
                </c:pt>
                <c:pt idx="518">
                  <c:v>59.819439000000003</c:v>
                </c:pt>
                <c:pt idx="519">
                  <c:v>59.820545000000003</c:v>
                </c:pt>
                <c:pt idx="520">
                  <c:v>59.821381000000002</c:v>
                </c:pt>
                <c:pt idx="521">
                  <c:v>59.822380000000003</c:v>
                </c:pt>
                <c:pt idx="522">
                  <c:v>59.82338</c:v>
                </c:pt>
                <c:pt idx="523">
                  <c:v>59.824511999999999</c:v>
                </c:pt>
                <c:pt idx="524">
                  <c:v>59.825363000000003</c:v>
                </c:pt>
                <c:pt idx="525">
                  <c:v>59.826382000000002</c:v>
                </c:pt>
                <c:pt idx="526">
                  <c:v>59.827396</c:v>
                </c:pt>
                <c:pt idx="527">
                  <c:v>59.828544999999998</c:v>
                </c:pt>
                <c:pt idx="528">
                  <c:v>59.829411</c:v>
                </c:pt>
                <c:pt idx="529">
                  <c:v>59.830441</c:v>
                </c:pt>
                <c:pt idx="530">
                  <c:v>59.831470000000003</c:v>
                </c:pt>
                <c:pt idx="531">
                  <c:v>59.832633999999999</c:v>
                </c:pt>
                <c:pt idx="532">
                  <c:v>59.833508000000002</c:v>
                </c:pt>
                <c:pt idx="533">
                  <c:v>59.834549000000003</c:v>
                </c:pt>
                <c:pt idx="534">
                  <c:v>59.835586999999997</c:v>
                </c:pt>
                <c:pt idx="535">
                  <c:v>59.836765</c:v>
                </c:pt>
                <c:pt idx="536">
                  <c:v>59.837643</c:v>
                </c:pt>
                <c:pt idx="537">
                  <c:v>59.838698999999998</c:v>
                </c:pt>
                <c:pt idx="538">
                  <c:v>59.839751999999997</c:v>
                </c:pt>
                <c:pt idx="539">
                  <c:v>59.840938999999999</c:v>
                </c:pt>
                <c:pt idx="540">
                  <c:v>59.841827000000002</c:v>
                </c:pt>
                <c:pt idx="541">
                  <c:v>59.842896000000003</c:v>
                </c:pt>
                <c:pt idx="542">
                  <c:v>59.843955999999999</c:v>
                </c:pt>
                <c:pt idx="543">
                  <c:v>59.845154000000001</c:v>
                </c:pt>
                <c:pt idx="544">
                  <c:v>59.846054000000002</c:v>
                </c:pt>
                <c:pt idx="545">
                  <c:v>59.847133999999997</c:v>
                </c:pt>
                <c:pt idx="546">
                  <c:v>59.848205999999998</c:v>
                </c:pt>
                <c:pt idx="547">
                  <c:v>59.849418999999997</c:v>
                </c:pt>
                <c:pt idx="548">
                  <c:v>59.85033</c:v>
                </c:pt>
                <c:pt idx="549">
                  <c:v>59.851418000000002</c:v>
                </c:pt>
                <c:pt idx="550">
                  <c:v>59.852497</c:v>
                </c:pt>
                <c:pt idx="551">
                  <c:v>59.853713999999997</c:v>
                </c:pt>
                <c:pt idx="552">
                  <c:v>59.85463</c:v>
                </c:pt>
                <c:pt idx="553">
                  <c:v>59.855724000000002</c:v>
                </c:pt>
                <c:pt idx="554">
                  <c:v>59.856811999999998</c:v>
                </c:pt>
                <c:pt idx="555">
                  <c:v>59.858035999999998</c:v>
                </c:pt>
                <c:pt idx="556">
                  <c:v>59.858952000000002</c:v>
                </c:pt>
                <c:pt idx="557">
                  <c:v>59.860045999999997</c:v>
                </c:pt>
                <c:pt idx="558">
                  <c:v>59.861130000000003</c:v>
                </c:pt>
                <c:pt idx="559">
                  <c:v>59.862358</c:v>
                </c:pt>
                <c:pt idx="560">
                  <c:v>59.863266000000003</c:v>
                </c:pt>
                <c:pt idx="561">
                  <c:v>59.864356999999998</c:v>
                </c:pt>
                <c:pt idx="562">
                  <c:v>59.865433000000003</c:v>
                </c:pt>
                <c:pt idx="563">
                  <c:v>59.866646000000003</c:v>
                </c:pt>
                <c:pt idx="564">
                  <c:v>59.867550000000001</c:v>
                </c:pt>
                <c:pt idx="565">
                  <c:v>59.868622000000002</c:v>
                </c:pt>
                <c:pt idx="566">
                  <c:v>59.869686000000002</c:v>
                </c:pt>
                <c:pt idx="567">
                  <c:v>59.870888000000001</c:v>
                </c:pt>
                <c:pt idx="568">
                  <c:v>59.871769</c:v>
                </c:pt>
                <c:pt idx="569">
                  <c:v>59.872826000000003</c:v>
                </c:pt>
                <c:pt idx="570">
                  <c:v>59.873871000000001</c:v>
                </c:pt>
                <c:pt idx="571">
                  <c:v>59.875053000000001</c:v>
                </c:pt>
                <c:pt idx="572">
                  <c:v>59.875912</c:v>
                </c:pt>
                <c:pt idx="573">
                  <c:v>59.876944999999999</c:v>
                </c:pt>
                <c:pt idx="574">
                  <c:v>59.877960000000002</c:v>
                </c:pt>
                <c:pt idx="575">
                  <c:v>59.87912</c:v>
                </c:pt>
                <c:pt idx="576">
                  <c:v>59.879944000000002</c:v>
                </c:pt>
                <c:pt idx="577">
                  <c:v>59.880951000000003</c:v>
                </c:pt>
                <c:pt idx="578">
                  <c:v>59.881939000000003</c:v>
                </c:pt>
                <c:pt idx="579">
                  <c:v>59.883068000000002</c:v>
                </c:pt>
                <c:pt idx="580">
                  <c:v>59.883862000000001</c:v>
                </c:pt>
                <c:pt idx="581">
                  <c:v>59.884833999999998</c:v>
                </c:pt>
                <c:pt idx="582">
                  <c:v>59.885792000000002</c:v>
                </c:pt>
                <c:pt idx="583">
                  <c:v>59.886893999999998</c:v>
                </c:pt>
                <c:pt idx="584">
                  <c:v>59.887650000000001</c:v>
                </c:pt>
                <c:pt idx="585">
                  <c:v>59.888592000000003</c:v>
                </c:pt>
                <c:pt idx="586">
                  <c:v>59.889519</c:v>
                </c:pt>
                <c:pt idx="587">
                  <c:v>59.890586999999996</c:v>
                </c:pt>
                <c:pt idx="588">
                  <c:v>59.891311999999999</c:v>
                </c:pt>
                <c:pt idx="589">
                  <c:v>59.892226999999998</c:v>
                </c:pt>
                <c:pt idx="590">
                  <c:v>59.893120000000003</c:v>
                </c:pt>
                <c:pt idx="591">
                  <c:v>59.894165000000001</c:v>
                </c:pt>
                <c:pt idx="592">
                  <c:v>59.894858999999997</c:v>
                </c:pt>
                <c:pt idx="593">
                  <c:v>59.895741000000001</c:v>
                </c:pt>
                <c:pt idx="594">
                  <c:v>59.896610000000003</c:v>
                </c:pt>
                <c:pt idx="595">
                  <c:v>59.897629000000002</c:v>
                </c:pt>
                <c:pt idx="596">
                  <c:v>59.898296000000002</c:v>
                </c:pt>
                <c:pt idx="597">
                  <c:v>59.899158</c:v>
                </c:pt>
                <c:pt idx="598">
                  <c:v>59.900008999999997</c:v>
                </c:pt>
                <c:pt idx="599">
                  <c:v>59.901004999999998</c:v>
                </c:pt>
                <c:pt idx="600">
                  <c:v>59.901653000000003</c:v>
                </c:pt>
                <c:pt idx="601">
                  <c:v>59.902495999999999</c:v>
                </c:pt>
                <c:pt idx="602">
                  <c:v>59.903328000000002</c:v>
                </c:pt>
                <c:pt idx="603">
                  <c:v>59.904316000000001</c:v>
                </c:pt>
                <c:pt idx="604">
                  <c:v>59.904944999999998</c:v>
                </c:pt>
                <c:pt idx="605">
                  <c:v>59.905777</c:v>
                </c:pt>
                <c:pt idx="606">
                  <c:v>59.906596999999998</c:v>
                </c:pt>
                <c:pt idx="607">
                  <c:v>59.907578000000001</c:v>
                </c:pt>
                <c:pt idx="608">
                  <c:v>59.908194999999999</c:v>
                </c:pt>
                <c:pt idx="609">
                  <c:v>59.909022999999998</c:v>
                </c:pt>
                <c:pt idx="610">
                  <c:v>59.909843000000002</c:v>
                </c:pt>
                <c:pt idx="611">
                  <c:v>59.910820000000001</c:v>
                </c:pt>
                <c:pt idx="612">
                  <c:v>59.911437999999997</c:v>
                </c:pt>
                <c:pt idx="613">
                  <c:v>59.912261999999998</c:v>
                </c:pt>
                <c:pt idx="614">
                  <c:v>59.913082000000003</c:v>
                </c:pt>
                <c:pt idx="615">
                  <c:v>59.914062999999999</c:v>
                </c:pt>
                <c:pt idx="616">
                  <c:v>59.914679999999997</c:v>
                </c:pt>
                <c:pt idx="617">
                  <c:v>59.915512</c:v>
                </c:pt>
                <c:pt idx="618">
                  <c:v>59.916331999999997</c:v>
                </c:pt>
                <c:pt idx="619">
                  <c:v>59.917319999999997</c:v>
                </c:pt>
                <c:pt idx="620">
                  <c:v>59.917946000000001</c:v>
                </c:pt>
                <c:pt idx="621">
                  <c:v>59.918781000000003</c:v>
                </c:pt>
                <c:pt idx="622">
                  <c:v>59.919612999999998</c:v>
                </c:pt>
                <c:pt idx="623">
                  <c:v>59.920608999999999</c:v>
                </c:pt>
                <c:pt idx="624">
                  <c:v>59.921238000000002</c:v>
                </c:pt>
                <c:pt idx="625">
                  <c:v>59.922089</c:v>
                </c:pt>
                <c:pt idx="626">
                  <c:v>59.922924000000002</c:v>
                </c:pt>
                <c:pt idx="627">
                  <c:v>59.923931000000003</c:v>
                </c:pt>
                <c:pt idx="628">
                  <c:v>59.924571999999998</c:v>
                </c:pt>
                <c:pt idx="629">
                  <c:v>59.925426000000002</c:v>
                </c:pt>
                <c:pt idx="630">
                  <c:v>59.926273000000002</c:v>
                </c:pt>
                <c:pt idx="631">
                  <c:v>59.927295999999998</c:v>
                </c:pt>
                <c:pt idx="632">
                  <c:v>59.92794</c:v>
                </c:pt>
                <c:pt idx="633">
                  <c:v>59.928806000000002</c:v>
                </c:pt>
                <c:pt idx="634">
                  <c:v>59.929661000000003</c:v>
                </c:pt>
                <c:pt idx="635">
                  <c:v>59.930686999999999</c:v>
                </c:pt>
                <c:pt idx="636">
                  <c:v>59.931342999999998</c:v>
                </c:pt>
                <c:pt idx="637">
                  <c:v>59.932217000000001</c:v>
                </c:pt>
                <c:pt idx="638">
                  <c:v>59.933078999999999</c:v>
                </c:pt>
                <c:pt idx="639">
                  <c:v>59.934108999999999</c:v>
                </c:pt>
                <c:pt idx="640">
                  <c:v>59.934769000000003</c:v>
                </c:pt>
                <c:pt idx="641">
                  <c:v>59.935642000000001</c:v>
                </c:pt>
                <c:pt idx="642">
                  <c:v>59.936508000000003</c:v>
                </c:pt>
                <c:pt idx="643">
                  <c:v>59.937542000000001</c:v>
                </c:pt>
                <c:pt idx="644">
                  <c:v>59.938198</c:v>
                </c:pt>
                <c:pt idx="645">
                  <c:v>59.939072000000003</c:v>
                </c:pt>
                <c:pt idx="646">
                  <c:v>59.939937999999998</c:v>
                </c:pt>
                <c:pt idx="647">
                  <c:v>59.940967999999998</c:v>
                </c:pt>
                <c:pt idx="648">
                  <c:v>59.94162</c:v>
                </c:pt>
                <c:pt idx="649">
                  <c:v>59.942489999999999</c:v>
                </c:pt>
                <c:pt idx="650">
                  <c:v>59.943351999999997</c:v>
                </c:pt>
                <c:pt idx="651">
                  <c:v>59.944374000000003</c:v>
                </c:pt>
                <c:pt idx="652">
                  <c:v>59.945022999999999</c:v>
                </c:pt>
                <c:pt idx="653">
                  <c:v>59.945889000000001</c:v>
                </c:pt>
                <c:pt idx="654">
                  <c:v>59.946734999999997</c:v>
                </c:pt>
                <c:pt idx="655">
                  <c:v>59.947749999999999</c:v>
                </c:pt>
                <c:pt idx="656">
                  <c:v>59.948386999999997</c:v>
                </c:pt>
                <c:pt idx="657">
                  <c:v>59.949238000000001</c:v>
                </c:pt>
                <c:pt idx="658">
                  <c:v>59.950077</c:v>
                </c:pt>
                <c:pt idx="659">
                  <c:v>59.951079999999997</c:v>
                </c:pt>
                <c:pt idx="660">
                  <c:v>59.951701999999997</c:v>
                </c:pt>
                <c:pt idx="661">
                  <c:v>59.952537999999997</c:v>
                </c:pt>
                <c:pt idx="662">
                  <c:v>59.953361999999998</c:v>
                </c:pt>
                <c:pt idx="663">
                  <c:v>59.954349999999998</c:v>
                </c:pt>
                <c:pt idx="664">
                  <c:v>59.954956000000003</c:v>
                </c:pt>
                <c:pt idx="665">
                  <c:v>59.955776</c:v>
                </c:pt>
                <c:pt idx="666">
                  <c:v>59.956581</c:v>
                </c:pt>
                <c:pt idx="667">
                  <c:v>59.957549999999998</c:v>
                </c:pt>
                <c:pt idx="668">
                  <c:v>59.958140999999998</c:v>
                </c:pt>
                <c:pt idx="669">
                  <c:v>59.958942</c:v>
                </c:pt>
                <c:pt idx="670">
                  <c:v>59.959724000000001</c:v>
                </c:pt>
                <c:pt idx="671">
                  <c:v>59.960678000000001</c:v>
                </c:pt>
                <c:pt idx="672">
                  <c:v>59.961243000000003</c:v>
                </c:pt>
                <c:pt idx="673">
                  <c:v>59.962029000000001</c:v>
                </c:pt>
                <c:pt idx="674">
                  <c:v>59.962791000000003</c:v>
                </c:pt>
                <c:pt idx="675">
                  <c:v>59.963726000000001</c:v>
                </c:pt>
                <c:pt idx="676">
                  <c:v>59.964272000000001</c:v>
                </c:pt>
                <c:pt idx="677">
                  <c:v>59.965034000000003</c:v>
                </c:pt>
                <c:pt idx="678">
                  <c:v>59.965781999999997</c:v>
                </c:pt>
                <c:pt idx="679">
                  <c:v>59.966693999999997</c:v>
                </c:pt>
                <c:pt idx="680">
                  <c:v>59.967219999999998</c:v>
                </c:pt>
                <c:pt idx="681">
                  <c:v>59.967959999999998</c:v>
                </c:pt>
                <c:pt idx="682">
                  <c:v>59.968688999999998</c:v>
                </c:pt>
                <c:pt idx="683">
                  <c:v>59.969582000000003</c:v>
                </c:pt>
                <c:pt idx="684">
                  <c:v>59.970089000000002</c:v>
                </c:pt>
                <c:pt idx="685">
                  <c:v>59.97081</c:v>
                </c:pt>
                <c:pt idx="686">
                  <c:v>59.971519000000001</c:v>
                </c:pt>
                <c:pt idx="687">
                  <c:v>59.972389</c:v>
                </c:pt>
                <c:pt idx="688">
                  <c:v>59.972878000000001</c:v>
                </c:pt>
                <c:pt idx="689">
                  <c:v>59.973582999999998</c:v>
                </c:pt>
                <c:pt idx="690">
                  <c:v>59.974274000000001</c:v>
                </c:pt>
                <c:pt idx="691">
                  <c:v>59.975127999999998</c:v>
                </c:pt>
                <c:pt idx="692">
                  <c:v>59.975597</c:v>
                </c:pt>
                <c:pt idx="693">
                  <c:v>59.976280000000003</c:v>
                </c:pt>
                <c:pt idx="694">
                  <c:v>59.976954999999997</c:v>
                </c:pt>
                <c:pt idx="695">
                  <c:v>59.977795</c:v>
                </c:pt>
                <c:pt idx="696">
                  <c:v>59.978240999999997</c:v>
                </c:pt>
                <c:pt idx="697">
                  <c:v>59.978912000000001</c:v>
                </c:pt>
                <c:pt idx="698">
                  <c:v>59.979568</c:v>
                </c:pt>
                <c:pt idx="699">
                  <c:v>59.980400000000003</c:v>
                </c:pt>
                <c:pt idx="700">
                  <c:v>59.980831000000002</c:v>
                </c:pt>
                <c:pt idx="701">
                  <c:v>59.981487000000001</c:v>
                </c:pt>
                <c:pt idx="702">
                  <c:v>59.982128000000003</c:v>
                </c:pt>
                <c:pt idx="703">
                  <c:v>59.982940999999997</c:v>
                </c:pt>
                <c:pt idx="704">
                  <c:v>59.983364000000002</c:v>
                </c:pt>
                <c:pt idx="705">
                  <c:v>59.984005000000003</c:v>
                </c:pt>
                <c:pt idx="706">
                  <c:v>59.984634</c:v>
                </c:pt>
                <c:pt idx="707">
                  <c:v>59.985432000000003</c:v>
                </c:pt>
                <c:pt idx="708">
                  <c:v>59.985840000000003</c:v>
                </c:pt>
                <c:pt idx="709">
                  <c:v>59.986469</c:v>
                </c:pt>
                <c:pt idx="710">
                  <c:v>59.987087000000002</c:v>
                </c:pt>
                <c:pt idx="711">
                  <c:v>59.987873</c:v>
                </c:pt>
                <c:pt idx="712">
                  <c:v>59.98827</c:v>
                </c:pt>
                <c:pt idx="713">
                  <c:v>59.988892</c:v>
                </c:pt>
                <c:pt idx="714">
                  <c:v>59.989497999999998</c:v>
                </c:pt>
                <c:pt idx="715">
                  <c:v>59.990273000000002</c:v>
                </c:pt>
                <c:pt idx="716">
                  <c:v>59.990662</c:v>
                </c:pt>
                <c:pt idx="717">
                  <c:v>59.991272000000002</c:v>
                </c:pt>
                <c:pt idx="718">
                  <c:v>59.991871000000003</c:v>
                </c:pt>
                <c:pt idx="719">
                  <c:v>59.992637999999999</c:v>
                </c:pt>
                <c:pt idx="720">
                  <c:v>59.993023000000001</c:v>
                </c:pt>
                <c:pt idx="721">
                  <c:v>59.993622000000002</c:v>
                </c:pt>
                <c:pt idx="722">
                  <c:v>59.994213000000002</c:v>
                </c:pt>
                <c:pt idx="723">
                  <c:v>59.994971999999997</c:v>
                </c:pt>
                <c:pt idx="724">
                  <c:v>59.995350000000002</c:v>
                </c:pt>
                <c:pt idx="725">
                  <c:v>59.995944999999999</c:v>
                </c:pt>
                <c:pt idx="726">
                  <c:v>59.996529000000002</c:v>
                </c:pt>
                <c:pt idx="727">
                  <c:v>59.997280000000003</c:v>
                </c:pt>
                <c:pt idx="728">
                  <c:v>59.997653999999997</c:v>
                </c:pt>
                <c:pt idx="729">
                  <c:v>59.998244999999997</c:v>
                </c:pt>
                <c:pt idx="730">
                  <c:v>59.998821</c:v>
                </c:pt>
                <c:pt idx="731">
                  <c:v>59.999564999999997</c:v>
                </c:pt>
                <c:pt idx="732">
                  <c:v>59.999935000000001</c:v>
                </c:pt>
                <c:pt idx="733">
                  <c:v>60.000523000000001</c:v>
                </c:pt>
                <c:pt idx="734">
                  <c:v>60.001094999999999</c:v>
                </c:pt>
                <c:pt idx="735">
                  <c:v>60.001831000000003</c:v>
                </c:pt>
                <c:pt idx="736">
                  <c:v>60.002197000000002</c:v>
                </c:pt>
                <c:pt idx="737">
                  <c:v>60.002777000000002</c:v>
                </c:pt>
                <c:pt idx="738">
                  <c:v>60.003349</c:v>
                </c:pt>
                <c:pt idx="739">
                  <c:v>60.004078</c:v>
                </c:pt>
                <c:pt idx="740">
                  <c:v>60.004440000000002</c:v>
                </c:pt>
                <c:pt idx="741">
                  <c:v>60.005012999999998</c:v>
                </c:pt>
                <c:pt idx="742">
                  <c:v>60.005577000000002</c:v>
                </c:pt>
                <c:pt idx="743">
                  <c:v>60.006301999999998</c:v>
                </c:pt>
                <c:pt idx="744">
                  <c:v>60.006659999999997</c:v>
                </c:pt>
                <c:pt idx="745">
                  <c:v>60.007232999999999</c:v>
                </c:pt>
                <c:pt idx="746">
                  <c:v>60.00779</c:v>
                </c:pt>
                <c:pt idx="747">
                  <c:v>60.008510999999999</c:v>
                </c:pt>
                <c:pt idx="748">
                  <c:v>60.008862000000001</c:v>
                </c:pt>
                <c:pt idx="749">
                  <c:v>60.009417999999997</c:v>
                </c:pt>
                <c:pt idx="750">
                  <c:v>60.009979000000001</c:v>
                </c:pt>
                <c:pt idx="751">
                  <c:v>60.010693000000003</c:v>
                </c:pt>
                <c:pt idx="752">
                  <c:v>60.011035999999997</c:v>
                </c:pt>
                <c:pt idx="753">
                  <c:v>60.011592999999998</c:v>
                </c:pt>
                <c:pt idx="754">
                  <c:v>60.012138</c:v>
                </c:pt>
                <c:pt idx="755">
                  <c:v>60.012847999999998</c:v>
                </c:pt>
                <c:pt idx="756">
                  <c:v>60.013184000000003</c:v>
                </c:pt>
                <c:pt idx="757">
                  <c:v>60.013733000000002</c:v>
                </c:pt>
                <c:pt idx="758">
                  <c:v>60.014271000000001</c:v>
                </c:pt>
                <c:pt idx="759">
                  <c:v>60.014969000000001</c:v>
                </c:pt>
                <c:pt idx="760">
                  <c:v>60.015293</c:v>
                </c:pt>
                <c:pt idx="761">
                  <c:v>60.015835000000003</c:v>
                </c:pt>
                <c:pt idx="762">
                  <c:v>60.016373000000002</c:v>
                </c:pt>
                <c:pt idx="763">
                  <c:v>60.017066999999997</c:v>
                </c:pt>
                <c:pt idx="764">
                  <c:v>60.017386999999999</c:v>
                </c:pt>
                <c:pt idx="765">
                  <c:v>60.017918000000002</c:v>
                </c:pt>
                <c:pt idx="766">
                  <c:v>60.018439999999998</c:v>
                </c:pt>
                <c:pt idx="767">
                  <c:v>60.019134999999999</c:v>
                </c:pt>
                <c:pt idx="768">
                  <c:v>60.019440000000003</c:v>
                </c:pt>
                <c:pt idx="769">
                  <c:v>60.019962</c:v>
                </c:pt>
                <c:pt idx="770">
                  <c:v>60.020477</c:v>
                </c:pt>
                <c:pt idx="771">
                  <c:v>60.021155999999998</c:v>
                </c:pt>
                <c:pt idx="772">
                  <c:v>60.021458000000003</c:v>
                </c:pt>
                <c:pt idx="773">
                  <c:v>60.021979999999999</c:v>
                </c:pt>
                <c:pt idx="774">
                  <c:v>60.022480000000002</c:v>
                </c:pt>
                <c:pt idx="775">
                  <c:v>60.023150999999999</c:v>
                </c:pt>
                <c:pt idx="776">
                  <c:v>60.023445000000002</c:v>
                </c:pt>
                <c:pt idx="777">
                  <c:v>60.023952000000001</c:v>
                </c:pt>
                <c:pt idx="778">
                  <c:v>60.024456000000001</c:v>
                </c:pt>
                <c:pt idx="779">
                  <c:v>60.025112</c:v>
                </c:pt>
                <c:pt idx="780">
                  <c:v>60.025398000000003</c:v>
                </c:pt>
                <c:pt idx="781">
                  <c:v>60.025897999999998</c:v>
                </c:pt>
                <c:pt idx="782">
                  <c:v>60.026394000000003</c:v>
                </c:pt>
                <c:pt idx="783">
                  <c:v>60.027042000000002</c:v>
                </c:pt>
                <c:pt idx="784">
                  <c:v>60.027321000000001</c:v>
                </c:pt>
                <c:pt idx="785">
                  <c:v>60.027816999999999</c:v>
                </c:pt>
                <c:pt idx="786">
                  <c:v>60.028297000000002</c:v>
                </c:pt>
                <c:pt idx="787">
                  <c:v>60.028937999999997</c:v>
                </c:pt>
                <c:pt idx="788">
                  <c:v>60.029212999999999</c:v>
                </c:pt>
                <c:pt idx="789">
                  <c:v>60.029696999999999</c:v>
                </c:pt>
                <c:pt idx="790">
                  <c:v>60.030169999999998</c:v>
                </c:pt>
                <c:pt idx="791">
                  <c:v>60.030807000000003</c:v>
                </c:pt>
                <c:pt idx="792">
                  <c:v>60.031070999999997</c:v>
                </c:pt>
                <c:pt idx="793">
                  <c:v>60.031551</c:v>
                </c:pt>
                <c:pt idx="794">
                  <c:v>60.032012999999999</c:v>
                </c:pt>
                <c:pt idx="795">
                  <c:v>60.032646</c:v>
                </c:pt>
                <c:pt idx="796">
                  <c:v>60.032893999999999</c:v>
                </c:pt>
                <c:pt idx="797">
                  <c:v>60.033366999999998</c:v>
                </c:pt>
                <c:pt idx="798">
                  <c:v>60.033825</c:v>
                </c:pt>
                <c:pt idx="799">
                  <c:v>60.034438999999999</c:v>
                </c:pt>
                <c:pt idx="800">
                  <c:v>60.034691000000002</c:v>
                </c:pt>
                <c:pt idx="801">
                  <c:v>60.035148999999997</c:v>
                </c:pt>
                <c:pt idx="802">
                  <c:v>60.035598999999998</c:v>
                </c:pt>
                <c:pt idx="803">
                  <c:v>60.036205000000002</c:v>
                </c:pt>
                <c:pt idx="804">
                  <c:v>60.036448999999998</c:v>
                </c:pt>
                <c:pt idx="805">
                  <c:v>60.036892000000002</c:v>
                </c:pt>
                <c:pt idx="806">
                  <c:v>60.037337999999998</c:v>
                </c:pt>
                <c:pt idx="807">
                  <c:v>60.037936999999999</c:v>
                </c:pt>
                <c:pt idx="808">
                  <c:v>60.038165999999997</c:v>
                </c:pt>
                <c:pt idx="809">
                  <c:v>60.038609000000001</c:v>
                </c:pt>
                <c:pt idx="810">
                  <c:v>60.039031999999999</c:v>
                </c:pt>
                <c:pt idx="811">
                  <c:v>60.039627000000003</c:v>
                </c:pt>
                <c:pt idx="812">
                  <c:v>60.039847999999999</c:v>
                </c:pt>
                <c:pt idx="813">
                  <c:v>60.040275999999999</c:v>
                </c:pt>
                <c:pt idx="814">
                  <c:v>60.040691000000002</c:v>
                </c:pt>
                <c:pt idx="815">
                  <c:v>60.041271000000002</c:v>
                </c:pt>
                <c:pt idx="816">
                  <c:v>60.041485000000002</c:v>
                </c:pt>
                <c:pt idx="817">
                  <c:v>60.041901000000003</c:v>
                </c:pt>
                <c:pt idx="818">
                  <c:v>60.042309000000003</c:v>
                </c:pt>
                <c:pt idx="819">
                  <c:v>60.042873</c:v>
                </c:pt>
                <c:pt idx="820">
                  <c:v>60.043072000000002</c:v>
                </c:pt>
                <c:pt idx="821">
                  <c:v>60.043488000000004</c:v>
                </c:pt>
                <c:pt idx="822">
                  <c:v>60.043880000000001</c:v>
                </c:pt>
                <c:pt idx="823">
                  <c:v>60.044434000000003</c:v>
                </c:pt>
                <c:pt idx="824">
                  <c:v>60.044623999999999</c:v>
                </c:pt>
                <c:pt idx="825">
                  <c:v>60.045025000000003</c:v>
                </c:pt>
                <c:pt idx="826">
                  <c:v>60.045403</c:v>
                </c:pt>
                <c:pt idx="827">
                  <c:v>60.045948000000003</c:v>
                </c:pt>
                <c:pt idx="828">
                  <c:v>60.046135</c:v>
                </c:pt>
                <c:pt idx="829">
                  <c:v>60.046520000000001</c:v>
                </c:pt>
                <c:pt idx="830">
                  <c:v>60.046889999999998</c:v>
                </c:pt>
                <c:pt idx="831">
                  <c:v>60.047421</c:v>
                </c:pt>
                <c:pt idx="832">
                  <c:v>60.047592000000002</c:v>
                </c:pt>
                <c:pt idx="833">
                  <c:v>60.047966000000002</c:v>
                </c:pt>
                <c:pt idx="834">
                  <c:v>60.048327999999998</c:v>
                </c:pt>
                <c:pt idx="835">
                  <c:v>60.048850999999999</c:v>
                </c:pt>
                <c:pt idx="836">
                  <c:v>60.049011</c:v>
                </c:pt>
                <c:pt idx="837">
                  <c:v>60.049374</c:v>
                </c:pt>
                <c:pt idx="838">
                  <c:v>60.049725000000002</c:v>
                </c:pt>
                <c:pt idx="839">
                  <c:v>60.050232000000001</c:v>
                </c:pt>
                <c:pt idx="840">
                  <c:v>60.050384999999999</c:v>
                </c:pt>
                <c:pt idx="841">
                  <c:v>60.050732000000004</c:v>
                </c:pt>
                <c:pt idx="842">
                  <c:v>60.051074999999997</c:v>
                </c:pt>
                <c:pt idx="843">
                  <c:v>60.051578999999997</c:v>
                </c:pt>
                <c:pt idx="844">
                  <c:v>60.051720000000003</c:v>
                </c:pt>
                <c:pt idx="845">
                  <c:v>60.052062999999997</c:v>
                </c:pt>
                <c:pt idx="846">
                  <c:v>60.052391</c:v>
                </c:pt>
                <c:pt idx="847">
                  <c:v>60.052878999999997</c:v>
                </c:pt>
                <c:pt idx="848">
                  <c:v>60.053016999999997</c:v>
                </c:pt>
                <c:pt idx="849">
                  <c:v>60.053345</c:v>
                </c:pt>
                <c:pt idx="850">
                  <c:v>60.053665000000002</c:v>
                </c:pt>
                <c:pt idx="851">
                  <c:v>60.054146000000003</c:v>
                </c:pt>
                <c:pt idx="852">
                  <c:v>60.054276000000002</c:v>
                </c:pt>
                <c:pt idx="853">
                  <c:v>60.054595999999997</c:v>
                </c:pt>
                <c:pt idx="854">
                  <c:v>60.054909000000002</c:v>
                </c:pt>
                <c:pt idx="855">
                  <c:v>60.055382000000002</c:v>
                </c:pt>
                <c:pt idx="856">
                  <c:v>60.055495999999998</c:v>
                </c:pt>
                <c:pt idx="857">
                  <c:v>60.055813000000001</c:v>
                </c:pt>
                <c:pt idx="858">
                  <c:v>60.056117999999998</c:v>
                </c:pt>
                <c:pt idx="859">
                  <c:v>60.056583000000003</c:v>
                </c:pt>
                <c:pt idx="860">
                  <c:v>60.056690000000003</c:v>
                </c:pt>
                <c:pt idx="861">
                  <c:v>60.056998999999998</c:v>
                </c:pt>
                <c:pt idx="862">
                  <c:v>60.057301000000002</c:v>
                </c:pt>
                <c:pt idx="863">
                  <c:v>60.057758</c:v>
                </c:pt>
                <c:pt idx="864">
                  <c:v>60.057858000000003</c:v>
                </c:pt>
                <c:pt idx="865">
                  <c:v>60.058159000000003</c:v>
                </c:pt>
                <c:pt idx="866">
                  <c:v>60.058449000000003</c:v>
                </c:pt>
                <c:pt idx="867">
                  <c:v>60.058903000000001</c:v>
                </c:pt>
                <c:pt idx="868">
                  <c:v>60.058993999999998</c:v>
                </c:pt>
                <c:pt idx="869">
                  <c:v>60.059296000000003</c:v>
                </c:pt>
                <c:pt idx="870">
                  <c:v>60.059581999999999</c:v>
                </c:pt>
                <c:pt idx="871">
                  <c:v>60.060023999999999</c:v>
                </c:pt>
                <c:pt idx="872">
                  <c:v>60.060116000000001</c:v>
                </c:pt>
                <c:pt idx="873">
                  <c:v>60.060409999999997</c:v>
                </c:pt>
                <c:pt idx="874">
                  <c:v>60.060687999999999</c:v>
                </c:pt>
                <c:pt idx="875">
                  <c:v>60.061126999999999</c:v>
                </c:pt>
                <c:pt idx="876">
                  <c:v>60.061211</c:v>
                </c:pt>
                <c:pt idx="877">
                  <c:v>60.061497000000003</c:v>
                </c:pt>
                <c:pt idx="878">
                  <c:v>60.061774999999997</c:v>
                </c:pt>
                <c:pt idx="879">
                  <c:v>60.062206000000003</c:v>
                </c:pt>
                <c:pt idx="880">
                  <c:v>60.062289999999997</c:v>
                </c:pt>
                <c:pt idx="881">
                  <c:v>60.062569000000003</c:v>
                </c:pt>
                <c:pt idx="882">
                  <c:v>60.062843000000001</c:v>
                </c:pt>
                <c:pt idx="883">
                  <c:v>60.063271</c:v>
                </c:pt>
                <c:pt idx="884">
                  <c:v>60.063350999999997</c:v>
                </c:pt>
                <c:pt idx="885">
                  <c:v>60.063628999999999</c:v>
                </c:pt>
                <c:pt idx="886">
                  <c:v>60.063899999999997</c:v>
                </c:pt>
                <c:pt idx="887">
                  <c:v>60.064323000000002</c:v>
                </c:pt>
                <c:pt idx="888">
                  <c:v>60.064399999999999</c:v>
                </c:pt>
                <c:pt idx="889">
                  <c:v>60.064673999999997</c:v>
                </c:pt>
                <c:pt idx="890">
                  <c:v>60.064937999999998</c:v>
                </c:pt>
                <c:pt idx="891">
                  <c:v>60.065353000000002</c:v>
                </c:pt>
                <c:pt idx="892">
                  <c:v>60.065429999999999</c:v>
                </c:pt>
                <c:pt idx="893">
                  <c:v>60.065703999999997</c:v>
                </c:pt>
                <c:pt idx="894">
                  <c:v>60.065959999999997</c:v>
                </c:pt>
                <c:pt idx="895">
                  <c:v>60.066375999999998</c:v>
                </c:pt>
                <c:pt idx="896">
                  <c:v>60.066448000000001</c:v>
                </c:pt>
                <c:pt idx="897">
                  <c:v>60.066710999999998</c:v>
                </c:pt>
                <c:pt idx="898">
                  <c:v>60.066971000000002</c:v>
                </c:pt>
                <c:pt idx="899">
                  <c:v>60.067374999999998</c:v>
                </c:pt>
                <c:pt idx="900">
                  <c:v>60.067447999999999</c:v>
                </c:pt>
                <c:pt idx="901">
                  <c:v>60.067706999999999</c:v>
                </c:pt>
                <c:pt idx="902">
                  <c:v>60.067962999999999</c:v>
                </c:pt>
                <c:pt idx="903">
                  <c:v>60.068362999999998</c:v>
                </c:pt>
                <c:pt idx="904">
                  <c:v>60.068427999999997</c:v>
                </c:pt>
                <c:pt idx="905">
                  <c:v>60.068686999999997</c:v>
                </c:pt>
                <c:pt idx="906">
                  <c:v>60.068935000000003</c:v>
                </c:pt>
                <c:pt idx="907">
                  <c:v>60.069327999999999</c:v>
                </c:pt>
                <c:pt idx="908">
                  <c:v>60.069386000000002</c:v>
                </c:pt>
                <c:pt idx="909">
                  <c:v>60.069645000000001</c:v>
                </c:pt>
                <c:pt idx="910">
                  <c:v>60.069881000000002</c:v>
                </c:pt>
                <c:pt idx="911">
                  <c:v>60.070273999999998</c:v>
                </c:pt>
                <c:pt idx="912">
                  <c:v>60.070323999999999</c:v>
                </c:pt>
                <c:pt idx="913">
                  <c:v>60.070576000000003</c:v>
                </c:pt>
                <c:pt idx="914">
                  <c:v>60.070808</c:v>
                </c:pt>
                <c:pt idx="915">
                  <c:v>60.071198000000003</c:v>
                </c:pt>
                <c:pt idx="916">
                  <c:v>60.071238999999998</c:v>
                </c:pt>
                <c:pt idx="917">
                  <c:v>60.071483999999998</c:v>
                </c:pt>
                <c:pt idx="918">
                  <c:v>60.071711999999998</c:v>
                </c:pt>
                <c:pt idx="919">
                  <c:v>60.072082999999999</c:v>
                </c:pt>
                <c:pt idx="920">
                  <c:v>60.072127999999999</c:v>
                </c:pt>
                <c:pt idx="921">
                  <c:v>60.072361000000001</c:v>
                </c:pt>
                <c:pt idx="922">
                  <c:v>60.072586000000001</c:v>
                </c:pt>
                <c:pt idx="923">
                  <c:v>60.072947999999997</c:v>
                </c:pt>
                <c:pt idx="924">
                  <c:v>60.072983000000001</c:v>
                </c:pt>
                <c:pt idx="925">
                  <c:v>60.073211999999998</c:v>
                </c:pt>
                <c:pt idx="926">
                  <c:v>60.073428999999997</c:v>
                </c:pt>
                <c:pt idx="927">
                  <c:v>60.073784000000003</c:v>
                </c:pt>
                <c:pt idx="928">
                  <c:v>60.073813999999999</c:v>
                </c:pt>
                <c:pt idx="929">
                  <c:v>60.074036</c:v>
                </c:pt>
                <c:pt idx="930">
                  <c:v>60.074241999999998</c:v>
                </c:pt>
                <c:pt idx="931">
                  <c:v>60.074593</c:v>
                </c:pt>
                <c:pt idx="932">
                  <c:v>60.074615000000001</c:v>
                </c:pt>
                <c:pt idx="933">
                  <c:v>60.074821</c:v>
                </c:pt>
                <c:pt idx="934">
                  <c:v>60.075023999999999</c:v>
                </c:pt>
                <c:pt idx="935">
                  <c:v>60.075367</c:v>
                </c:pt>
                <c:pt idx="936">
                  <c:v>60.075381999999998</c:v>
                </c:pt>
                <c:pt idx="937">
                  <c:v>60.075588000000003</c:v>
                </c:pt>
                <c:pt idx="938">
                  <c:v>60.075783000000001</c:v>
                </c:pt>
                <c:pt idx="939">
                  <c:v>60.076110999999997</c:v>
                </c:pt>
                <c:pt idx="940">
                  <c:v>60.076118000000001</c:v>
                </c:pt>
                <c:pt idx="941">
                  <c:v>60.076317000000003</c:v>
                </c:pt>
                <c:pt idx="942">
                  <c:v>60.076495999999999</c:v>
                </c:pt>
                <c:pt idx="943">
                  <c:v>60.076824000000002</c:v>
                </c:pt>
                <c:pt idx="944">
                  <c:v>60.076824000000002</c:v>
                </c:pt>
                <c:pt idx="945">
                  <c:v>60.077010999999999</c:v>
                </c:pt>
                <c:pt idx="946">
                  <c:v>60.077190000000002</c:v>
                </c:pt>
                <c:pt idx="947">
                  <c:v>60.077506999999997</c:v>
                </c:pt>
                <c:pt idx="948">
                  <c:v>60.077499000000003</c:v>
                </c:pt>
                <c:pt idx="949">
                  <c:v>60.077674999999999</c:v>
                </c:pt>
                <c:pt idx="950">
                  <c:v>60.077843000000001</c:v>
                </c:pt>
                <c:pt idx="951">
                  <c:v>60.078156</c:v>
                </c:pt>
                <c:pt idx="952">
                  <c:v>60.078139999999998</c:v>
                </c:pt>
                <c:pt idx="953">
                  <c:v>60.078311999999997</c:v>
                </c:pt>
                <c:pt idx="954">
                  <c:v>60.078471999999998</c:v>
                </c:pt>
                <c:pt idx="955">
                  <c:v>60.078769999999999</c:v>
                </c:pt>
                <c:pt idx="956">
                  <c:v>60.078750999999997</c:v>
                </c:pt>
                <c:pt idx="957">
                  <c:v>60.078915000000002</c:v>
                </c:pt>
                <c:pt idx="958">
                  <c:v>60.079070999999999</c:v>
                </c:pt>
                <c:pt idx="959">
                  <c:v>60.079365000000003</c:v>
                </c:pt>
                <c:pt idx="960">
                  <c:v>60.079338</c:v>
                </c:pt>
                <c:pt idx="961">
                  <c:v>60.079493999999997</c:v>
                </c:pt>
                <c:pt idx="962">
                  <c:v>60.079636000000001</c:v>
                </c:pt>
                <c:pt idx="963">
                  <c:v>60.079929</c:v>
                </c:pt>
                <c:pt idx="964">
                  <c:v>60.079895</c:v>
                </c:pt>
                <c:pt idx="965">
                  <c:v>60.080044000000001</c:v>
                </c:pt>
                <c:pt idx="966">
                  <c:v>60.080181000000003</c:v>
                </c:pt>
                <c:pt idx="967">
                  <c:v>60.080466999999999</c:v>
                </c:pt>
                <c:pt idx="968">
                  <c:v>60.080421000000001</c:v>
                </c:pt>
                <c:pt idx="969">
                  <c:v>60.080565999999997</c:v>
                </c:pt>
                <c:pt idx="970">
                  <c:v>60.080703999999997</c:v>
                </c:pt>
                <c:pt idx="971">
                  <c:v>60.080975000000002</c:v>
                </c:pt>
                <c:pt idx="972">
                  <c:v>60.080933000000002</c:v>
                </c:pt>
                <c:pt idx="973">
                  <c:v>60.081074000000001</c:v>
                </c:pt>
                <c:pt idx="974">
                  <c:v>60.081203000000002</c:v>
                </c:pt>
                <c:pt idx="975">
                  <c:v>60.081467000000004</c:v>
                </c:pt>
                <c:pt idx="976">
                  <c:v>60.081417000000002</c:v>
                </c:pt>
                <c:pt idx="977">
                  <c:v>60.081553999999997</c:v>
                </c:pt>
                <c:pt idx="978">
                  <c:v>60.081676000000002</c:v>
                </c:pt>
                <c:pt idx="979">
                  <c:v>60.081940000000003</c:v>
                </c:pt>
                <c:pt idx="980">
                  <c:v>60.081890000000001</c:v>
                </c:pt>
                <c:pt idx="981">
                  <c:v>60.08202</c:v>
                </c:pt>
                <c:pt idx="982">
                  <c:v>60.082138</c:v>
                </c:pt>
                <c:pt idx="983">
                  <c:v>60.082397</c:v>
                </c:pt>
                <c:pt idx="984">
                  <c:v>60.082348000000003</c:v>
                </c:pt>
                <c:pt idx="985">
                  <c:v>60.082470000000001</c:v>
                </c:pt>
                <c:pt idx="986">
                  <c:v>60.082583999999997</c:v>
                </c:pt>
                <c:pt idx="987">
                  <c:v>60.082839999999997</c:v>
                </c:pt>
                <c:pt idx="988">
                  <c:v>60.082782999999999</c:v>
                </c:pt>
                <c:pt idx="989">
                  <c:v>60.082904999999997</c:v>
                </c:pt>
                <c:pt idx="990">
                  <c:v>60.083019</c:v>
                </c:pt>
                <c:pt idx="991">
                  <c:v>60.083278999999997</c:v>
                </c:pt>
                <c:pt idx="992">
                  <c:v>60.083213999999998</c:v>
                </c:pt>
                <c:pt idx="993">
                  <c:v>60.083336000000003</c:v>
                </c:pt>
                <c:pt idx="994">
                  <c:v>60.083443000000003</c:v>
                </c:pt>
                <c:pt idx="995">
                  <c:v>60.083691000000002</c:v>
                </c:pt>
                <c:pt idx="996">
                  <c:v>60.083626000000002</c:v>
                </c:pt>
                <c:pt idx="997">
                  <c:v>60.083748</c:v>
                </c:pt>
                <c:pt idx="998">
                  <c:v>60.083855</c:v>
                </c:pt>
                <c:pt idx="999">
                  <c:v>60.084099000000002</c:v>
                </c:pt>
                <c:pt idx="1000">
                  <c:v>60.084034000000003</c:v>
                </c:pt>
                <c:pt idx="1001">
                  <c:v>60.084147999999999</c:v>
                </c:pt>
                <c:pt idx="1002">
                  <c:v>60.084251000000002</c:v>
                </c:pt>
                <c:pt idx="1003">
                  <c:v>60.084491999999997</c:v>
                </c:pt>
                <c:pt idx="1004">
                  <c:v>60.084426999999998</c:v>
                </c:pt>
                <c:pt idx="1005">
                  <c:v>60.084538000000002</c:v>
                </c:pt>
                <c:pt idx="1006">
                  <c:v>60.084637000000001</c:v>
                </c:pt>
                <c:pt idx="1007">
                  <c:v>60.084881000000003</c:v>
                </c:pt>
                <c:pt idx="1008">
                  <c:v>60.084808000000002</c:v>
                </c:pt>
                <c:pt idx="1009">
                  <c:v>60.084915000000002</c:v>
                </c:pt>
                <c:pt idx="1010">
                  <c:v>60.085014000000001</c:v>
                </c:pt>
                <c:pt idx="1011">
                  <c:v>60.085251</c:v>
                </c:pt>
                <c:pt idx="1012">
                  <c:v>60.085175</c:v>
                </c:pt>
                <c:pt idx="1013">
                  <c:v>60.085281000000002</c:v>
                </c:pt>
                <c:pt idx="1014">
                  <c:v>60.085372999999997</c:v>
                </c:pt>
                <c:pt idx="1015">
                  <c:v>60.085602000000002</c:v>
                </c:pt>
                <c:pt idx="1016">
                  <c:v>60.085529000000001</c:v>
                </c:pt>
                <c:pt idx="1017">
                  <c:v>60.085631999999997</c:v>
                </c:pt>
                <c:pt idx="1018">
                  <c:v>60.085715999999998</c:v>
                </c:pt>
                <c:pt idx="1019">
                  <c:v>60.085945000000002</c:v>
                </c:pt>
                <c:pt idx="1020">
                  <c:v>60.085864999999998</c:v>
                </c:pt>
                <c:pt idx="1021">
                  <c:v>60.08596</c:v>
                </c:pt>
                <c:pt idx="1022">
                  <c:v>60.086044000000001</c:v>
                </c:pt>
                <c:pt idx="1023">
                  <c:v>60.086272999999998</c:v>
                </c:pt>
                <c:pt idx="1024">
                  <c:v>60.086188999999997</c:v>
                </c:pt>
                <c:pt idx="1025">
                  <c:v>60.086281</c:v>
                </c:pt>
                <c:pt idx="1026">
                  <c:v>60.086368999999998</c:v>
                </c:pt>
                <c:pt idx="1027">
                  <c:v>60.086582</c:v>
                </c:pt>
                <c:pt idx="1028">
                  <c:v>60.086494000000002</c:v>
                </c:pt>
                <c:pt idx="1029">
                  <c:v>60.086582</c:v>
                </c:pt>
                <c:pt idx="1030">
                  <c:v>60.086661999999997</c:v>
                </c:pt>
                <c:pt idx="1031">
                  <c:v>60.086875999999997</c:v>
                </c:pt>
                <c:pt idx="1032">
                  <c:v>60.086787999999999</c:v>
                </c:pt>
                <c:pt idx="1033">
                  <c:v>60.086868000000003</c:v>
                </c:pt>
                <c:pt idx="1034">
                  <c:v>60.086945</c:v>
                </c:pt>
                <c:pt idx="1035">
                  <c:v>60.087153999999998</c:v>
                </c:pt>
                <c:pt idx="1036">
                  <c:v>60.087059000000004</c:v>
                </c:pt>
                <c:pt idx="1037">
                  <c:v>60.087147000000002</c:v>
                </c:pt>
                <c:pt idx="1038">
                  <c:v>60.087212000000001</c:v>
                </c:pt>
                <c:pt idx="1039">
                  <c:v>60.087418</c:v>
                </c:pt>
                <c:pt idx="1040">
                  <c:v>60.087325999999997</c:v>
                </c:pt>
                <c:pt idx="1041">
                  <c:v>60.087398999999998</c:v>
                </c:pt>
                <c:pt idx="1042">
                  <c:v>60.087466999999997</c:v>
                </c:pt>
                <c:pt idx="1043">
                  <c:v>60.087668999999998</c:v>
                </c:pt>
                <c:pt idx="1044">
                  <c:v>60.087569999999999</c:v>
                </c:pt>
                <c:pt idx="1045">
                  <c:v>60.087639000000003</c:v>
                </c:pt>
                <c:pt idx="1046">
                  <c:v>60.087704000000002</c:v>
                </c:pt>
                <c:pt idx="1047">
                  <c:v>60.087898000000003</c:v>
                </c:pt>
                <c:pt idx="1048">
                  <c:v>60.087798999999997</c:v>
                </c:pt>
                <c:pt idx="1049">
                  <c:v>60.087859999999999</c:v>
                </c:pt>
                <c:pt idx="1050">
                  <c:v>60.087921000000001</c:v>
                </c:pt>
                <c:pt idx="1051">
                  <c:v>60.088112000000002</c:v>
                </c:pt>
                <c:pt idx="1052">
                  <c:v>60.088005000000003</c:v>
                </c:pt>
                <c:pt idx="1053">
                  <c:v>60.088070000000002</c:v>
                </c:pt>
                <c:pt idx="1054">
                  <c:v>60.088127</c:v>
                </c:pt>
                <c:pt idx="1055">
                  <c:v>60.088313999999997</c:v>
                </c:pt>
                <c:pt idx="1056">
                  <c:v>60.088203</c:v>
                </c:pt>
                <c:pt idx="1057">
                  <c:v>60.088264000000002</c:v>
                </c:pt>
                <c:pt idx="1058">
                  <c:v>60.088313999999997</c:v>
                </c:pt>
                <c:pt idx="1059">
                  <c:v>60.088493</c:v>
                </c:pt>
                <c:pt idx="1060">
                  <c:v>60.088383</c:v>
                </c:pt>
                <c:pt idx="1061">
                  <c:v>60.088431999999997</c:v>
                </c:pt>
                <c:pt idx="1062">
                  <c:v>60.088486000000003</c:v>
                </c:pt>
                <c:pt idx="1063">
                  <c:v>60.088661000000002</c:v>
                </c:pt>
                <c:pt idx="1064">
                  <c:v>60.088543000000001</c:v>
                </c:pt>
                <c:pt idx="1065">
                  <c:v>60.088593000000003</c:v>
                </c:pt>
                <c:pt idx="1066">
                  <c:v>60.088633999999999</c:v>
                </c:pt>
                <c:pt idx="1067">
                  <c:v>60.088813999999999</c:v>
                </c:pt>
                <c:pt idx="1068">
                  <c:v>60.088692000000002</c:v>
                </c:pt>
                <c:pt idx="1069">
                  <c:v>60.088734000000002</c:v>
                </c:pt>
                <c:pt idx="1070">
                  <c:v>60.088776000000003</c:v>
                </c:pt>
                <c:pt idx="1071">
                  <c:v>60.088943</c:v>
                </c:pt>
                <c:pt idx="1072">
                  <c:v>60.088821000000003</c:v>
                </c:pt>
                <c:pt idx="1073">
                  <c:v>60.088863000000003</c:v>
                </c:pt>
                <c:pt idx="1074">
                  <c:v>60.088898</c:v>
                </c:pt>
                <c:pt idx="1075">
                  <c:v>60.089066000000003</c:v>
                </c:pt>
                <c:pt idx="1076">
                  <c:v>60.088935999999997</c:v>
                </c:pt>
                <c:pt idx="1077">
                  <c:v>60.088977999999997</c:v>
                </c:pt>
                <c:pt idx="1078">
                  <c:v>60.089005</c:v>
                </c:pt>
                <c:pt idx="1079">
                  <c:v>60.089171999999998</c:v>
                </c:pt>
                <c:pt idx="1080">
                  <c:v>60.089035000000003</c:v>
                </c:pt>
                <c:pt idx="1081">
                  <c:v>60.089077000000003</c:v>
                </c:pt>
                <c:pt idx="1082">
                  <c:v>60.089108000000003</c:v>
                </c:pt>
                <c:pt idx="1083">
                  <c:v>60.089264</c:v>
                </c:pt>
                <c:pt idx="1084">
                  <c:v>60.089126999999998</c:v>
                </c:pt>
                <c:pt idx="1085">
                  <c:v>60.089165000000001</c:v>
                </c:pt>
                <c:pt idx="1086">
                  <c:v>60.089184000000003</c:v>
                </c:pt>
                <c:pt idx="1087">
                  <c:v>60.089343999999997</c:v>
                </c:pt>
                <c:pt idx="1088">
                  <c:v>60.089207000000002</c:v>
                </c:pt>
                <c:pt idx="1089">
                  <c:v>60.089241000000001</c:v>
                </c:pt>
                <c:pt idx="1090">
                  <c:v>60.089264</c:v>
                </c:pt>
                <c:pt idx="1091">
                  <c:v>60.089413</c:v>
                </c:pt>
                <c:pt idx="1092">
                  <c:v>60.089278999999998</c:v>
                </c:pt>
                <c:pt idx="1093">
                  <c:v>60.089306000000001</c:v>
                </c:pt>
                <c:pt idx="1094">
                  <c:v>60.089328999999999</c:v>
                </c:pt>
                <c:pt idx="1095">
                  <c:v>60.089469999999999</c:v>
                </c:pt>
                <c:pt idx="1096">
                  <c:v>60.089336000000003</c:v>
                </c:pt>
                <c:pt idx="1097">
                  <c:v>60.089362999999999</c:v>
                </c:pt>
                <c:pt idx="1098">
                  <c:v>60.089378000000004</c:v>
                </c:pt>
                <c:pt idx="1099">
                  <c:v>60.089526999999997</c:v>
                </c:pt>
                <c:pt idx="1100">
                  <c:v>60.089385999999998</c:v>
                </c:pt>
                <c:pt idx="1101">
                  <c:v>60.089409000000003</c:v>
                </c:pt>
                <c:pt idx="1102">
                  <c:v>60.089419999999997</c:v>
                </c:pt>
                <c:pt idx="1103">
                  <c:v>60.089565</c:v>
                </c:pt>
                <c:pt idx="1104">
                  <c:v>60.089419999999997</c:v>
                </c:pt>
                <c:pt idx="1105">
                  <c:v>60.089443000000003</c:v>
                </c:pt>
                <c:pt idx="1106">
                  <c:v>60.089458</c:v>
                </c:pt>
                <c:pt idx="1107">
                  <c:v>60.089599999999997</c:v>
                </c:pt>
                <c:pt idx="1108">
                  <c:v>60.089450999999997</c:v>
                </c:pt>
                <c:pt idx="1109">
                  <c:v>60.089469999999999</c:v>
                </c:pt>
                <c:pt idx="1110">
                  <c:v>60.089478</c:v>
                </c:pt>
                <c:pt idx="1111">
                  <c:v>60.089615000000002</c:v>
                </c:pt>
                <c:pt idx="1112">
                  <c:v>60.089469999999999</c:v>
                </c:pt>
                <c:pt idx="1113">
                  <c:v>60.089485000000003</c:v>
                </c:pt>
                <c:pt idx="1114">
                  <c:v>60.089492999999997</c:v>
                </c:pt>
                <c:pt idx="1115">
                  <c:v>60.08963</c:v>
                </c:pt>
                <c:pt idx="1116">
                  <c:v>60.089469999999999</c:v>
                </c:pt>
                <c:pt idx="1117">
                  <c:v>60.089485000000003</c:v>
                </c:pt>
                <c:pt idx="1118">
                  <c:v>60.089492999999997</c:v>
                </c:pt>
                <c:pt idx="1119">
                  <c:v>60.089621999999999</c:v>
                </c:pt>
                <c:pt idx="1120">
                  <c:v>60.089469999999999</c:v>
                </c:pt>
                <c:pt idx="1121">
                  <c:v>60.089478</c:v>
                </c:pt>
                <c:pt idx="1122">
                  <c:v>60.089485000000003</c:v>
                </c:pt>
                <c:pt idx="1123">
                  <c:v>60.089615000000002</c:v>
                </c:pt>
                <c:pt idx="1124">
                  <c:v>60.089458</c:v>
                </c:pt>
                <c:pt idx="1125">
                  <c:v>60.089461999999997</c:v>
                </c:pt>
                <c:pt idx="1126">
                  <c:v>60.089461999999997</c:v>
                </c:pt>
                <c:pt idx="1127">
                  <c:v>60.089592000000003</c:v>
                </c:pt>
                <c:pt idx="1128">
                  <c:v>60.089427999999998</c:v>
                </c:pt>
                <c:pt idx="1129">
                  <c:v>60.089435999999999</c:v>
                </c:pt>
                <c:pt idx="1130">
                  <c:v>60.089435999999999</c:v>
                </c:pt>
                <c:pt idx="1131">
                  <c:v>60.089557999999997</c:v>
                </c:pt>
                <c:pt idx="1132">
                  <c:v>60.089401000000002</c:v>
                </c:pt>
                <c:pt idx="1133">
                  <c:v>60.089401000000002</c:v>
                </c:pt>
                <c:pt idx="1134">
                  <c:v>60.089401000000002</c:v>
                </c:pt>
                <c:pt idx="1135">
                  <c:v>60.089523</c:v>
                </c:pt>
                <c:pt idx="1136">
                  <c:v>60.089354999999998</c:v>
                </c:pt>
                <c:pt idx="1137">
                  <c:v>60.089362999999999</c:v>
                </c:pt>
                <c:pt idx="1138">
                  <c:v>60.089354999999998</c:v>
                </c:pt>
                <c:pt idx="1139">
                  <c:v>60.089469999999999</c:v>
                </c:pt>
                <c:pt idx="1140">
                  <c:v>60.089314000000002</c:v>
                </c:pt>
                <c:pt idx="1141">
                  <c:v>60.089314000000002</c:v>
                </c:pt>
                <c:pt idx="1142">
                  <c:v>60.089306000000001</c:v>
                </c:pt>
                <c:pt idx="1143">
                  <c:v>60.089419999999997</c:v>
                </c:pt>
                <c:pt idx="1144">
                  <c:v>60.089255999999999</c:v>
                </c:pt>
                <c:pt idx="1145">
                  <c:v>60.089255999999999</c:v>
                </c:pt>
                <c:pt idx="1146">
                  <c:v>60.089249000000002</c:v>
                </c:pt>
                <c:pt idx="1147">
                  <c:v>60.089362999999999</c:v>
                </c:pt>
                <c:pt idx="1148">
                  <c:v>60.089199000000001</c:v>
                </c:pt>
                <c:pt idx="1149">
                  <c:v>60.089199000000001</c:v>
                </c:pt>
                <c:pt idx="1150">
                  <c:v>60.089184000000003</c:v>
                </c:pt>
                <c:pt idx="1151">
                  <c:v>60.089297999999999</c:v>
                </c:pt>
                <c:pt idx="1152">
                  <c:v>60.089134000000001</c:v>
                </c:pt>
                <c:pt idx="1153">
                  <c:v>60.089126999999998</c:v>
                </c:pt>
                <c:pt idx="1154">
                  <c:v>60.089118999999997</c:v>
                </c:pt>
                <c:pt idx="1155">
                  <c:v>60.089230000000001</c:v>
                </c:pt>
                <c:pt idx="1156">
                  <c:v>60.089066000000003</c:v>
                </c:pt>
                <c:pt idx="1157">
                  <c:v>60.089058000000001</c:v>
                </c:pt>
                <c:pt idx="1158">
                  <c:v>60.089042999999997</c:v>
                </c:pt>
                <c:pt idx="1159">
                  <c:v>60.089157</c:v>
                </c:pt>
                <c:pt idx="1160">
                  <c:v>60.088985000000001</c:v>
                </c:pt>
                <c:pt idx="1161">
                  <c:v>60.088977999999997</c:v>
                </c:pt>
                <c:pt idx="1162">
                  <c:v>60.088963</c:v>
                </c:pt>
                <c:pt idx="1163">
                  <c:v>60.089077000000003</c:v>
                </c:pt>
                <c:pt idx="1164">
                  <c:v>60.088904999999997</c:v>
                </c:pt>
                <c:pt idx="1165">
                  <c:v>60.088898</c:v>
                </c:pt>
                <c:pt idx="1166">
                  <c:v>60.088878999999999</c:v>
                </c:pt>
                <c:pt idx="1167">
                  <c:v>60.088985000000001</c:v>
                </c:pt>
                <c:pt idx="1168">
                  <c:v>60.088821000000003</c:v>
                </c:pt>
                <c:pt idx="1169">
                  <c:v>60.088805999999998</c:v>
                </c:pt>
                <c:pt idx="1170">
                  <c:v>60.088782999999999</c:v>
                </c:pt>
                <c:pt idx="1171">
                  <c:v>60.088889999999999</c:v>
                </c:pt>
                <c:pt idx="1172">
                  <c:v>60.088721999999997</c:v>
                </c:pt>
                <c:pt idx="1173">
                  <c:v>60.088706999999999</c:v>
                </c:pt>
                <c:pt idx="1174">
                  <c:v>60.088692000000002</c:v>
                </c:pt>
                <c:pt idx="1175">
                  <c:v>60.088791000000001</c:v>
                </c:pt>
                <c:pt idx="1176">
                  <c:v>60.088619000000001</c:v>
                </c:pt>
                <c:pt idx="1177">
                  <c:v>60.088608000000001</c:v>
                </c:pt>
                <c:pt idx="1178">
                  <c:v>60.088585000000002</c:v>
                </c:pt>
                <c:pt idx="1179">
                  <c:v>60.088692000000002</c:v>
                </c:pt>
                <c:pt idx="1180">
                  <c:v>60.088512000000001</c:v>
                </c:pt>
                <c:pt idx="1181">
                  <c:v>60.088496999999997</c:v>
                </c:pt>
                <c:pt idx="1182">
                  <c:v>60.088478000000002</c:v>
                </c:pt>
                <c:pt idx="1183">
                  <c:v>60.088577000000001</c:v>
                </c:pt>
                <c:pt idx="1184">
                  <c:v>60.088397999999998</c:v>
                </c:pt>
                <c:pt idx="1185">
                  <c:v>60.088383</c:v>
                </c:pt>
                <c:pt idx="1186">
                  <c:v>60.088363999999999</c:v>
                </c:pt>
                <c:pt idx="1187">
                  <c:v>60.088462999999997</c:v>
                </c:pt>
                <c:pt idx="1188">
                  <c:v>60.088284000000002</c:v>
                </c:pt>
                <c:pt idx="1189">
                  <c:v>60.088264000000002</c:v>
                </c:pt>
                <c:pt idx="1190">
                  <c:v>60.088242000000001</c:v>
                </c:pt>
                <c:pt idx="1191">
                  <c:v>60.088341</c:v>
                </c:pt>
                <c:pt idx="1192">
                  <c:v>60.088160999999999</c:v>
                </c:pt>
                <c:pt idx="1193">
                  <c:v>60.088141999999998</c:v>
                </c:pt>
                <c:pt idx="1194">
                  <c:v>60.088112000000002</c:v>
                </c:pt>
                <c:pt idx="1195">
                  <c:v>60.088211000000001</c:v>
                </c:pt>
                <c:pt idx="1196">
                  <c:v>60.088036000000002</c:v>
                </c:pt>
                <c:pt idx="1197">
                  <c:v>60.088012999999997</c:v>
                </c:pt>
                <c:pt idx="1198">
                  <c:v>60.087981999999997</c:v>
                </c:pt>
                <c:pt idx="1199">
                  <c:v>60.088078000000003</c:v>
                </c:pt>
                <c:pt idx="1200">
                  <c:v>60.087898000000003</c:v>
                </c:pt>
                <c:pt idx="1201">
                  <c:v>60.087868</c:v>
                </c:pt>
                <c:pt idx="1202">
                  <c:v>60.087840999999997</c:v>
                </c:pt>
                <c:pt idx="1203">
                  <c:v>60.087933</c:v>
                </c:pt>
                <c:pt idx="1204">
                  <c:v>60.087752999999999</c:v>
                </c:pt>
                <c:pt idx="1205">
                  <c:v>60.087727000000001</c:v>
                </c:pt>
                <c:pt idx="1206">
                  <c:v>60.087696000000001</c:v>
                </c:pt>
                <c:pt idx="1207">
                  <c:v>60.087791000000003</c:v>
                </c:pt>
                <c:pt idx="1208">
                  <c:v>60.087605000000003</c:v>
                </c:pt>
                <c:pt idx="1209">
                  <c:v>60.087578000000001</c:v>
                </c:pt>
                <c:pt idx="1210">
                  <c:v>60.087547000000001</c:v>
                </c:pt>
                <c:pt idx="1211">
                  <c:v>60.087631000000002</c:v>
                </c:pt>
                <c:pt idx="1212">
                  <c:v>60.087448000000002</c:v>
                </c:pt>
                <c:pt idx="1213">
                  <c:v>60.087418</c:v>
                </c:pt>
                <c:pt idx="1214">
                  <c:v>60.087383000000003</c:v>
                </c:pt>
                <c:pt idx="1215">
                  <c:v>60.087474999999998</c:v>
                </c:pt>
                <c:pt idx="1216">
                  <c:v>60.087283999999997</c:v>
                </c:pt>
                <c:pt idx="1217">
                  <c:v>60.087254000000001</c:v>
                </c:pt>
                <c:pt idx="1218">
                  <c:v>60.087218999999997</c:v>
                </c:pt>
                <c:pt idx="1219">
                  <c:v>60.087302999999999</c:v>
                </c:pt>
                <c:pt idx="1220">
                  <c:v>60.087111999999998</c:v>
                </c:pt>
                <c:pt idx="1221">
                  <c:v>60.087082000000002</c:v>
                </c:pt>
                <c:pt idx="1222">
                  <c:v>60.087040000000002</c:v>
                </c:pt>
                <c:pt idx="1223">
                  <c:v>60.087124000000003</c:v>
                </c:pt>
                <c:pt idx="1224">
                  <c:v>60.086933000000002</c:v>
                </c:pt>
                <c:pt idx="1225">
                  <c:v>60.086903</c:v>
                </c:pt>
                <c:pt idx="1226">
                  <c:v>60.086860999999999</c:v>
                </c:pt>
                <c:pt idx="1227">
                  <c:v>60.086941000000003</c:v>
                </c:pt>
                <c:pt idx="1228">
                  <c:v>60.086753999999999</c:v>
                </c:pt>
                <c:pt idx="1229">
                  <c:v>60.086716000000003</c:v>
                </c:pt>
                <c:pt idx="1230">
                  <c:v>60.086674000000002</c:v>
                </c:pt>
                <c:pt idx="1231">
                  <c:v>60.086753999999999</c:v>
                </c:pt>
                <c:pt idx="1232">
                  <c:v>60.086559000000001</c:v>
                </c:pt>
                <c:pt idx="1233">
                  <c:v>60.086525000000002</c:v>
                </c:pt>
                <c:pt idx="1234">
                  <c:v>60.086483000000001</c:v>
                </c:pt>
                <c:pt idx="1235">
                  <c:v>60.086559000000001</c:v>
                </c:pt>
                <c:pt idx="1236">
                  <c:v>60.086368999999998</c:v>
                </c:pt>
                <c:pt idx="1237">
                  <c:v>60.086329999999997</c:v>
                </c:pt>
                <c:pt idx="1238">
                  <c:v>60.086288000000003</c:v>
                </c:pt>
                <c:pt idx="1239">
                  <c:v>60.086368999999998</c:v>
                </c:pt>
                <c:pt idx="1240">
                  <c:v>60.086165999999999</c:v>
                </c:pt>
                <c:pt idx="1241">
                  <c:v>60.086131999999999</c:v>
                </c:pt>
                <c:pt idx="1242">
                  <c:v>60.086089999999999</c:v>
                </c:pt>
                <c:pt idx="1243">
                  <c:v>60.086165999999999</c:v>
                </c:pt>
                <c:pt idx="1244">
                  <c:v>60.085976000000002</c:v>
                </c:pt>
                <c:pt idx="1245">
                  <c:v>60.085937999999999</c:v>
                </c:pt>
                <c:pt idx="1246">
                  <c:v>60.085887999999997</c:v>
                </c:pt>
                <c:pt idx="1247">
                  <c:v>60.085968000000001</c:v>
                </c:pt>
                <c:pt idx="1248">
                  <c:v>60.085773000000003</c:v>
                </c:pt>
                <c:pt idx="1249">
                  <c:v>60.085738999999997</c:v>
                </c:pt>
                <c:pt idx="1250">
                  <c:v>60.085686000000003</c:v>
                </c:pt>
                <c:pt idx="1251">
                  <c:v>60.085766</c:v>
                </c:pt>
                <c:pt idx="1252">
                  <c:v>60.085571000000002</c:v>
                </c:pt>
                <c:pt idx="1253">
                  <c:v>60.085537000000002</c:v>
                </c:pt>
                <c:pt idx="1254">
                  <c:v>60.085487000000001</c:v>
                </c:pt>
                <c:pt idx="1255">
                  <c:v>60.085566999999998</c:v>
                </c:pt>
                <c:pt idx="1256">
                  <c:v>60.085372999999997</c:v>
                </c:pt>
                <c:pt idx="1257">
                  <c:v>60.085330999999996</c:v>
                </c:pt>
                <c:pt idx="1258">
                  <c:v>60.085289000000003</c:v>
                </c:pt>
                <c:pt idx="1259">
                  <c:v>60.085365000000003</c:v>
                </c:pt>
                <c:pt idx="1260">
                  <c:v>60.085166999999998</c:v>
                </c:pt>
                <c:pt idx="1261">
                  <c:v>60.085129000000002</c:v>
                </c:pt>
                <c:pt idx="1262">
                  <c:v>60.085087000000001</c:v>
                </c:pt>
                <c:pt idx="1263">
                  <c:v>60.085158999999997</c:v>
                </c:pt>
                <c:pt idx="1264">
                  <c:v>60.084964999999997</c:v>
                </c:pt>
                <c:pt idx="1265">
                  <c:v>60.084923000000003</c:v>
                </c:pt>
                <c:pt idx="1266">
                  <c:v>60.084881000000003</c:v>
                </c:pt>
                <c:pt idx="1267">
                  <c:v>60.084957000000003</c:v>
                </c:pt>
                <c:pt idx="1268">
                  <c:v>60.084758999999998</c:v>
                </c:pt>
                <c:pt idx="1269">
                  <c:v>60.084721000000002</c:v>
                </c:pt>
                <c:pt idx="1270">
                  <c:v>60.084671</c:v>
                </c:pt>
                <c:pt idx="1271">
                  <c:v>60.084750999999997</c:v>
                </c:pt>
                <c:pt idx="1272">
                  <c:v>60.084549000000003</c:v>
                </c:pt>
                <c:pt idx="1273">
                  <c:v>60.084515000000003</c:v>
                </c:pt>
                <c:pt idx="1274">
                  <c:v>60.084465000000002</c:v>
                </c:pt>
                <c:pt idx="1275">
                  <c:v>60.084541000000002</c:v>
                </c:pt>
                <c:pt idx="1276">
                  <c:v>60.084342999999997</c:v>
                </c:pt>
                <c:pt idx="1277">
                  <c:v>60.084308999999998</c:v>
                </c:pt>
                <c:pt idx="1278">
                  <c:v>60.084259000000003</c:v>
                </c:pt>
                <c:pt idx="1279">
                  <c:v>60.084327999999999</c:v>
                </c:pt>
                <c:pt idx="1280">
                  <c:v>60.084136999999998</c:v>
                </c:pt>
                <c:pt idx="1281">
                  <c:v>60.084091000000001</c:v>
                </c:pt>
                <c:pt idx="1282">
                  <c:v>60.084049</c:v>
                </c:pt>
                <c:pt idx="1283">
                  <c:v>60.084122000000001</c:v>
                </c:pt>
                <c:pt idx="1284">
                  <c:v>60.083919999999999</c:v>
                </c:pt>
                <c:pt idx="1285">
                  <c:v>60.083885000000002</c:v>
                </c:pt>
                <c:pt idx="1286">
                  <c:v>60.083835999999998</c:v>
                </c:pt>
                <c:pt idx="1287">
                  <c:v>60.083908000000001</c:v>
                </c:pt>
                <c:pt idx="1288">
                  <c:v>60.083714000000001</c:v>
                </c:pt>
                <c:pt idx="1289">
                  <c:v>60.083672</c:v>
                </c:pt>
                <c:pt idx="1290">
                  <c:v>60.083621999999998</c:v>
                </c:pt>
                <c:pt idx="1291">
                  <c:v>60.083697999999998</c:v>
                </c:pt>
                <c:pt idx="1292">
                  <c:v>60.083500000000001</c:v>
                </c:pt>
                <c:pt idx="1293">
                  <c:v>60.083458</c:v>
                </c:pt>
                <c:pt idx="1294">
                  <c:v>60.083412000000003</c:v>
                </c:pt>
                <c:pt idx="1295">
                  <c:v>60.083485000000003</c:v>
                </c:pt>
                <c:pt idx="1296">
                  <c:v>60.083281999999997</c:v>
                </c:pt>
                <c:pt idx="1297">
                  <c:v>60.083241000000001</c:v>
                </c:pt>
                <c:pt idx="1298">
                  <c:v>60.083199</c:v>
                </c:pt>
                <c:pt idx="1299">
                  <c:v>60.083271000000003</c:v>
                </c:pt>
                <c:pt idx="1300">
                  <c:v>60.083069000000002</c:v>
                </c:pt>
                <c:pt idx="1301">
                  <c:v>60.083027000000001</c:v>
                </c:pt>
                <c:pt idx="1302">
                  <c:v>60.082977</c:v>
                </c:pt>
                <c:pt idx="1303">
                  <c:v>60.08305</c:v>
                </c:pt>
                <c:pt idx="1304">
                  <c:v>60.082847999999998</c:v>
                </c:pt>
                <c:pt idx="1305">
                  <c:v>60.082813000000002</c:v>
                </c:pt>
                <c:pt idx="1306">
                  <c:v>60.082763999999997</c:v>
                </c:pt>
                <c:pt idx="1307">
                  <c:v>60.082832000000003</c:v>
                </c:pt>
                <c:pt idx="1308">
                  <c:v>60.082633999999999</c:v>
                </c:pt>
                <c:pt idx="1309">
                  <c:v>60.082591999999998</c:v>
                </c:pt>
                <c:pt idx="1310">
                  <c:v>60.082541999999997</c:v>
                </c:pt>
                <c:pt idx="1311">
                  <c:v>60.082611</c:v>
                </c:pt>
                <c:pt idx="1312">
                  <c:v>60.082405000000001</c:v>
                </c:pt>
                <c:pt idx="1313">
                  <c:v>60.082363000000001</c:v>
                </c:pt>
                <c:pt idx="1314">
                  <c:v>60.082313999999997</c:v>
                </c:pt>
                <c:pt idx="1315">
                  <c:v>60.082382000000003</c:v>
                </c:pt>
                <c:pt idx="1316">
                  <c:v>60.082183999999998</c:v>
                </c:pt>
                <c:pt idx="1317">
                  <c:v>60.082134000000003</c:v>
                </c:pt>
                <c:pt idx="1318">
                  <c:v>60.082084999999999</c:v>
                </c:pt>
                <c:pt idx="1319">
                  <c:v>60.082152999999998</c:v>
                </c:pt>
                <c:pt idx="1320">
                  <c:v>60.081955000000001</c:v>
                </c:pt>
                <c:pt idx="1321">
                  <c:v>60.081904999999999</c:v>
                </c:pt>
                <c:pt idx="1322">
                  <c:v>60.081856000000002</c:v>
                </c:pt>
                <c:pt idx="1323">
                  <c:v>60.081916999999997</c:v>
                </c:pt>
                <c:pt idx="1324">
                  <c:v>60.081718000000002</c:v>
                </c:pt>
                <c:pt idx="1325">
                  <c:v>60.081668999999998</c:v>
                </c:pt>
                <c:pt idx="1326">
                  <c:v>60.081619000000003</c:v>
                </c:pt>
                <c:pt idx="1327">
                  <c:v>60.081679999999999</c:v>
                </c:pt>
                <c:pt idx="1328">
                  <c:v>60.081482000000001</c:v>
                </c:pt>
                <c:pt idx="1329">
                  <c:v>60.081432</c:v>
                </c:pt>
                <c:pt idx="1330">
                  <c:v>60.081383000000002</c:v>
                </c:pt>
                <c:pt idx="1331">
                  <c:v>60.081448000000002</c:v>
                </c:pt>
                <c:pt idx="1332">
                  <c:v>60.081245000000003</c:v>
                </c:pt>
                <c:pt idx="1333">
                  <c:v>60.081195999999998</c:v>
                </c:pt>
                <c:pt idx="1334">
                  <c:v>60.081139</c:v>
                </c:pt>
                <c:pt idx="1335">
                  <c:v>60.081211000000003</c:v>
                </c:pt>
                <c:pt idx="1336">
                  <c:v>60.081001000000001</c:v>
                </c:pt>
                <c:pt idx="1337">
                  <c:v>60.080959</c:v>
                </c:pt>
                <c:pt idx="1338">
                  <c:v>60.080902000000002</c:v>
                </c:pt>
                <c:pt idx="1339">
                  <c:v>60.080967000000001</c:v>
                </c:pt>
                <c:pt idx="1340">
                  <c:v>60.080765</c:v>
                </c:pt>
                <c:pt idx="1341">
                  <c:v>60.080714999999998</c:v>
                </c:pt>
                <c:pt idx="1342">
                  <c:v>60.080658</c:v>
                </c:pt>
                <c:pt idx="1343">
                  <c:v>60.080730000000003</c:v>
                </c:pt>
                <c:pt idx="1344">
                  <c:v>60.080523999999997</c:v>
                </c:pt>
                <c:pt idx="1345">
                  <c:v>60.080482000000003</c:v>
                </c:pt>
                <c:pt idx="1346">
                  <c:v>60.080421000000001</c:v>
                </c:pt>
                <c:pt idx="1347">
                  <c:v>60.080494000000002</c:v>
                </c:pt>
                <c:pt idx="1348">
                  <c:v>60.080288000000003</c:v>
                </c:pt>
                <c:pt idx="1349">
                  <c:v>60.080246000000002</c:v>
                </c:pt>
                <c:pt idx="1350">
                  <c:v>60.080188999999997</c:v>
                </c:pt>
                <c:pt idx="1351">
                  <c:v>60.080257000000003</c:v>
                </c:pt>
                <c:pt idx="1352">
                  <c:v>60.080050999999997</c:v>
                </c:pt>
                <c:pt idx="1353">
                  <c:v>60.080008999999997</c:v>
                </c:pt>
                <c:pt idx="1354">
                  <c:v>60.079951999999999</c:v>
                </c:pt>
                <c:pt idx="1355">
                  <c:v>60.080024999999999</c:v>
                </c:pt>
                <c:pt idx="1356">
                  <c:v>60.079815000000004</c:v>
                </c:pt>
                <c:pt idx="1357">
                  <c:v>60.079773000000003</c:v>
                </c:pt>
                <c:pt idx="1358">
                  <c:v>60.079715999999998</c:v>
                </c:pt>
                <c:pt idx="1359">
                  <c:v>60.079788000000001</c:v>
                </c:pt>
                <c:pt idx="1360">
                  <c:v>60.079577999999998</c:v>
                </c:pt>
                <c:pt idx="1361">
                  <c:v>60.079535999999997</c:v>
                </c:pt>
                <c:pt idx="1362">
                  <c:v>60.079478999999999</c:v>
                </c:pt>
                <c:pt idx="1363">
                  <c:v>60.079552</c:v>
                </c:pt>
                <c:pt idx="1364">
                  <c:v>60.079349999999998</c:v>
                </c:pt>
                <c:pt idx="1365">
                  <c:v>60.079300000000003</c:v>
                </c:pt>
                <c:pt idx="1366">
                  <c:v>60.079250000000002</c:v>
                </c:pt>
                <c:pt idx="1367">
                  <c:v>60.079315000000001</c:v>
                </c:pt>
                <c:pt idx="1368">
                  <c:v>60.079113</c:v>
                </c:pt>
                <c:pt idx="1369">
                  <c:v>60.079062999999998</c:v>
                </c:pt>
                <c:pt idx="1370">
                  <c:v>60.079014000000001</c:v>
                </c:pt>
                <c:pt idx="1371">
                  <c:v>60.079079</c:v>
                </c:pt>
                <c:pt idx="1372">
                  <c:v>60.078879999999998</c:v>
                </c:pt>
                <c:pt idx="1373">
                  <c:v>60.078826999999997</c:v>
                </c:pt>
                <c:pt idx="1374">
                  <c:v>60.078777000000002</c:v>
                </c:pt>
                <c:pt idx="1375">
                  <c:v>60.078842000000002</c:v>
                </c:pt>
                <c:pt idx="1376">
                  <c:v>60.078643999999997</c:v>
                </c:pt>
                <c:pt idx="1377">
                  <c:v>60.078598</c:v>
                </c:pt>
                <c:pt idx="1378">
                  <c:v>60.078541000000001</c:v>
                </c:pt>
                <c:pt idx="1379">
                  <c:v>60.078612999999997</c:v>
                </c:pt>
                <c:pt idx="1380">
                  <c:v>60.078406999999999</c:v>
                </c:pt>
                <c:pt idx="1381">
                  <c:v>60.078361999999998</c:v>
                </c:pt>
                <c:pt idx="1382">
                  <c:v>60.078308</c:v>
                </c:pt>
                <c:pt idx="1383">
                  <c:v>60.078377000000003</c:v>
                </c:pt>
                <c:pt idx="1384">
                  <c:v>60.078178000000001</c:v>
                </c:pt>
                <c:pt idx="1385">
                  <c:v>60.078128999999997</c:v>
                </c:pt>
                <c:pt idx="1386">
                  <c:v>60.078079000000002</c:v>
                </c:pt>
                <c:pt idx="1387">
                  <c:v>60.078139999999998</c:v>
                </c:pt>
                <c:pt idx="1388">
                  <c:v>60.077942</c:v>
                </c:pt>
                <c:pt idx="1389">
                  <c:v>60.077891999999999</c:v>
                </c:pt>
                <c:pt idx="1390">
                  <c:v>60.077843000000001</c:v>
                </c:pt>
                <c:pt idx="1391">
                  <c:v>60.077911</c:v>
                </c:pt>
                <c:pt idx="1392">
                  <c:v>60.077705000000002</c:v>
                </c:pt>
                <c:pt idx="1393">
                  <c:v>60.077663000000001</c:v>
                </c:pt>
                <c:pt idx="1394">
                  <c:v>60.077613999999997</c:v>
                </c:pt>
                <c:pt idx="1395">
                  <c:v>60.077674999999999</c:v>
                </c:pt>
                <c:pt idx="1396">
                  <c:v>60.077477000000002</c:v>
                </c:pt>
                <c:pt idx="1397">
                  <c:v>60.077435000000001</c:v>
                </c:pt>
                <c:pt idx="1398">
                  <c:v>60.077376999999998</c:v>
                </c:pt>
                <c:pt idx="1399">
                  <c:v>60.077446000000002</c:v>
                </c:pt>
                <c:pt idx="1400">
                  <c:v>60.077247999999997</c:v>
                </c:pt>
                <c:pt idx="1401">
                  <c:v>60.077198000000003</c:v>
                </c:pt>
                <c:pt idx="1402">
                  <c:v>60.077148000000001</c:v>
                </c:pt>
                <c:pt idx="1403">
                  <c:v>60.077216999999997</c:v>
                </c:pt>
                <c:pt idx="1404">
                  <c:v>60.077010999999999</c:v>
                </c:pt>
                <c:pt idx="1405">
                  <c:v>60.076968999999998</c:v>
                </c:pt>
                <c:pt idx="1406">
                  <c:v>60.076920000000001</c:v>
                </c:pt>
                <c:pt idx="1407">
                  <c:v>60.076988</c:v>
                </c:pt>
                <c:pt idx="1408">
                  <c:v>60.076782000000001</c:v>
                </c:pt>
                <c:pt idx="1409">
                  <c:v>60.076740000000001</c:v>
                </c:pt>
                <c:pt idx="1410">
                  <c:v>60.076690999999997</c:v>
                </c:pt>
                <c:pt idx="1411">
                  <c:v>60.076756000000003</c:v>
                </c:pt>
                <c:pt idx="1412">
                  <c:v>60.076552999999997</c:v>
                </c:pt>
                <c:pt idx="1413">
                  <c:v>60.076511000000004</c:v>
                </c:pt>
                <c:pt idx="1414">
                  <c:v>60.076461999999999</c:v>
                </c:pt>
                <c:pt idx="1415">
                  <c:v>60.076526999999999</c:v>
                </c:pt>
                <c:pt idx="1416">
                  <c:v>60.076324</c:v>
                </c:pt>
                <c:pt idx="1417">
                  <c:v>60.076282999999997</c:v>
                </c:pt>
                <c:pt idx="1418">
                  <c:v>60.076225000000001</c:v>
                </c:pt>
                <c:pt idx="1419">
                  <c:v>60.076298000000001</c:v>
                </c:pt>
                <c:pt idx="1420">
                  <c:v>60.076096</c:v>
                </c:pt>
                <c:pt idx="1421">
                  <c:v>60.076045999999998</c:v>
                </c:pt>
                <c:pt idx="1422">
                  <c:v>60.075996000000004</c:v>
                </c:pt>
                <c:pt idx="1423">
                  <c:v>60.076068999999997</c:v>
                </c:pt>
                <c:pt idx="1424">
                  <c:v>60.075859000000001</c:v>
                </c:pt>
                <c:pt idx="1425">
                  <c:v>60.075817000000001</c:v>
                </c:pt>
                <c:pt idx="1426">
                  <c:v>60.075767999999997</c:v>
                </c:pt>
                <c:pt idx="1427">
                  <c:v>60.075831999999998</c:v>
                </c:pt>
                <c:pt idx="1428">
                  <c:v>60.075629999999997</c:v>
                </c:pt>
                <c:pt idx="1429">
                  <c:v>60.075588000000003</c:v>
                </c:pt>
                <c:pt idx="1430">
                  <c:v>60.075530999999998</c:v>
                </c:pt>
                <c:pt idx="1431">
                  <c:v>60.075603000000001</c:v>
                </c:pt>
                <c:pt idx="1432">
                  <c:v>60.075400999999999</c:v>
                </c:pt>
                <c:pt idx="1433">
                  <c:v>60.075358999999999</c:v>
                </c:pt>
                <c:pt idx="1434">
                  <c:v>60.075302000000001</c:v>
                </c:pt>
                <c:pt idx="1435">
                  <c:v>60.075375000000001</c:v>
                </c:pt>
                <c:pt idx="1436">
                  <c:v>60.075172000000002</c:v>
                </c:pt>
                <c:pt idx="1437">
                  <c:v>60.075130000000001</c:v>
                </c:pt>
                <c:pt idx="1438">
                  <c:v>60.075073000000003</c:v>
                </c:pt>
                <c:pt idx="1439">
                  <c:v>60.075145999999997</c:v>
                </c:pt>
                <c:pt idx="1440">
                  <c:v>60.074944000000002</c:v>
                </c:pt>
                <c:pt idx="1441">
                  <c:v>60.074902000000002</c:v>
                </c:pt>
                <c:pt idx="1442">
                  <c:v>60.074852</c:v>
                </c:pt>
                <c:pt idx="1443">
                  <c:v>60.074924000000003</c:v>
                </c:pt>
                <c:pt idx="1444">
                  <c:v>60.074722000000001</c:v>
                </c:pt>
                <c:pt idx="1445">
                  <c:v>60.074680000000001</c:v>
                </c:pt>
                <c:pt idx="1446">
                  <c:v>60.074630999999997</c:v>
                </c:pt>
                <c:pt idx="1447">
                  <c:v>60.074699000000003</c:v>
                </c:pt>
                <c:pt idx="1448">
                  <c:v>60.074500999999998</c:v>
                </c:pt>
                <c:pt idx="1449">
                  <c:v>60.074458999999997</c:v>
                </c:pt>
                <c:pt idx="1450">
                  <c:v>60.074409000000003</c:v>
                </c:pt>
                <c:pt idx="1451">
                  <c:v>60.074477999999999</c:v>
                </c:pt>
                <c:pt idx="1452">
                  <c:v>60.074280000000002</c:v>
                </c:pt>
                <c:pt idx="1453">
                  <c:v>60.074238000000001</c:v>
                </c:pt>
                <c:pt idx="1454">
                  <c:v>60.074187999999999</c:v>
                </c:pt>
                <c:pt idx="1455">
                  <c:v>60.074257000000003</c:v>
                </c:pt>
                <c:pt idx="1456">
                  <c:v>60.074066000000002</c:v>
                </c:pt>
                <c:pt idx="1457">
                  <c:v>60.074019999999997</c:v>
                </c:pt>
                <c:pt idx="1458">
                  <c:v>60.073971</c:v>
                </c:pt>
                <c:pt idx="1459">
                  <c:v>60.074043000000003</c:v>
                </c:pt>
                <c:pt idx="1460">
                  <c:v>60.073844999999999</c:v>
                </c:pt>
                <c:pt idx="1461">
                  <c:v>60.073799000000001</c:v>
                </c:pt>
                <c:pt idx="1462">
                  <c:v>60.073757000000001</c:v>
                </c:pt>
                <c:pt idx="1463">
                  <c:v>60.073830000000001</c:v>
                </c:pt>
                <c:pt idx="1464">
                  <c:v>60.073627000000002</c:v>
                </c:pt>
                <c:pt idx="1465">
                  <c:v>60.073585999999999</c:v>
                </c:pt>
                <c:pt idx="1466">
                  <c:v>60.073543999999998</c:v>
                </c:pt>
                <c:pt idx="1467">
                  <c:v>60.073616000000001</c:v>
                </c:pt>
                <c:pt idx="1468">
                  <c:v>60.073414</c:v>
                </c:pt>
                <c:pt idx="1469">
                  <c:v>60.073371999999999</c:v>
                </c:pt>
                <c:pt idx="1470">
                  <c:v>60.073326000000002</c:v>
                </c:pt>
                <c:pt idx="1471">
                  <c:v>60.073399000000002</c:v>
                </c:pt>
                <c:pt idx="1472">
                  <c:v>60.0732</c:v>
                </c:pt>
                <c:pt idx="1473">
                  <c:v>60.073157999999999</c:v>
                </c:pt>
                <c:pt idx="1474">
                  <c:v>60.073112000000002</c:v>
                </c:pt>
                <c:pt idx="1475">
                  <c:v>60.073185000000002</c:v>
                </c:pt>
                <c:pt idx="1476">
                  <c:v>60.072983000000001</c:v>
                </c:pt>
                <c:pt idx="1477">
                  <c:v>60.072941</c:v>
                </c:pt>
                <c:pt idx="1478">
                  <c:v>60.072899</c:v>
                </c:pt>
                <c:pt idx="1479">
                  <c:v>60.072971000000003</c:v>
                </c:pt>
                <c:pt idx="1480">
                  <c:v>60.072769000000001</c:v>
                </c:pt>
                <c:pt idx="1481">
                  <c:v>60.072727</c:v>
                </c:pt>
                <c:pt idx="1482">
                  <c:v>60.072685</c:v>
                </c:pt>
                <c:pt idx="1483">
                  <c:v>60.072754000000003</c:v>
                </c:pt>
                <c:pt idx="1484">
                  <c:v>60.072555999999999</c:v>
                </c:pt>
                <c:pt idx="1485">
                  <c:v>60.072513999999998</c:v>
                </c:pt>
                <c:pt idx="1486">
                  <c:v>60.072471999999998</c:v>
                </c:pt>
                <c:pt idx="1487">
                  <c:v>60.072539999999996</c:v>
                </c:pt>
                <c:pt idx="1488">
                  <c:v>60.07235</c:v>
                </c:pt>
                <c:pt idx="1489">
                  <c:v>60.072304000000003</c:v>
                </c:pt>
                <c:pt idx="1490">
                  <c:v>60.072254000000001</c:v>
                </c:pt>
                <c:pt idx="1491">
                  <c:v>60.072333999999998</c:v>
                </c:pt>
                <c:pt idx="1492">
                  <c:v>60.072132000000003</c:v>
                </c:pt>
                <c:pt idx="1493">
                  <c:v>60.072090000000003</c:v>
                </c:pt>
                <c:pt idx="1494">
                  <c:v>60.072048000000002</c:v>
                </c:pt>
                <c:pt idx="1495">
                  <c:v>60.072121000000003</c:v>
                </c:pt>
                <c:pt idx="1496">
                  <c:v>60.071925999999998</c:v>
                </c:pt>
                <c:pt idx="1497">
                  <c:v>60.071883999999997</c:v>
                </c:pt>
                <c:pt idx="1498">
                  <c:v>60.071838</c:v>
                </c:pt>
                <c:pt idx="1499">
                  <c:v>60.071911</c:v>
                </c:pt>
                <c:pt idx="1500">
                  <c:v>60.071719999999999</c:v>
                </c:pt>
                <c:pt idx="1501">
                  <c:v>60.071674000000002</c:v>
                </c:pt>
                <c:pt idx="1502">
                  <c:v>60.071632000000001</c:v>
                </c:pt>
                <c:pt idx="1503">
                  <c:v>60.071711999999998</c:v>
                </c:pt>
                <c:pt idx="1504">
                  <c:v>60.071510000000004</c:v>
                </c:pt>
                <c:pt idx="1505">
                  <c:v>60.071475999999997</c:v>
                </c:pt>
                <c:pt idx="1506">
                  <c:v>60.071426000000002</c:v>
                </c:pt>
                <c:pt idx="1507">
                  <c:v>60.071503</c:v>
                </c:pt>
                <c:pt idx="1508">
                  <c:v>60.071303999999998</c:v>
                </c:pt>
                <c:pt idx="1509">
                  <c:v>60.071266000000001</c:v>
                </c:pt>
                <c:pt idx="1510">
                  <c:v>60.071224000000001</c:v>
                </c:pt>
                <c:pt idx="1511">
                  <c:v>60.071303999999998</c:v>
                </c:pt>
                <c:pt idx="1512">
                  <c:v>60.071102000000003</c:v>
                </c:pt>
                <c:pt idx="1513">
                  <c:v>60.071067999999997</c:v>
                </c:pt>
                <c:pt idx="1514">
                  <c:v>60.071018000000002</c:v>
                </c:pt>
                <c:pt idx="1515">
                  <c:v>60.071097999999999</c:v>
                </c:pt>
                <c:pt idx="1516">
                  <c:v>60.070903999999999</c:v>
                </c:pt>
                <c:pt idx="1517">
                  <c:v>60.070869000000002</c:v>
                </c:pt>
                <c:pt idx="1518">
                  <c:v>60.070816000000001</c:v>
                </c:pt>
                <c:pt idx="1519">
                  <c:v>60.070895999999998</c:v>
                </c:pt>
                <c:pt idx="1520">
                  <c:v>60.070701999999997</c:v>
                </c:pt>
                <c:pt idx="1521">
                  <c:v>60.070659999999997</c:v>
                </c:pt>
                <c:pt idx="1522">
                  <c:v>60.070618000000003</c:v>
                </c:pt>
                <c:pt idx="1523">
                  <c:v>60.070694000000003</c:v>
                </c:pt>
                <c:pt idx="1524">
                  <c:v>60.070503000000002</c:v>
                </c:pt>
                <c:pt idx="1525">
                  <c:v>60.070461000000002</c:v>
                </c:pt>
                <c:pt idx="1526">
                  <c:v>60.070414999999997</c:v>
                </c:pt>
                <c:pt idx="1527">
                  <c:v>60.070495999999999</c:v>
                </c:pt>
                <c:pt idx="1528">
                  <c:v>60.070301000000001</c:v>
                </c:pt>
                <c:pt idx="1529">
                  <c:v>60.070267000000001</c:v>
                </c:pt>
                <c:pt idx="1530">
                  <c:v>60.070225000000001</c:v>
                </c:pt>
                <c:pt idx="1531">
                  <c:v>60.070301000000001</c:v>
                </c:pt>
                <c:pt idx="1532">
                  <c:v>60.070103000000003</c:v>
                </c:pt>
                <c:pt idx="1533">
                  <c:v>60.070067999999999</c:v>
                </c:pt>
                <c:pt idx="1534">
                  <c:v>60.070022999999999</c:v>
                </c:pt>
                <c:pt idx="1535">
                  <c:v>60.070103000000003</c:v>
                </c:pt>
                <c:pt idx="1536">
                  <c:v>60.069907999999998</c:v>
                </c:pt>
                <c:pt idx="1537">
                  <c:v>60.069873999999999</c:v>
                </c:pt>
                <c:pt idx="1538">
                  <c:v>60.069831999999998</c:v>
                </c:pt>
                <c:pt idx="1539">
                  <c:v>60.069907999999998</c:v>
                </c:pt>
                <c:pt idx="1540">
                  <c:v>60.069716999999997</c:v>
                </c:pt>
                <c:pt idx="1541">
                  <c:v>60.069679000000001</c:v>
                </c:pt>
                <c:pt idx="1542">
                  <c:v>60.069637</c:v>
                </c:pt>
                <c:pt idx="1543">
                  <c:v>60.069724999999998</c:v>
                </c:pt>
                <c:pt idx="1544">
                  <c:v>60.06953</c:v>
                </c:pt>
                <c:pt idx="1545">
                  <c:v>60.069496000000001</c:v>
                </c:pt>
                <c:pt idx="1546">
                  <c:v>60.069450000000003</c:v>
                </c:pt>
                <c:pt idx="1547">
                  <c:v>60.069538000000001</c:v>
                </c:pt>
                <c:pt idx="1548">
                  <c:v>60.069344000000001</c:v>
                </c:pt>
                <c:pt idx="1549">
                  <c:v>60.069308999999997</c:v>
                </c:pt>
                <c:pt idx="1550">
                  <c:v>60.069267000000004</c:v>
                </c:pt>
                <c:pt idx="1551">
                  <c:v>60.069350999999997</c:v>
                </c:pt>
                <c:pt idx="1552">
                  <c:v>60.069156999999997</c:v>
                </c:pt>
                <c:pt idx="1553">
                  <c:v>60.069122</c:v>
                </c:pt>
                <c:pt idx="1554">
                  <c:v>60.069088000000001</c:v>
                </c:pt>
                <c:pt idx="1555">
                  <c:v>60.069164000000001</c:v>
                </c:pt>
                <c:pt idx="1556">
                  <c:v>60.068976999999997</c:v>
                </c:pt>
                <c:pt idx="1557">
                  <c:v>60.068942999999997</c:v>
                </c:pt>
                <c:pt idx="1558">
                  <c:v>60.068908999999998</c:v>
                </c:pt>
                <c:pt idx="1559">
                  <c:v>60.068984999999998</c:v>
                </c:pt>
                <c:pt idx="1560">
                  <c:v>60.068801999999998</c:v>
                </c:pt>
                <c:pt idx="1561">
                  <c:v>60.068764000000002</c:v>
                </c:pt>
                <c:pt idx="1562">
                  <c:v>60.068728999999998</c:v>
                </c:pt>
                <c:pt idx="1563">
                  <c:v>60.068809999999999</c:v>
                </c:pt>
                <c:pt idx="1564">
                  <c:v>60.068623000000002</c:v>
                </c:pt>
                <c:pt idx="1565">
                  <c:v>60.068584000000001</c:v>
                </c:pt>
                <c:pt idx="1566">
                  <c:v>60.068550000000002</c:v>
                </c:pt>
                <c:pt idx="1567">
                  <c:v>60.068634000000003</c:v>
                </c:pt>
                <c:pt idx="1568">
                  <c:v>60.068443000000002</c:v>
                </c:pt>
                <c:pt idx="1569">
                  <c:v>60.068413</c:v>
                </c:pt>
                <c:pt idx="1570">
                  <c:v>60.068370999999999</c:v>
                </c:pt>
                <c:pt idx="1571">
                  <c:v>60.068458999999997</c:v>
                </c:pt>
                <c:pt idx="1572">
                  <c:v>60.068263999999999</c:v>
                </c:pt>
                <c:pt idx="1573">
                  <c:v>60.068237000000003</c:v>
                </c:pt>
                <c:pt idx="1574">
                  <c:v>60.068192000000003</c:v>
                </c:pt>
                <c:pt idx="1575">
                  <c:v>60.068278999999997</c:v>
                </c:pt>
                <c:pt idx="1576">
                  <c:v>60.068085000000004</c:v>
                </c:pt>
                <c:pt idx="1577">
                  <c:v>60.068058000000001</c:v>
                </c:pt>
                <c:pt idx="1578">
                  <c:v>60.068019999999997</c:v>
                </c:pt>
                <c:pt idx="1579">
                  <c:v>60.068108000000002</c:v>
                </c:pt>
                <c:pt idx="1580">
                  <c:v>60.067912999999997</c:v>
                </c:pt>
                <c:pt idx="1581">
                  <c:v>60.067878999999998</c:v>
                </c:pt>
                <c:pt idx="1582">
                  <c:v>60.067841000000001</c:v>
                </c:pt>
                <c:pt idx="1583">
                  <c:v>60.067928000000002</c:v>
                </c:pt>
                <c:pt idx="1584">
                  <c:v>60.067734000000002</c:v>
                </c:pt>
                <c:pt idx="1585">
                  <c:v>60.067706999999999</c:v>
                </c:pt>
                <c:pt idx="1586">
                  <c:v>60.067669000000002</c:v>
                </c:pt>
                <c:pt idx="1587">
                  <c:v>60.067757</c:v>
                </c:pt>
                <c:pt idx="1588">
                  <c:v>60.067562000000002</c:v>
                </c:pt>
                <c:pt idx="1589">
                  <c:v>60.067534999999999</c:v>
                </c:pt>
                <c:pt idx="1590">
                  <c:v>60.067489999999999</c:v>
                </c:pt>
                <c:pt idx="1591">
                  <c:v>60.067585000000001</c:v>
                </c:pt>
                <c:pt idx="1592">
                  <c:v>60.067390000000003</c:v>
                </c:pt>
                <c:pt idx="1593">
                  <c:v>60.067363999999998</c:v>
                </c:pt>
                <c:pt idx="1594">
                  <c:v>60.067326000000001</c:v>
                </c:pt>
                <c:pt idx="1595">
                  <c:v>60.067413000000002</c:v>
                </c:pt>
                <c:pt idx="1596">
                  <c:v>60.067219000000001</c:v>
                </c:pt>
                <c:pt idx="1597">
                  <c:v>60.067191999999999</c:v>
                </c:pt>
                <c:pt idx="1598">
                  <c:v>60.067154000000002</c:v>
                </c:pt>
                <c:pt idx="1599">
                  <c:v>60.067242</c:v>
                </c:pt>
                <c:pt idx="1600">
                  <c:v>60.067055000000003</c:v>
                </c:pt>
                <c:pt idx="1601">
                  <c:v>60.067019999999999</c:v>
                </c:pt>
                <c:pt idx="1602">
                  <c:v>60.066989999999997</c:v>
                </c:pt>
                <c:pt idx="1603">
                  <c:v>60.067078000000002</c:v>
                </c:pt>
                <c:pt idx="1604">
                  <c:v>60.066882999999997</c:v>
                </c:pt>
                <c:pt idx="1605">
                  <c:v>60.066856000000001</c:v>
                </c:pt>
                <c:pt idx="1606">
                  <c:v>60.066817999999998</c:v>
                </c:pt>
                <c:pt idx="1607">
                  <c:v>60.066913999999997</c:v>
                </c:pt>
                <c:pt idx="1608">
                  <c:v>60.066718999999999</c:v>
                </c:pt>
                <c:pt idx="1609">
                  <c:v>60.066688999999997</c:v>
                </c:pt>
                <c:pt idx="1610">
                  <c:v>60.066654</c:v>
                </c:pt>
                <c:pt idx="1611">
                  <c:v>60.066749999999999</c:v>
                </c:pt>
                <c:pt idx="1612">
                  <c:v>60.066555000000001</c:v>
                </c:pt>
                <c:pt idx="1613">
                  <c:v>60.066532000000002</c:v>
                </c:pt>
                <c:pt idx="1614">
                  <c:v>60.066498000000003</c:v>
                </c:pt>
                <c:pt idx="1615">
                  <c:v>60.066581999999997</c:v>
                </c:pt>
                <c:pt idx="1616">
                  <c:v>60.066398999999997</c:v>
                </c:pt>
                <c:pt idx="1617">
                  <c:v>60.066367999999997</c:v>
                </c:pt>
                <c:pt idx="1618">
                  <c:v>60.066333999999998</c:v>
                </c:pt>
                <c:pt idx="1619">
                  <c:v>60.066425000000002</c:v>
                </c:pt>
                <c:pt idx="1620">
                  <c:v>60.066231000000002</c:v>
                </c:pt>
                <c:pt idx="1621">
                  <c:v>60.066203999999999</c:v>
                </c:pt>
                <c:pt idx="1622">
                  <c:v>60.066177000000003</c:v>
                </c:pt>
                <c:pt idx="1623">
                  <c:v>60.066260999999997</c:v>
                </c:pt>
                <c:pt idx="1624">
                  <c:v>60.066074</c:v>
                </c:pt>
                <c:pt idx="1625">
                  <c:v>60.066048000000002</c:v>
                </c:pt>
                <c:pt idx="1626">
                  <c:v>60.066009999999999</c:v>
                </c:pt>
                <c:pt idx="1627">
                  <c:v>60.066105</c:v>
                </c:pt>
                <c:pt idx="1628">
                  <c:v>60.065918000000003</c:v>
                </c:pt>
                <c:pt idx="1629">
                  <c:v>60.065886999999996</c:v>
                </c:pt>
                <c:pt idx="1630">
                  <c:v>60.065852999999997</c:v>
                </c:pt>
                <c:pt idx="1631">
                  <c:v>60.065947999999999</c:v>
                </c:pt>
                <c:pt idx="1632">
                  <c:v>60.065761999999999</c:v>
                </c:pt>
                <c:pt idx="1633">
                  <c:v>60.065731</c:v>
                </c:pt>
                <c:pt idx="1634">
                  <c:v>60.065697</c:v>
                </c:pt>
                <c:pt idx="1635">
                  <c:v>60.065787999999998</c:v>
                </c:pt>
                <c:pt idx="1636">
                  <c:v>60.065604999999998</c:v>
                </c:pt>
                <c:pt idx="1637">
                  <c:v>60.065575000000003</c:v>
                </c:pt>
                <c:pt idx="1638">
                  <c:v>60.065544000000003</c:v>
                </c:pt>
                <c:pt idx="1639">
                  <c:v>60.065638999999997</c:v>
                </c:pt>
                <c:pt idx="1640">
                  <c:v>60.065452999999998</c:v>
                </c:pt>
                <c:pt idx="1641">
                  <c:v>60.065426000000002</c:v>
                </c:pt>
                <c:pt idx="1642">
                  <c:v>60.065395000000002</c:v>
                </c:pt>
                <c:pt idx="1643">
                  <c:v>60.065491000000002</c:v>
                </c:pt>
                <c:pt idx="1644">
                  <c:v>60.065303999999998</c:v>
                </c:pt>
                <c:pt idx="1645">
                  <c:v>60.065272999999998</c:v>
                </c:pt>
                <c:pt idx="1646">
                  <c:v>60.065246999999999</c:v>
                </c:pt>
                <c:pt idx="1647">
                  <c:v>60.065337999999997</c:v>
                </c:pt>
                <c:pt idx="1648">
                  <c:v>60.065151</c:v>
                </c:pt>
                <c:pt idx="1649">
                  <c:v>60.065131999999998</c:v>
                </c:pt>
                <c:pt idx="1650">
                  <c:v>60.065102000000003</c:v>
                </c:pt>
                <c:pt idx="1651">
                  <c:v>60.065196999999998</c:v>
                </c:pt>
                <c:pt idx="1652">
                  <c:v>60.065010000000001</c:v>
                </c:pt>
                <c:pt idx="1653">
                  <c:v>60.064987000000002</c:v>
                </c:pt>
                <c:pt idx="1654">
                  <c:v>60.064953000000003</c:v>
                </c:pt>
                <c:pt idx="1655">
                  <c:v>60.065052000000001</c:v>
                </c:pt>
                <c:pt idx="1656">
                  <c:v>60.064864999999998</c:v>
                </c:pt>
                <c:pt idx="1657">
                  <c:v>60.064846000000003</c:v>
                </c:pt>
                <c:pt idx="1658">
                  <c:v>60.064816</c:v>
                </c:pt>
                <c:pt idx="1659">
                  <c:v>60.064911000000002</c:v>
                </c:pt>
                <c:pt idx="1660">
                  <c:v>60.064723999999998</c:v>
                </c:pt>
                <c:pt idx="1661">
                  <c:v>60.064700999999999</c:v>
                </c:pt>
                <c:pt idx="1662">
                  <c:v>60.064673999999997</c:v>
                </c:pt>
                <c:pt idx="1663">
                  <c:v>60.064774</c:v>
                </c:pt>
                <c:pt idx="1664">
                  <c:v>60.064587000000003</c:v>
                </c:pt>
                <c:pt idx="1665">
                  <c:v>60.064568000000001</c:v>
                </c:pt>
                <c:pt idx="1666">
                  <c:v>60.064537000000001</c:v>
                </c:pt>
                <c:pt idx="1667">
                  <c:v>60.064628999999996</c:v>
                </c:pt>
                <c:pt idx="1668">
                  <c:v>60.064453</c:v>
                </c:pt>
                <c:pt idx="1669">
                  <c:v>60.064430000000002</c:v>
                </c:pt>
                <c:pt idx="1670">
                  <c:v>60.064396000000002</c:v>
                </c:pt>
                <c:pt idx="1671">
                  <c:v>60.064495000000001</c:v>
                </c:pt>
                <c:pt idx="1672">
                  <c:v>60.064307999999997</c:v>
                </c:pt>
                <c:pt idx="1673">
                  <c:v>60.064284999999998</c:v>
                </c:pt>
                <c:pt idx="1674">
                  <c:v>60.064259</c:v>
                </c:pt>
                <c:pt idx="1675">
                  <c:v>60.064357999999999</c:v>
                </c:pt>
                <c:pt idx="1676">
                  <c:v>60.064171000000002</c:v>
                </c:pt>
                <c:pt idx="1677">
                  <c:v>60.064152</c:v>
                </c:pt>
                <c:pt idx="1678">
                  <c:v>60.064121</c:v>
                </c:pt>
                <c:pt idx="1679">
                  <c:v>60.064216999999999</c:v>
                </c:pt>
                <c:pt idx="1680">
                  <c:v>60.064036999999999</c:v>
                </c:pt>
                <c:pt idx="1681">
                  <c:v>60.064014</c:v>
                </c:pt>
                <c:pt idx="1682">
                  <c:v>60.063988000000002</c:v>
                </c:pt>
                <c:pt idx="1683">
                  <c:v>60.064079</c:v>
                </c:pt>
                <c:pt idx="1684">
                  <c:v>60.063899999999997</c:v>
                </c:pt>
                <c:pt idx="1685">
                  <c:v>60.063881000000002</c:v>
                </c:pt>
                <c:pt idx="1686">
                  <c:v>60.063850000000002</c:v>
                </c:pt>
                <c:pt idx="1687">
                  <c:v>60.063941999999997</c:v>
                </c:pt>
                <c:pt idx="1688">
                  <c:v>60.063766000000001</c:v>
                </c:pt>
                <c:pt idx="1689">
                  <c:v>60.063744</c:v>
                </c:pt>
                <c:pt idx="1690">
                  <c:v>60.063713</c:v>
                </c:pt>
                <c:pt idx="1691">
                  <c:v>60.063816000000003</c:v>
                </c:pt>
                <c:pt idx="1692">
                  <c:v>60.063628999999999</c:v>
                </c:pt>
                <c:pt idx="1693">
                  <c:v>60.063606</c:v>
                </c:pt>
                <c:pt idx="1694">
                  <c:v>60.063580000000002</c:v>
                </c:pt>
                <c:pt idx="1695">
                  <c:v>60.063679</c:v>
                </c:pt>
                <c:pt idx="1696">
                  <c:v>60.063499</c:v>
                </c:pt>
                <c:pt idx="1697">
                  <c:v>60.063479999999998</c:v>
                </c:pt>
                <c:pt idx="1698">
                  <c:v>60.063450000000003</c:v>
                </c:pt>
                <c:pt idx="1699">
                  <c:v>60.063549000000002</c:v>
                </c:pt>
                <c:pt idx="1700">
                  <c:v>60.063369999999999</c:v>
                </c:pt>
                <c:pt idx="1701">
                  <c:v>60.063350999999997</c:v>
                </c:pt>
                <c:pt idx="1702">
                  <c:v>60.063319999999997</c:v>
                </c:pt>
                <c:pt idx="1703">
                  <c:v>60.063423</c:v>
                </c:pt>
                <c:pt idx="1704">
                  <c:v>60.063243999999997</c:v>
                </c:pt>
                <c:pt idx="1705">
                  <c:v>60.063220999999999</c:v>
                </c:pt>
                <c:pt idx="1706">
                  <c:v>60.063201999999997</c:v>
                </c:pt>
                <c:pt idx="1707">
                  <c:v>60.063301000000003</c:v>
                </c:pt>
                <c:pt idx="1708">
                  <c:v>60.063113999999999</c:v>
                </c:pt>
                <c:pt idx="1709">
                  <c:v>60.063099000000001</c:v>
                </c:pt>
                <c:pt idx="1710">
                  <c:v>60.063071999999998</c:v>
                </c:pt>
                <c:pt idx="1711">
                  <c:v>60.063170999999997</c:v>
                </c:pt>
                <c:pt idx="1712">
                  <c:v>60.062992000000001</c:v>
                </c:pt>
                <c:pt idx="1713">
                  <c:v>60.062973</c:v>
                </c:pt>
                <c:pt idx="1714">
                  <c:v>60.062950000000001</c:v>
                </c:pt>
                <c:pt idx="1715">
                  <c:v>60.063048999999999</c:v>
                </c:pt>
                <c:pt idx="1716">
                  <c:v>60.062869999999997</c:v>
                </c:pt>
                <c:pt idx="1717">
                  <c:v>60.062851000000002</c:v>
                </c:pt>
                <c:pt idx="1718">
                  <c:v>60.062828000000003</c:v>
                </c:pt>
                <c:pt idx="1719">
                  <c:v>60.062927000000002</c:v>
                </c:pt>
                <c:pt idx="1720">
                  <c:v>60.062747999999999</c:v>
                </c:pt>
                <c:pt idx="1721">
                  <c:v>60.062728999999997</c:v>
                </c:pt>
                <c:pt idx="1722">
                  <c:v>60.062705999999999</c:v>
                </c:pt>
                <c:pt idx="1723">
                  <c:v>60.062804999999997</c:v>
                </c:pt>
                <c:pt idx="1724">
                  <c:v>60.062629999999999</c:v>
                </c:pt>
                <c:pt idx="1725">
                  <c:v>60.062607</c:v>
                </c:pt>
                <c:pt idx="1726">
                  <c:v>60.062576</c:v>
                </c:pt>
                <c:pt idx="1727">
                  <c:v>60.062683</c:v>
                </c:pt>
                <c:pt idx="1728">
                  <c:v>60.062508000000001</c:v>
                </c:pt>
                <c:pt idx="1729">
                  <c:v>60.062485000000002</c:v>
                </c:pt>
                <c:pt idx="1730">
                  <c:v>60.062461999999996</c:v>
                </c:pt>
                <c:pt idx="1731">
                  <c:v>60.062564999999999</c:v>
                </c:pt>
                <c:pt idx="1732">
                  <c:v>60.062385999999996</c:v>
                </c:pt>
                <c:pt idx="1733">
                  <c:v>60.062362999999998</c:v>
                </c:pt>
                <c:pt idx="1734">
                  <c:v>60.062339999999999</c:v>
                </c:pt>
                <c:pt idx="1735">
                  <c:v>60.062443000000002</c:v>
                </c:pt>
                <c:pt idx="1736">
                  <c:v>60.062263000000002</c:v>
                </c:pt>
                <c:pt idx="1737">
                  <c:v>60.062247999999997</c:v>
                </c:pt>
                <c:pt idx="1738">
                  <c:v>60.062221999999998</c:v>
                </c:pt>
                <c:pt idx="1739">
                  <c:v>60.062328000000001</c:v>
                </c:pt>
                <c:pt idx="1740">
                  <c:v>60.062148999999998</c:v>
                </c:pt>
                <c:pt idx="1741">
                  <c:v>60.062125999999999</c:v>
                </c:pt>
                <c:pt idx="1742">
                  <c:v>60.062106999999997</c:v>
                </c:pt>
                <c:pt idx="1743">
                  <c:v>60.062206000000003</c:v>
                </c:pt>
                <c:pt idx="1744">
                  <c:v>60.062027</c:v>
                </c:pt>
                <c:pt idx="1745">
                  <c:v>60.062012000000003</c:v>
                </c:pt>
                <c:pt idx="1746">
                  <c:v>60.061993000000001</c:v>
                </c:pt>
                <c:pt idx="1747">
                  <c:v>60.062092</c:v>
                </c:pt>
                <c:pt idx="1748">
                  <c:v>60.061920000000001</c:v>
                </c:pt>
                <c:pt idx="1749">
                  <c:v>60.061897000000002</c:v>
                </c:pt>
                <c:pt idx="1750">
                  <c:v>60.061878</c:v>
                </c:pt>
                <c:pt idx="1751">
                  <c:v>60.061985</c:v>
                </c:pt>
                <c:pt idx="1752">
                  <c:v>60.061805999999997</c:v>
                </c:pt>
                <c:pt idx="1753">
                  <c:v>60.061790000000002</c:v>
                </c:pt>
                <c:pt idx="1754">
                  <c:v>60.061768000000001</c:v>
                </c:pt>
                <c:pt idx="1755">
                  <c:v>60.061878</c:v>
                </c:pt>
                <c:pt idx="1756">
                  <c:v>60.061698999999997</c:v>
                </c:pt>
                <c:pt idx="1757">
                  <c:v>60.061684</c:v>
                </c:pt>
                <c:pt idx="1758">
                  <c:v>60.061661000000001</c:v>
                </c:pt>
                <c:pt idx="1759">
                  <c:v>60.061768000000001</c:v>
                </c:pt>
                <c:pt idx="1760">
                  <c:v>60.061591999999997</c:v>
                </c:pt>
                <c:pt idx="1761">
                  <c:v>60.061577</c:v>
                </c:pt>
                <c:pt idx="1762">
                  <c:v>60.061554000000001</c:v>
                </c:pt>
                <c:pt idx="1763">
                  <c:v>60.061661000000001</c:v>
                </c:pt>
                <c:pt idx="1764">
                  <c:v>60.061484999999998</c:v>
                </c:pt>
                <c:pt idx="1765">
                  <c:v>60.06147</c:v>
                </c:pt>
                <c:pt idx="1766">
                  <c:v>60.061447000000001</c:v>
                </c:pt>
                <c:pt idx="1767">
                  <c:v>60.061554000000001</c:v>
                </c:pt>
                <c:pt idx="1768">
                  <c:v>60.061374999999998</c:v>
                </c:pt>
                <c:pt idx="1769">
                  <c:v>60.061363</c:v>
                </c:pt>
                <c:pt idx="1770">
                  <c:v>60.061340000000001</c:v>
                </c:pt>
                <c:pt idx="1771">
                  <c:v>60.061447000000001</c:v>
                </c:pt>
                <c:pt idx="1772">
                  <c:v>60.061267999999998</c:v>
                </c:pt>
                <c:pt idx="1773">
                  <c:v>60.061256</c:v>
                </c:pt>
                <c:pt idx="1774">
                  <c:v>60.061233999999999</c:v>
                </c:pt>
                <c:pt idx="1775">
                  <c:v>60.061340000000001</c:v>
                </c:pt>
                <c:pt idx="1776">
                  <c:v>60.061160999999998</c:v>
                </c:pt>
                <c:pt idx="1777">
                  <c:v>60.061152999999997</c:v>
                </c:pt>
                <c:pt idx="1778">
                  <c:v>60.061134000000003</c:v>
                </c:pt>
                <c:pt idx="1779">
                  <c:v>60.061233999999999</c:v>
                </c:pt>
                <c:pt idx="1780">
                  <c:v>60.061062</c:v>
                </c:pt>
                <c:pt idx="1781">
                  <c:v>60.061047000000002</c:v>
                </c:pt>
                <c:pt idx="1782">
                  <c:v>60.061028</c:v>
                </c:pt>
                <c:pt idx="1783">
                  <c:v>60.061134000000003</c:v>
                </c:pt>
                <c:pt idx="1784">
                  <c:v>60.060955</c:v>
                </c:pt>
                <c:pt idx="1785">
                  <c:v>60.060940000000002</c:v>
                </c:pt>
                <c:pt idx="1786">
                  <c:v>60.060917000000003</c:v>
                </c:pt>
                <c:pt idx="1787">
                  <c:v>60.061028</c:v>
                </c:pt>
                <c:pt idx="1788">
                  <c:v>60.060848</c:v>
                </c:pt>
                <c:pt idx="1789">
                  <c:v>60.060841000000003</c:v>
                </c:pt>
                <c:pt idx="1790">
                  <c:v>60.060817999999998</c:v>
                </c:pt>
                <c:pt idx="1791">
                  <c:v>60.060924999999997</c:v>
                </c:pt>
                <c:pt idx="1792">
                  <c:v>60.060744999999997</c:v>
                </c:pt>
                <c:pt idx="1793">
                  <c:v>60.060733999999997</c:v>
                </c:pt>
                <c:pt idx="1794">
                  <c:v>60.060718999999999</c:v>
                </c:pt>
                <c:pt idx="1795">
                  <c:v>60.060825000000001</c:v>
                </c:pt>
                <c:pt idx="1796">
                  <c:v>60.060645999999998</c:v>
                </c:pt>
                <c:pt idx="1797">
                  <c:v>60.060631000000001</c:v>
                </c:pt>
                <c:pt idx="1798">
                  <c:v>60.060619000000003</c:v>
                </c:pt>
                <c:pt idx="1799">
                  <c:v>60.060726000000003</c:v>
                </c:pt>
                <c:pt idx="1800">
                  <c:v>60.060547</c:v>
                </c:pt>
                <c:pt idx="1801">
                  <c:v>60.060538999999999</c:v>
                </c:pt>
                <c:pt idx="1802">
                  <c:v>60.060516</c:v>
                </c:pt>
                <c:pt idx="1803">
                  <c:v>60.060623</c:v>
                </c:pt>
                <c:pt idx="1804">
                  <c:v>60.060454999999997</c:v>
                </c:pt>
                <c:pt idx="1805">
                  <c:v>60.06044</c:v>
                </c:pt>
                <c:pt idx="1806">
                  <c:v>60.060425000000002</c:v>
                </c:pt>
                <c:pt idx="1807">
                  <c:v>60.060532000000002</c:v>
                </c:pt>
                <c:pt idx="1808">
                  <c:v>60.060360000000003</c:v>
                </c:pt>
                <c:pt idx="1809">
                  <c:v>60.060344999999998</c:v>
                </c:pt>
                <c:pt idx="1810">
                  <c:v>60.060333</c:v>
                </c:pt>
                <c:pt idx="1811">
                  <c:v>60.06044</c:v>
                </c:pt>
                <c:pt idx="1812">
                  <c:v>60.060268000000001</c:v>
                </c:pt>
                <c:pt idx="1813">
                  <c:v>60.060253000000003</c:v>
                </c:pt>
                <c:pt idx="1814">
                  <c:v>60.060237999999998</c:v>
                </c:pt>
                <c:pt idx="1815">
                  <c:v>60.060344999999998</c:v>
                </c:pt>
                <c:pt idx="1816">
                  <c:v>60.060172999999999</c:v>
                </c:pt>
                <c:pt idx="1817">
                  <c:v>60.060161999999998</c:v>
                </c:pt>
                <c:pt idx="1818">
                  <c:v>60.060146000000003</c:v>
                </c:pt>
                <c:pt idx="1819">
                  <c:v>60.060253000000003</c:v>
                </c:pt>
                <c:pt idx="1820">
                  <c:v>60.060080999999997</c:v>
                </c:pt>
                <c:pt idx="1821">
                  <c:v>60.060065999999999</c:v>
                </c:pt>
                <c:pt idx="1822">
                  <c:v>60.060051000000001</c:v>
                </c:pt>
                <c:pt idx="1823">
                  <c:v>60.060161999999998</c:v>
                </c:pt>
                <c:pt idx="1824">
                  <c:v>60.059989999999999</c:v>
                </c:pt>
                <c:pt idx="1825">
                  <c:v>60.059975000000001</c:v>
                </c:pt>
                <c:pt idx="1826">
                  <c:v>60.059958999999999</c:v>
                </c:pt>
                <c:pt idx="1827">
                  <c:v>60.060065999999999</c:v>
                </c:pt>
                <c:pt idx="1828">
                  <c:v>60.059894999999997</c:v>
                </c:pt>
                <c:pt idx="1829">
                  <c:v>60.059882999999999</c:v>
                </c:pt>
                <c:pt idx="1830">
                  <c:v>60.059868000000002</c:v>
                </c:pt>
                <c:pt idx="1831">
                  <c:v>60.059975000000001</c:v>
                </c:pt>
                <c:pt idx="1832">
                  <c:v>60.059803000000002</c:v>
                </c:pt>
                <c:pt idx="1833">
                  <c:v>60.059787999999998</c:v>
                </c:pt>
                <c:pt idx="1834">
                  <c:v>60.059772000000002</c:v>
                </c:pt>
                <c:pt idx="1835">
                  <c:v>60.059882999999999</c:v>
                </c:pt>
                <c:pt idx="1836">
                  <c:v>60.059708000000001</c:v>
                </c:pt>
                <c:pt idx="1837">
                  <c:v>60.059704000000004</c:v>
                </c:pt>
                <c:pt idx="1838">
                  <c:v>60.059680999999998</c:v>
                </c:pt>
                <c:pt idx="1839">
                  <c:v>60.059795000000001</c:v>
                </c:pt>
                <c:pt idx="1840">
                  <c:v>60.059623999999999</c:v>
                </c:pt>
                <c:pt idx="1841">
                  <c:v>60.059607999999997</c:v>
                </c:pt>
                <c:pt idx="1842">
                  <c:v>60.059593</c:v>
                </c:pt>
                <c:pt idx="1843">
                  <c:v>60.059704000000004</c:v>
                </c:pt>
                <c:pt idx="1844">
                  <c:v>60.059531999999997</c:v>
                </c:pt>
                <c:pt idx="1845">
                  <c:v>60.059525000000001</c:v>
                </c:pt>
                <c:pt idx="1846">
                  <c:v>60.059508999999998</c:v>
                </c:pt>
                <c:pt idx="1847">
                  <c:v>60.059615999999998</c:v>
                </c:pt>
                <c:pt idx="1848">
                  <c:v>60.059443999999999</c:v>
                </c:pt>
                <c:pt idx="1849">
                  <c:v>60.059437000000003</c:v>
                </c:pt>
                <c:pt idx="1850">
                  <c:v>60.059424999999997</c:v>
                </c:pt>
                <c:pt idx="1851">
                  <c:v>60.059531999999997</c:v>
                </c:pt>
                <c:pt idx="1852">
                  <c:v>60.059361000000003</c:v>
                </c:pt>
                <c:pt idx="1853">
                  <c:v>60.059353000000002</c:v>
                </c:pt>
                <c:pt idx="1854">
                  <c:v>60.059337999999997</c:v>
                </c:pt>
                <c:pt idx="1855">
                  <c:v>60.059452</c:v>
                </c:pt>
                <c:pt idx="1856">
                  <c:v>60.059272999999997</c:v>
                </c:pt>
                <c:pt idx="1857">
                  <c:v>60.059265000000003</c:v>
                </c:pt>
                <c:pt idx="1858">
                  <c:v>60.059249999999999</c:v>
                </c:pt>
                <c:pt idx="1859">
                  <c:v>60.059364000000002</c:v>
                </c:pt>
                <c:pt idx="1860">
                  <c:v>60.059196</c:v>
                </c:pt>
                <c:pt idx="1861">
                  <c:v>60.059189000000003</c:v>
                </c:pt>
                <c:pt idx="1862">
                  <c:v>60.059173999999999</c:v>
                </c:pt>
                <c:pt idx="1863">
                  <c:v>60.059288000000002</c:v>
                </c:pt>
                <c:pt idx="1864">
                  <c:v>60.059116000000003</c:v>
                </c:pt>
                <c:pt idx="1865">
                  <c:v>60.059100999999998</c:v>
                </c:pt>
                <c:pt idx="1866">
                  <c:v>60.059086000000001</c:v>
                </c:pt>
                <c:pt idx="1867">
                  <c:v>60.059199999999997</c:v>
                </c:pt>
                <c:pt idx="1868">
                  <c:v>60.059029000000002</c:v>
                </c:pt>
                <c:pt idx="1869">
                  <c:v>60.059021000000001</c:v>
                </c:pt>
                <c:pt idx="1870">
                  <c:v>60.059010000000001</c:v>
                </c:pt>
                <c:pt idx="1871">
                  <c:v>60.059123999999997</c:v>
                </c:pt>
                <c:pt idx="1872">
                  <c:v>60.058951999999998</c:v>
                </c:pt>
                <c:pt idx="1873">
                  <c:v>60.058945000000001</c:v>
                </c:pt>
                <c:pt idx="1874">
                  <c:v>60.058928999999999</c:v>
                </c:pt>
                <c:pt idx="1875">
                  <c:v>60.059035999999999</c:v>
                </c:pt>
                <c:pt idx="1876">
                  <c:v>60.058864999999997</c:v>
                </c:pt>
                <c:pt idx="1877">
                  <c:v>60.058857000000003</c:v>
                </c:pt>
                <c:pt idx="1878">
                  <c:v>60.058846000000003</c:v>
                </c:pt>
                <c:pt idx="1879">
                  <c:v>60.058959999999999</c:v>
                </c:pt>
                <c:pt idx="1880">
                  <c:v>60.058788</c:v>
                </c:pt>
                <c:pt idx="1881">
                  <c:v>60.058781000000003</c:v>
                </c:pt>
                <c:pt idx="1882">
                  <c:v>60.058765000000001</c:v>
                </c:pt>
                <c:pt idx="1883">
                  <c:v>60.058872000000001</c:v>
                </c:pt>
                <c:pt idx="1884">
                  <c:v>60.058700999999999</c:v>
                </c:pt>
                <c:pt idx="1885">
                  <c:v>60.058692999999998</c:v>
                </c:pt>
                <c:pt idx="1886">
                  <c:v>60.058678</c:v>
                </c:pt>
                <c:pt idx="1887">
                  <c:v>60.058791999999997</c:v>
                </c:pt>
                <c:pt idx="1888">
                  <c:v>60.058624000000002</c:v>
                </c:pt>
                <c:pt idx="1889">
                  <c:v>60.058616999999998</c:v>
                </c:pt>
                <c:pt idx="1890">
                  <c:v>60.058601000000003</c:v>
                </c:pt>
                <c:pt idx="1891">
                  <c:v>60.058715999999997</c:v>
                </c:pt>
                <c:pt idx="1892">
                  <c:v>60.058543999999998</c:v>
                </c:pt>
                <c:pt idx="1893">
                  <c:v>60.058537000000001</c:v>
                </c:pt>
                <c:pt idx="1894">
                  <c:v>60.058520999999999</c:v>
                </c:pt>
                <c:pt idx="1895">
                  <c:v>60.058636</c:v>
                </c:pt>
                <c:pt idx="1896">
                  <c:v>60.058464000000001</c:v>
                </c:pt>
                <c:pt idx="1897">
                  <c:v>60.058456</c:v>
                </c:pt>
                <c:pt idx="1898">
                  <c:v>60.058444999999999</c:v>
                </c:pt>
                <c:pt idx="1899">
                  <c:v>60.058559000000002</c:v>
                </c:pt>
                <c:pt idx="1900">
                  <c:v>60.058388000000001</c:v>
                </c:pt>
                <c:pt idx="1901">
                  <c:v>60.05838</c:v>
                </c:pt>
                <c:pt idx="1902">
                  <c:v>60.058365000000002</c:v>
                </c:pt>
                <c:pt idx="1903">
                  <c:v>60.058478999999998</c:v>
                </c:pt>
                <c:pt idx="1904">
                  <c:v>60.058315</c:v>
                </c:pt>
                <c:pt idx="1905">
                  <c:v>60.058307999999997</c:v>
                </c:pt>
                <c:pt idx="1906">
                  <c:v>60.058292000000002</c:v>
                </c:pt>
                <c:pt idx="1907">
                  <c:v>60.058407000000003</c:v>
                </c:pt>
                <c:pt idx="1908">
                  <c:v>60.058235000000003</c:v>
                </c:pt>
                <c:pt idx="1909">
                  <c:v>60.058235000000003</c:v>
                </c:pt>
                <c:pt idx="1910">
                  <c:v>60.058219999999999</c:v>
                </c:pt>
                <c:pt idx="1911">
                  <c:v>60.058334000000002</c:v>
                </c:pt>
                <c:pt idx="1912">
                  <c:v>60.058166999999997</c:v>
                </c:pt>
                <c:pt idx="1913">
                  <c:v>60.058159000000003</c:v>
                </c:pt>
                <c:pt idx="1914">
                  <c:v>60.058151000000002</c:v>
                </c:pt>
                <c:pt idx="1915">
                  <c:v>60.058266000000003</c:v>
                </c:pt>
                <c:pt idx="1916">
                  <c:v>60.058093999999997</c:v>
                </c:pt>
                <c:pt idx="1917">
                  <c:v>60.058086000000003</c:v>
                </c:pt>
                <c:pt idx="1918">
                  <c:v>60.058078999999999</c:v>
                </c:pt>
                <c:pt idx="1919">
                  <c:v>60.058193000000003</c:v>
                </c:pt>
                <c:pt idx="1920">
                  <c:v>60.058022000000001</c:v>
                </c:pt>
                <c:pt idx="1921">
                  <c:v>60.058014</c:v>
                </c:pt>
                <c:pt idx="1922">
                  <c:v>60.058005999999999</c:v>
                </c:pt>
                <c:pt idx="1923">
                  <c:v>60.058121</c:v>
                </c:pt>
                <c:pt idx="1924">
                  <c:v>60.057949000000001</c:v>
                </c:pt>
                <c:pt idx="1925">
                  <c:v>60.057941</c:v>
                </c:pt>
                <c:pt idx="1926">
                  <c:v>60.057929999999999</c:v>
                </c:pt>
                <c:pt idx="1927">
                  <c:v>60.058052000000004</c:v>
                </c:pt>
                <c:pt idx="1928">
                  <c:v>60.057876999999998</c:v>
                </c:pt>
                <c:pt idx="1929">
                  <c:v>60.057873000000001</c:v>
                </c:pt>
                <c:pt idx="1930">
                  <c:v>60.057858000000003</c:v>
                </c:pt>
                <c:pt idx="1931">
                  <c:v>60.057971999999999</c:v>
                </c:pt>
                <c:pt idx="1932">
                  <c:v>60.057808000000001</c:v>
                </c:pt>
                <c:pt idx="1933">
                  <c:v>60.0578</c:v>
                </c:pt>
                <c:pt idx="1934">
                  <c:v>60.057785000000003</c:v>
                </c:pt>
                <c:pt idx="1935">
                  <c:v>60.057898999999999</c:v>
                </c:pt>
                <c:pt idx="1936">
                  <c:v>60.057735000000001</c:v>
                </c:pt>
                <c:pt idx="1937">
                  <c:v>60.057727999999997</c:v>
                </c:pt>
                <c:pt idx="1938">
                  <c:v>60.057713</c:v>
                </c:pt>
                <c:pt idx="1939">
                  <c:v>60.057827000000003</c:v>
                </c:pt>
                <c:pt idx="1940">
                  <c:v>60.057662999999998</c:v>
                </c:pt>
                <c:pt idx="1941">
                  <c:v>60.057654999999997</c:v>
                </c:pt>
                <c:pt idx="1942">
                  <c:v>60.057644000000003</c:v>
                </c:pt>
                <c:pt idx="1943">
                  <c:v>60.057761999999997</c:v>
                </c:pt>
                <c:pt idx="1944">
                  <c:v>60.057594000000002</c:v>
                </c:pt>
                <c:pt idx="1945">
                  <c:v>60.057586999999998</c:v>
                </c:pt>
                <c:pt idx="1946">
                  <c:v>60.057578999999997</c:v>
                </c:pt>
                <c:pt idx="1947">
                  <c:v>60.057693</c:v>
                </c:pt>
                <c:pt idx="1948">
                  <c:v>60.057521999999999</c:v>
                </c:pt>
                <c:pt idx="1949">
                  <c:v>60.057521999999999</c:v>
                </c:pt>
                <c:pt idx="1950">
                  <c:v>60.057507000000001</c:v>
                </c:pt>
                <c:pt idx="1951">
                  <c:v>60.057620999999997</c:v>
                </c:pt>
                <c:pt idx="1952">
                  <c:v>60.057456999999999</c:v>
                </c:pt>
                <c:pt idx="1953">
                  <c:v>60.057448999999998</c:v>
                </c:pt>
                <c:pt idx="1954">
                  <c:v>60.057442000000002</c:v>
                </c:pt>
                <c:pt idx="1955">
                  <c:v>60.057555999999998</c:v>
                </c:pt>
                <c:pt idx="1956">
                  <c:v>60.057392</c:v>
                </c:pt>
                <c:pt idx="1957">
                  <c:v>60.057383999999999</c:v>
                </c:pt>
                <c:pt idx="1958">
                  <c:v>60.057377000000002</c:v>
                </c:pt>
                <c:pt idx="1959">
                  <c:v>60.057490999999999</c:v>
                </c:pt>
                <c:pt idx="1960">
                  <c:v>60.057327000000001</c:v>
                </c:pt>
                <c:pt idx="1961">
                  <c:v>60.057319999999997</c:v>
                </c:pt>
                <c:pt idx="1962">
                  <c:v>60.057312000000003</c:v>
                </c:pt>
                <c:pt idx="1963">
                  <c:v>60.057426</c:v>
                </c:pt>
                <c:pt idx="1964">
                  <c:v>60.057262000000001</c:v>
                </c:pt>
                <c:pt idx="1965">
                  <c:v>60.057254999999998</c:v>
                </c:pt>
                <c:pt idx="1966">
                  <c:v>60.057251000000001</c:v>
                </c:pt>
                <c:pt idx="1967">
                  <c:v>60.057364999999997</c:v>
                </c:pt>
                <c:pt idx="1968">
                  <c:v>60.057198</c:v>
                </c:pt>
                <c:pt idx="1969">
                  <c:v>60.057189999999999</c:v>
                </c:pt>
                <c:pt idx="1970">
                  <c:v>60.057186000000002</c:v>
                </c:pt>
                <c:pt idx="1971">
                  <c:v>60.057301000000002</c:v>
                </c:pt>
                <c:pt idx="1972">
                  <c:v>60.057136999999997</c:v>
                </c:pt>
                <c:pt idx="1973">
                  <c:v>60.057129000000003</c:v>
                </c:pt>
                <c:pt idx="1974">
                  <c:v>60.057121000000002</c:v>
                </c:pt>
                <c:pt idx="1975">
                  <c:v>60.057236000000003</c:v>
                </c:pt>
                <c:pt idx="1976">
                  <c:v>60.057071999999998</c:v>
                </c:pt>
                <c:pt idx="1977">
                  <c:v>60.057063999999997</c:v>
                </c:pt>
                <c:pt idx="1978">
                  <c:v>60.057056000000003</c:v>
                </c:pt>
                <c:pt idx="1979">
                  <c:v>60.057170999999997</c:v>
                </c:pt>
                <c:pt idx="1980">
                  <c:v>60.056998999999998</c:v>
                </c:pt>
                <c:pt idx="1981">
                  <c:v>60.056998999999998</c:v>
                </c:pt>
                <c:pt idx="1982">
                  <c:v>60.056984</c:v>
                </c:pt>
                <c:pt idx="1983">
                  <c:v>60.057105999999997</c:v>
                </c:pt>
                <c:pt idx="1984">
                  <c:v>60.056933999999998</c:v>
                </c:pt>
                <c:pt idx="1985">
                  <c:v>60.056933999999998</c:v>
                </c:pt>
                <c:pt idx="1986">
                  <c:v>60.056919000000001</c:v>
                </c:pt>
                <c:pt idx="1987">
                  <c:v>60.057040999999998</c:v>
                </c:pt>
                <c:pt idx="1988">
                  <c:v>60.056870000000004</c:v>
                </c:pt>
                <c:pt idx="1989">
                  <c:v>60.056870000000004</c:v>
                </c:pt>
                <c:pt idx="1990">
                  <c:v>60.056854000000001</c:v>
                </c:pt>
                <c:pt idx="1991">
                  <c:v>60.056969000000002</c:v>
                </c:pt>
                <c:pt idx="1992">
                  <c:v>60.056804999999997</c:v>
                </c:pt>
                <c:pt idx="1993">
                  <c:v>60.056804999999997</c:v>
                </c:pt>
                <c:pt idx="1994">
                  <c:v>60.056792999999999</c:v>
                </c:pt>
                <c:pt idx="1995">
                  <c:v>60.056910999999999</c:v>
                </c:pt>
                <c:pt idx="1996">
                  <c:v>60.056739999999998</c:v>
                </c:pt>
                <c:pt idx="1997">
                  <c:v>60.056739999999998</c:v>
                </c:pt>
                <c:pt idx="1998">
                  <c:v>60.056728</c:v>
                </c:pt>
                <c:pt idx="1999">
                  <c:v>60.056846999999998</c:v>
                </c:pt>
                <c:pt idx="2000">
                  <c:v>60.056683</c:v>
                </c:pt>
                <c:pt idx="2001">
                  <c:v>60.056679000000003</c:v>
                </c:pt>
                <c:pt idx="2002">
                  <c:v>60.056671000000001</c:v>
                </c:pt>
                <c:pt idx="2003">
                  <c:v>60.056786000000002</c:v>
                </c:pt>
                <c:pt idx="2004">
                  <c:v>60.056618</c:v>
                </c:pt>
                <c:pt idx="2005">
                  <c:v>60.056618</c:v>
                </c:pt>
                <c:pt idx="2006">
                  <c:v>60.056606000000002</c:v>
                </c:pt>
                <c:pt idx="2007">
                  <c:v>60.056728</c:v>
                </c:pt>
                <c:pt idx="2008">
                  <c:v>60.056564000000002</c:v>
                </c:pt>
                <c:pt idx="2009">
                  <c:v>60.056556999999998</c:v>
                </c:pt>
                <c:pt idx="2010">
                  <c:v>60.056548999999997</c:v>
                </c:pt>
                <c:pt idx="2011">
                  <c:v>60.056671000000001</c:v>
                </c:pt>
                <c:pt idx="2012">
                  <c:v>60.056499000000002</c:v>
                </c:pt>
                <c:pt idx="2013">
                  <c:v>60.056499000000002</c:v>
                </c:pt>
                <c:pt idx="2014">
                  <c:v>60.056491999999999</c:v>
                </c:pt>
                <c:pt idx="2015">
                  <c:v>60.056606000000002</c:v>
                </c:pt>
                <c:pt idx="2016">
                  <c:v>60.056441999999997</c:v>
                </c:pt>
                <c:pt idx="2017">
                  <c:v>60.056441999999997</c:v>
                </c:pt>
                <c:pt idx="2018">
                  <c:v>60.056435</c:v>
                </c:pt>
                <c:pt idx="2019">
                  <c:v>60.056548999999997</c:v>
                </c:pt>
                <c:pt idx="2020">
                  <c:v>60.056384999999999</c:v>
                </c:pt>
                <c:pt idx="2021">
                  <c:v>60.056384999999999</c:v>
                </c:pt>
                <c:pt idx="2022">
                  <c:v>60.056370000000001</c:v>
                </c:pt>
                <c:pt idx="2023">
                  <c:v>60.056491999999999</c:v>
                </c:pt>
                <c:pt idx="2024">
                  <c:v>60.056328000000001</c:v>
                </c:pt>
                <c:pt idx="2025">
                  <c:v>60.056328000000001</c:v>
                </c:pt>
                <c:pt idx="2026">
                  <c:v>60.056313000000003</c:v>
                </c:pt>
                <c:pt idx="2027">
                  <c:v>60.056435</c:v>
                </c:pt>
                <c:pt idx="2028">
                  <c:v>60.056263000000001</c:v>
                </c:pt>
                <c:pt idx="2029">
                  <c:v>60.056263000000001</c:v>
                </c:pt>
                <c:pt idx="2030">
                  <c:v>60.056255</c:v>
                </c:pt>
                <c:pt idx="2031">
                  <c:v>60.056370000000001</c:v>
                </c:pt>
                <c:pt idx="2032">
                  <c:v>60.056206000000003</c:v>
                </c:pt>
                <c:pt idx="2033">
                  <c:v>60.056206000000003</c:v>
                </c:pt>
                <c:pt idx="2034">
                  <c:v>60.056190000000001</c:v>
                </c:pt>
                <c:pt idx="2035">
                  <c:v>60.056313000000003</c:v>
                </c:pt>
                <c:pt idx="2036">
                  <c:v>60.056148999999998</c:v>
                </c:pt>
                <c:pt idx="2037">
                  <c:v>60.056140999999997</c:v>
                </c:pt>
                <c:pt idx="2038">
                  <c:v>60.056133000000003</c:v>
                </c:pt>
                <c:pt idx="2039">
                  <c:v>60.056255</c:v>
                </c:pt>
                <c:pt idx="2040">
                  <c:v>60.056091000000002</c:v>
                </c:pt>
                <c:pt idx="2041">
                  <c:v>60.056083999999998</c:v>
                </c:pt>
                <c:pt idx="2042">
                  <c:v>60.056075999999997</c:v>
                </c:pt>
                <c:pt idx="2043">
                  <c:v>60.056190000000001</c:v>
                </c:pt>
                <c:pt idx="2044">
                  <c:v>60.056026000000003</c:v>
                </c:pt>
                <c:pt idx="2045">
                  <c:v>60.056026000000003</c:v>
                </c:pt>
                <c:pt idx="2046">
                  <c:v>60.056018999999999</c:v>
                </c:pt>
                <c:pt idx="2047">
                  <c:v>60.056133000000003</c:v>
                </c:pt>
                <c:pt idx="2048">
                  <c:v>60.055968999999997</c:v>
                </c:pt>
                <c:pt idx="2049">
                  <c:v>60.055968999999997</c:v>
                </c:pt>
                <c:pt idx="2050">
                  <c:v>60.055962000000001</c:v>
                </c:pt>
                <c:pt idx="2051">
                  <c:v>60.056083999999998</c:v>
                </c:pt>
                <c:pt idx="2052">
                  <c:v>60.05592</c:v>
                </c:pt>
                <c:pt idx="2053">
                  <c:v>60.055911999999999</c:v>
                </c:pt>
                <c:pt idx="2054">
                  <c:v>60.055903999999998</c:v>
                </c:pt>
                <c:pt idx="2055">
                  <c:v>60.056026000000003</c:v>
                </c:pt>
                <c:pt idx="2056">
                  <c:v>60.055861999999998</c:v>
                </c:pt>
                <c:pt idx="2057">
                  <c:v>60.055861999999998</c:v>
                </c:pt>
                <c:pt idx="2058">
                  <c:v>60.055855000000001</c:v>
                </c:pt>
                <c:pt idx="2059">
                  <c:v>60.055968999999997</c:v>
                </c:pt>
                <c:pt idx="2060">
                  <c:v>60.055804999999999</c:v>
                </c:pt>
                <c:pt idx="2061">
                  <c:v>60.055804999999999</c:v>
                </c:pt>
                <c:pt idx="2062">
                  <c:v>60.055798000000003</c:v>
                </c:pt>
                <c:pt idx="2063">
                  <c:v>60.05592</c:v>
                </c:pt>
                <c:pt idx="2064">
                  <c:v>60.055756000000002</c:v>
                </c:pt>
                <c:pt idx="2065">
                  <c:v>60.055756000000002</c:v>
                </c:pt>
                <c:pt idx="2066">
                  <c:v>60.055748000000001</c:v>
                </c:pt>
                <c:pt idx="2067">
                  <c:v>60.055861999999998</c:v>
                </c:pt>
                <c:pt idx="2068">
                  <c:v>60.055698</c:v>
                </c:pt>
                <c:pt idx="2069">
                  <c:v>60.055698</c:v>
                </c:pt>
                <c:pt idx="2070">
                  <c:v>60.055691000000003</c:v>
                </c:pt>
                <c:pt idx="2071">
                  <c:v>60.055813000000001</c:v>
                </c:pt>
                <c:pt idx="2072">
                  <c:v>60.055649000000003</c:v>
                </c:pt>
                <c:pt idx="2073">
                  <c:v>60.055649000000003</c:v>
                </c:pt>
                <c:pt idx="2074">
                  <c:v>60.055641000000001</c:v>
                </c:pt>
                <c:pt idx="2075">
                  <c:v>60.055756000000002</c:v>
                </c:pt>
                <c:pt idx="2076">
                  <c:v>60.055588</c:v>
                </c:pt>
                <c:pt idx="2077">
                  <c:v>60.055588</c:v>
                </c:pt>
                <c:pt idx="2078">
                  <c:v>60.055584000000003</c:v>
                </c:pt>
                <c:pt idx="2079">
                  <c:v>60.055701999999997</c:v>
                </c:pt>
                <c:pt idx="2080">
                  <c:v>60.055537999999999</c:v>
                </c:pt>
                <c:pt idx="2081">
                  <c:v>60.055537999999999</c:v>
                </c:pt>
                <c:pt idx="2082">
                  <c:v>60.055526999999998</c:v>
                </c:pt>
                <c:pt idx="2083">
                  <c:v>60.055649000000003</c:v>
                </c:pt>
                <c:pt idx="2084">
                  <c:v>60.055481</c:v>
                </c:pt>
                <c:pt idx="2085">
                  <c:v>60.055481</c:v>
                </c:pt>
                <c:pt idx="2086">
                  <c:v>60.055472999999999</c:v>
                </c:pt>
                <c:pt idx="2087">
                  <c:v>60.055588</c:v>
                </c:pt>
                <c:pt idx="2088">
                  <c:v>60.055424000000002</c:v>
                </c:pt>
                <c:pt idx="2089">
                  <c:v>60.055424000000002</c:v>
                </c:pt>
                <c:pt idx="2090">
                  <c:v>60.055419999999998</c:v>
                </c:pt>
                <c:pt idx="2091">
                  <c:v>60.055537999999999</c:v>
                </c:pt>
                <c:pt idx="2092">
                  <c:v>60.055374</c:v>
                </c:pt>
                <c:pt idx="2093">
                  <c:v>60.055374</c:v>
                </c:pt>
                <c:pt idx="2094">
                  <c:v>60.055359000000003</c:v>
                </c:pt>
                <c:pt idx="2095">
                  <c:v>60.055481</c:v>
                </c:pt>
                <c:pt idx="2096">
                  <c:v>60.055317000000002</c:v>
                </c:pt>
                <c:pt idx="2097">
                  <c:v>60.055317000000002</c:v>
                </c:pt>
                <c:pt idx="2098">
                  <c:v>60.055309000000001</c:v>
                </c:pt>
                <c:pt idx="2099">
                  <c:v>60.055430999999999</c:v>
                </c:pt>
                <c:pt idx="2100">
                  <c:v>60.055267000000001</c:v>
                </c:pt>
                <c:pt idx="2101">
                  <c:v>60.055267000000001</c:v>
                </c:pt>
                <c:pt idx="2102">
                  <c:v>60.055259999999997</c:v>
                </c:pt>
                <c:pt idx="2103">
                  <c:v>60.055374</c:v>
                </c:pt>
                <c:pt idx="2104">
                  <c:v>60.055218000000004</c:v>
                </c:pt>
                <c:pt idx="2105">
                  <c:v>60.055218000000004</c:v>
                </c:pt>
                <c:pt idx="2106">
                  <c:v>60.055210000000002</c:v>
                </c:pt>
                <c:pt idx="2107">
                  <c:v>60.055325000000003</c:v>
                </c:pt>
                <c:pt idx="2108">
                  <c:v>60.055168000000002</c:v>
                </c:pt>
                <c:pt idx="2109">
                  <c:v>60.055160999999998</c:v>
                </c:pt>
                <c:pt idx="2110">
                  <c:v>60.055160999999998</c:v>
                </c:pt>
                <c:pt idx="2111">
                  <c:v>60.055275000000002</c:v>
                </c:pt>
                <c:pt idx="2112">
                  <c:v>60.055118999999998</c:v>
                </c:pt>
                <c:pt idx="2113">
                  <c:v>60.055118999999998</c:v>
                </c:pt>
                <c:pt idx="2114">
                  <c:v>60.055110999999997</c:v>
                </c:pt>
                <c:pt idx="2115">
                  <c:v>60.055225</c:v>
                </c:pt>
                <c:pt idx="2116">
                  <c:v>60.055069000000003</c:v>
                </c:pt>
                <c:pt idx="2117">
                  <c:v>60.055069000000003</c:v>
                </c:pt>
                <c:pt idx="2118">
                  <c:v>60.055061000000002</c:v>
                </c:pt>
                <c:pt idx="2119">
                  <c:v>60.055183</c:v>
                </c:pt>
                <c:pt idx="2120">
                  <c:v>60.055016000000002</c:v>
                </c:pt>
                <c:pt idx="2121">
                  <c:v>60.055016000000002</c:v>
                </c:pt>
                <c:pt idx="2122">
                  <c:v>60.055011999999998</c:v>
                </c:pt>
                <c:pt idx="2123">
                  <c:v>60.055126000000001</c:v>
                </c:pt>
                <c:pt idx="2124">
                  <c:v>60.054966</c:v>
                </c:pt>
                <c:pt idx="2125">
                  <c:v>60.054966</c:v>
                </c:pt>
                <c:pt idx="2126">
                  <c:v>60.054962000000003</c:v>
                </c:pt>
                <c:pt idx="2127">
                  <c:v>60.055076999999997</c:v>
                </c:pt>
                <c:pt idx="2128">
                  <c:v>60.054915999999999</c:v>
                </c:pt>
                <c:pt idx="2129">
                  <c:v>60.054915999999999</c:v>
                </c:pt>
                <c:pt idx="2130">
                  <c:v>60.054909000000002</c:v>
                </c:pt>
                <c:pt idx="2131">
                  <c:v>60.055022999999998</c:v>
                </c:pt>
                <c:pt idx="2132">
                  <c:v>60.054859</c:v>
                </c:pt>
                <c:pt idx="2133">
                  <c:v>60.054859</c:v>
                </c:pt>
                <c:pt idx="2134">
                  <c:v>60.054851999999997</c:v>
                </c:pt>
                <c:pt idx="2135">
                  <c:v>60.054974000000001</c:v>
                </c:pt>
                <c:pt idx="2136">
                  <c:v>60.054810000000003</c:v>
                </c:pt>
                <c:pt idx="2137">
                  <c:v>60.054810000000003</c:v>
                </c:pt>
                <c:pt idx="2138">
                  <c:v>60.054802000000002</c:v>
                </c:pt>
                <c:pt idx="2139">
                  <c:v>60.054924</c:v>
                </c:pt>
                <c:pt idx="2140">
                  <c:v>60.054760000000002</c:v>
                </c:pt>
                <c:pt idx="2141">
                  <c:v>60.054760000000002</c:v>
                </c:pt>
                <c:pt idx="2142">
                  <c:v>60.054752000000001</c:v>
                </c:pt>
                <c:pt idx="2143">
                  <c:v>60.054873999999998</c:v>
                </c:pt>
                <c:pt idx="2144">
                  <c:v>60.05471</c:v>
                </c:pt>
                <c:pt idx="2145">
                  <c:v>60.05471</c:v>
                </c:pt>
                <c:pt idx="2146">
                  <c:v>60.054703000000003</c:v>
                </c:pt>
                <c:pt idx="2147">
                  <c:v>60.054825000000001</c:v>
                </c:pt>
                <c:pt idx="2148">
                  <c:v>60.054661000000003</c:v>
                </c:pt>
                <c:pt idx="2149">
                  <c:v>60.054661000000003</c:v>
                </c:pt>
                <c:pt idx="2150">
                  <c:v>60.054653000000002</c:v>
                </c:pt>
                <c:pt idx="2151">
                  <c:v>60.054774999999999</c:v>
                </c:pt>
                <c:pt idx="2152">
                  <c:v>60.054611000000001</c:v>
                </c:pt>
                <c:pt idx="2153">
                  <c:v>60.054611000000001</c:v>
                </c:pt>
                <c:pt idx="2154">
                  <c:v>60.054603999999998</c:v>
                </c:pt>
                <c:pt idx="2155">
                  <c:v>60.054726000000002</c:v>
                </c:pt>
                <c:pt idx="2156">
                  <c:v>60.054558</c:v>
                </c:pt>
                <c:pt idx="2157">
                  <c:v>60.054564999999997</c:v>
                </c:pt>
                <c:pt idx="2158">
                  <c:v>60.054558</c:v>
                </c:pt>
                <c:pt idx="2159">
                  <c:v>60.054671999999997</c:v>
                </c:pt>
                <c:pt idx="2160">
                  <c:v>60.054516</c:v>
                </c:pt>
                <c:pt idx="2161">
                  <c:v>60.054516</c:v>
                </c:pt>
                <c:pt idx="2162">
                  <c:v>60.054507999999998</c:v>
                </c:pt>
                <c:pt idx="2163">
                  <c:v>60.054630000000003</c:v>
                </c:pt>
                <c:pt idx="2164">
                  <c:v>60.054465999999998</c:v>
                </c:pt>
                <c:pt idx="2165">
                  <c:v>60.054465999999998</c:v>
                </c:pt>
                <c:pt idx="2166">
                  <c:v>60.054465999999998</c:v>
                </c:pt>
                <c:pt idx="2167">
                  <c:v>60.054588000000003</c:v>
                </c:pt>
                <c:pt idx="2168">
                  <c:v>60.054423999999997</c:v>
                </c:pt>
                <c:pt idx="2169">
                  <c:v>60.054423999999997</c:v>
                </c:pt>
                <c:pt idx="2170">
                  <c:v>60.054417000000001</c:v>
                </c:pt>
                <c:pt idx="2171">
                  <c:v>60.054538999999998</c:v>
                </c:pt>
                <c:pt idx="2172">
                  <c:v>60.054375</c:v>
                </c:pt>
                <c:pt idx="2173">
                  <c:v>60.054375</c:v>
                </c:pt>
                <c:pt idx="2174">
                  <c:v>60.054375</c:v>
                </c:pt>
                <c:pt idx="2175">
                  <c:v>60.054488999999997</c:v>
                </c:pt>
                <c:pt idx="2176">
                  <c:v>60.054329000000003</c:v>
                </c:pt>
                <c:pt idx="2177">
                  <c:v>60.054329000000003</c:v>
                </c:pt>
                <c:pt idx="2178">
                  <c:v>60.054324999999999</c:v>
                </c:pt>
                <c:pt idx="2179">
                  <c:v>60.054442999999999</c:v>
                </c:pt>
                <c:pt idx="2180">
                  <c:v>60.054279000000001</c:v>
                </c:pt>
                <c:pt idx="2181">
                  <c:v>60.054279000000001</c:v>
                </c:pt>
                <c:pt idx="2182">
                  <c:v>60.054276000000002</c:v>
                </c:pt>
                <c:pt idx="2183">
                  <c:v>60.054394000000002</c:v>
                </c:pt>
                <c:pt idx="2184">
                  <c:v>60.054229999999997</c:v>
                </c:pt>
                <c:pt idx="2185">
                  <c:v>60.054229999999997</c:v>
                </c:pt>
                <c:pt idx="2186">
                  <c:v>60.054222000000003</c:v>
                </c:pt>
                <c:pt idx="2187">
                  <c:v>60.054344</c:v>
                </c:pt>
                <c:pt idx="2188">
                  <c:v>60.054180000000002</c:v>
                </c:pt>
                <c:pt idx="2189">
                  <c:v>60.054188000000003</c:v>
                </c:pt>
                <c:pt idx="2190">
                  <c:v>60.054180000000002</c:v>
                </c:pt>
                <c:pt idx="2191">
                  <c:v>60.054295000000003</c:v>
                </c:pt>
                <c:pt idx="2192">
                  <c:v>60.054138000000002</c:v>
                </c:pt>
                <c:pt idx="2193">
                  <c:v>60.054138000000002</c:v>
                </c:pt>
                <c:pt idx="2194">
                  <c:v>60.054130999999998</c:v>
                </c:pt>
                <c:pt idx="2195">
                  <c:v>60.054253000000003</c:v>
                </c:pt>
                <c:pt idx="2196">
                  <c:v>60.054088999999998</c:v>
                </c:pt>
                <c:pt idx="2197">
                  <c:v>60.054088999999998</c:v>
                </c:pt>
                <c:pt idx="2198">
                  <c:v>60.054080999999996</c:v>
                </c:pt>
                <c:pt idx="2199">
                  <c:v>60.054203000000001</c:v>
                </c:pt>
                <c:pt idx="2200">
                  <c:v>60.054046999999997</c:v>
                </c:pt>
                <c:pt idx="2201">
                  <c:v>60.054046999999997</c:v>
                </c:pt>
                <c:pt idx="2202">
                  <c:v>60.054039000000003</c:v>
                </c:pt>
                <c:pt idx="2203">
                  <c:v>60.054161000000001</c:v>
                </c:pt>
                <c:pt idx="2204">
                  <c:v>60.053992999999998</c:v>
                </c:pt>
                <c:pt idx="2205">
                  <c:v>60.053992999999998</c:v>
                </c:pt>
                <c:pt idx="2206">
                  <c:v>60.053992999999998</c:v>
                </c:pt>
                <c:pt idx="2207">
                  <c:v>60.054115000000003</c:v>
                </c:pt>
                <c:pt idx="2208">
                  <c:v>60.053950999999998</c:v>
                </c:pt>
                <c:pt idx="2209">
                  <c:v>60.053950999999998</c:v>
                </c:pt>
                <c:pt idx="2210">
                  <c:v>60.053950999999998</c:v>
                </c:pt>
                <c:pt idx="2211">
                  <c:v>60.054065999999999</c:v>
                </c:pt>
                <c:pt idx="2212">
                  <c:v>60.053908999999997</c:v>
                </c:pt>
                <c:pt idx="2213">
                  <c:v>60.053908999999997</c:v>
                </c:pt>
                <c:pt idx="2214">
                  <c:v>60.053908999999997</c:v>
                </c:pt>
                <c:pt idx="2215">
                  <c:v>60.054023999999998</c:v>
                </c:pt>
                <c:pt idx="2216">
                  <c:v>60.053866999999997</c:v>
                </c:pt>
                <c:pt idx="2217">
                  <c:v>60.053866999999997</c:v>
                </c:pt>
                <c:pt idx="2218">
                  <c:v>60.05386</c:v>
                </c:pt>
                <c:pt idx="2219">
                  <c:v>60.053981999999998</c:v>
                </c:pt>
                <c:pt idx="2220">
                  <c:v>60.053821999999997</c:v>
                </c:pt>
                <c:pt idx="2221">
                  <c:v>60.053821999999997</c:v>
                </c:pt>
                <c:pt idx="2222">
                  <c:v>60.053818</c:v>
                </c:pt>
                <c:pt idx="2223">
                  <c:v>60.053936</c:v>
                </c:pt>
                <c:pt idx="2224">
                  <c:v>60.053780000000003</c:v>
                </c:pt>
                <c:pt idx="2225">
                  <c:v>60.053780000000003</c:v>
                </c:pt>
                <c:pt idx="2226">
                  <c:v>60.053772000000002</c:v>
                </c:pt>
                <c:pt idx="2227">
                  <c:v>60.053894</c:v>
                </c:pt>
                <c:pt idx="2228">
                  <c:v>60.053730000000002</c:v>
                </c:pt>
                <c:pt idx="2229">
                  <c:v>60.053738000000003</c:v>
                </c:pt>
                <c:pt idx="2230">
                  <c:v>60.053730000000002</c:v>
                </c:pt>
                <c:pt idx="2231">
                  <c:v>60.053843999999998</c:v>
                </c:pt>
                <c:pt idx="2232">
                  <c:v>60.053688000000001</c:v>
                </c:pt>
                <c:pt idx="2233">
                  <c:v>60.053688000000001</c:v>
                </c:pt>
                <c:pt idx="2234">
                  <c:v>60.05368</c:v>
                </c:pt>
                <c:pt idx="2235">
                  <c:v>60.053801999999997</c:v>
                </c:pt>
                <c:pt idx="2236">
                  <c:v>60.053642000000004</c:v>
                </c:pt>
                <c:pt idx="2237">
                  <c:v>60.053642000000004</c:v>
                </c:pt>
                <c:pt idx="2238">
                  <c:v>60.053637999999999</c:v>
                </c:pt>
                <c:pt idx="2239">
                  <c:v>60.053756999999997</c:v>
                </c:pt>
                <c:pt idx="2240">
                  <c:v>60.053592999999999</c:v>
                </c:pt>
                <c:pt idx="2241">
                  <c:v>60.053592999999999</c:v>
                </c:pt>
                <c:pt idx="2242">
                  <c:v>60.053589000000002</c:v>
                </c:pt>
                <c:pt idx="2243">
                  <c:v>60.053707000000003</c:v>
                </c:pt>
                <c:pt idx="2244">
                  <c:v>60.053550999999999</c:v>
                </c:pt>
                <c:pt idx="2245">
                  <c:v>60.053550999999999</c:v>
                </c:pt>
                <c:pt idx="2246">
                  <c:v>60.053542999999998</c:v>
                </c:pt>
                <c:pt idx="2247">
                  <c:v>60.053665000000002</c:v>
                </c:pt>
                <c:pt idx="2248">
                  <c:v>60.053500999999997</c:v>
                </c:pt>
                <c:pt idx="2249">
                  <c:v>60.053508999999998</c:v>
                </c:pt>
                <c:pt idx="2250">
                  <c:v>60.053500999999997</c:v>
                </c:pt>
                <c:pt idx="2251">
                  <c:v>60.053623000000002</c:v>
                </c:pt>
                <c:pt idx="2252">
                  <c:v>60.053458999999997</c:v>
                </c:pt>
                <c:pt idx="2253">
                  <c:v>60.053466999999998</c:v>
                </c:pt>
                <c:pt idx="2254">
                  <c:v>60.053458999999997</c:v>
                </c:pt>
                <c:pt idx="2255">
                  <c:v>60.053581000000001</c:v>
                </c:pt>
                <c:pt idx="2256">
                  <c:v>60.053412999999999</c:v>
                </c:pt>
                <c:pt idx="2257">
                  <c:v>60.053421</c:v>
                </c:pt>
                <c:pt idx="2258">
                  <c:v>60.053412999999999</c:v>
                </c:pt>
                <c:pt idx="2259">
                  <c:v>60.053534999999997</c:v>
                </c:pt>
                <c:pt idx="2260">
                  <c:v>60.053370999999999</c:v>
                </c:pt>
                <c:pt idx="2261">
                  <c:v>60.053379</c:v>
                </c:pt>
                <c:pt idx="2262">
                  <c:v>60.053370999999999</c:v>
                </c:pt>
                <c:pt idx="2263">
                  <c:v>60.053493000000003</c:v>
                </c:pt>
                <c:pt idx="2264">
                  <c:v>60.053336999999999</c:v>
                </c:pt>
                <c:pt idx="2265">
                  <c:v>60.053336999999999</c:v>
                </c:pt>
                <c:pt idx="2266">
                  <c:v>60.053328999999998</c:v>
                </c:pt>
                <c:pt idx="2267">
                  <c:v>60.053452</c:v>
                </c:pt>
                <c:pt idx="2268">
                  <c:v>60.053294999999999</c:v>
                </c:pt>
                <c:pt idx="2269">
                  <c:v>60.053294999999999</c:v>
                </c:pt>
                <c:pt idx="2270">
                  <c:v>60.053294999999999</c:v>
                </c:pt>
                <c:pt idx="2271">
                  <c:v>60.05341</c:v>
                </c:pt>
                <c:pt idx="2272">
                  <c:v>60.053249000000001</c:v>
                </c:pt>
                <c:pt idx="2273">
                  <c:v>60.053249000000001</c:v>
                </c:pt>
                <c:pt idx="2274">
                  <c:v>60.053249000000001</c:v>
                </c:pt>
                <c:pt idx="2275">
                  <c:v>60.053370999999999</c:v>
                </c:pt>
                <c:pt idx="2276">
                  <c:v>60.053207</c:v>
                </c:pt>
                <c:pt idx="2277">
                  <c:v>60.053215000000002</c:v>
                </c:pt>
                <c:pt idx="2278">
                  <c:v>60.053207</c:v>
                </c:pt>
                <c:pt idx="2279">
                  <c:v>60.053328999999998</c:v>
                </c:pt>
                <c:pt idx="2280">
                  <c:v>60.053165</c:v>
                </c:pt>
                <c:pt idx="2281">
                  <c:v>60.053165</c:v>
                </c:pt>
                <c:pt idx="2282">
                  <c:v>60.053165</c:v>
                </c:pt>
                <c:pt idx="2283">
                  <c:v>60.053280000000001</c:v>
                </c:pt>
                <c:pt idx="2284">
                  <c:v>60.053122999999999</c:v>
                </c:pt>
                <c:pt idx="2285">
                  <c:v>60.053122999999999</c:v>
                </c:pt>
                <c:pt idx="2286">
                  <c:v>60.053122999999999</c:v>
                </c:pt>
                <c:pt idx="2287">
                  <c:v>60.053238</c:v>
                </c:pt>
                <c:pt idx="2288">
                  <c:v>60.053077999999999</c:v>
                </c:pt>
                <c:pt idx="2289">
                  <c:v>60.053077999999999</c:v>
                </c:pt>
                <c:pt idx="2290">
                  <c:v>60.053069999999998</c:v>
                </c:pt>
                <c:pt idx="2291">
                  <c:v>60.053192000000003</c:v>
                </c:pt>
                <c:pt idx="2292">
                  <c:v>60.053035999999999</c:v>
                </c:pt>
                <c:pt idx="2293">
                  <c:v>60.053035999999999</c:v>
                </c:pt>
                <c:pt idx="2294">
                  <c:v>60.053027999999998</c:v>
                </c:pt>
                <c:pt idx="2295">
                  <c:v>60.053150000000002</c:v>
                </c:pt>
                <c:pt idx="2296">
                  <c:v>60.052993999999998</c:v>
                </c:pt>
                <c:pt idx="2297">
                  <c:v>60.052993999999998</c:v>
                </c:pt>
                <c:pt idx="2298">
                  <c:v>60.052985999999997</c:v>
                </c:pt>
                <c:pt idx="2299">
                  <c:v>60.053108000000002</c:v>
                </c:pt>
                <c:pt idx="2300">
                  <c:v>60.052951999999998</c:v>
                </c:pt>
                <c:pt idx="2301">
                  <c:v>60.052951999999998</c:v>
                </c:pt>
                <c:pt idx="2302">
                  <c:v>60.052951999999998</c:v>
                </c:pt>
                <c:pt idx="2303">
                  <c:v>60.053069999999998</c:v>
                </c:pt>
                <c:pt idx="2304">
                  <c:v>60.052906</c:v>
                </c:pt>
                <c:pt idx="2305">
                  <c:v>60.052914000000001</c:v>
                </c:pt>
                <c:pt idx="2306">
                  <c:v>60.052906</c:v>
                </c:pt>
                <c:pt idx="2307">
                  <c:v>60.053027999999998</c:v>
                </c:pt>
                <c:pt idx="2308">
                  <c:v>60.052872000000001</c:v>
                </c:pt>
                <c:pt idx="2309">
                  <c:v>60.052872000000001</c:v>
                </c:pt>
                <c:pt idx="2310">
                  <c:v>60.052864</c:v>
                </c:pt>
                <c:pt idx="2311">
                  <c:v>60.052985999999997</c:v>
                </c:pt>
                <c:pt idx="2312">
                  <c:v>60.05283</c:v>
                </c:pt>
                <c:pt idx="2313">
                  <c:v>60.052836999999997</c:v>
                </c:pt>
                <c:pt idx="2314">
                  <c:v>60.05283</c:v>
                </c:pt>
                <c:pt idx="2315">
                  <c:v>60.052951999999998</c:v>
                </c:pt>
                <c:pt idx="2316">
                  <c:v>60.052791999999997</c:v>
                </c:pt>
                <c:pt idx="2317">
                  <c:v>60.052791999999997</c:v>
                </c:pt>
                <c:pt idx="2318">
                  <c:v>60.052788</c:v>
                </c:pt>
                <c:pt idx="2319">
                  <c:v>60.052906</c:v>
                </c:pt>
                <c:pt idx="2320">
                  <c:v>60.052750000000003</c:v>
                </c:pt>
                <c:pt idx="2321">
                  <c:v>60.052757</c:v>
                </c:pt>
                <c:pt idx="2322">
                  <c:v>60.052750000000003</c:v>
                </c:pt>
                <c:pt idx="2323">
                  <c:v>60.052872000000001</c:v>
                </c:pt>
                <c:pt idx="2324">
                  <c:v>60.052714999999999</c:v>
                </c:pt>
                <c:pt idx="2325">
                  <c:v>60.052714999999999</c:v>
                </c:pt>
                <c:pt idx="2326">
                  <c:v>60.052708000000003</c:v>
                </c:pt>
                <c:pt idx="2327">
                  <c:v>60.05283</c:v>
                </c:pt>
                <c:pt idx="2328">
                  <c:v>60.052672999999999</c:v>
                </c:pt>
                <c:pt idx="2329">
                  <c:v>60.052672999999999</c:v>
                </c:pt>
                <c:pt idx="2330">
                  <c:v>60.052672999999999</c:v>
                </c:pt>
                <c:pt idx="2331">
                  <c:v>60.052788</c:v>
                </c:pt>
                <c:pt idx="2332">
                  <c:v>60.052627999999999</c:v>
                </c:pt>
                <c:pt idx="2333">
                  <c:v>60.052627999999999</c:v>
                </c:pt>
                <c:pt idx="2334">
                  <c:v>60.052627999999999</c:v>
                </c:pt>
                <c:pt idx="2335">
                  <c:v>60.052750000000003</c:v>
                </c:pt>
                <c:pt idx="2336">
                  <c:v>60.052585999999998</c:v>
                </c:pt>
                <c:pt idx="2337">
                  <c:v>60.052593000000002</c:v>
                </c:pt>
                <c:pt idx="2338">
                  <c:v>60.052585999999998</c:v>
                </c:pt>
                <c:pt idx="2339">
                  <c:v>60.052708000000003</c:v>
                </c:pt>
                <c:pt idx="2340">
                  <c:v>60.052551000000001</c:v>
                </c:pt>
                <c:pt idx="2341">
                  <c:v>60.052551000000001</c:v>
                </c:pt>
                <c:pt idx="2342">
                  <c:v>60.052543999999997</c:v>
                </c:pt>
                <c:pt idx="2343">
                  <c:v>60.052666000000002</c:v>
                </c:pt>
                <c:pt idx="2344">
                  <c:v>60.052504999999996</c:v>
                </c:pt>
                <c:pt idx="2345">
                  <c:v>60.052504999999996</c:v>
                </c:pt>
                <c:pt idx="2346">
                  <c:v>60.052498</c:v>
                </c:pt>
                <c:pt idx="2347">
                  <c:v>60.052619999999997</c:v>
                </c:pt>
                <c:pt idx="2348">
                  <c:v>60.052464000000001</c:v>
                </c:pt>
                <c:pt idx="2349">
                  <c:v>60.052464000000001</c:v>
                </c:pt>
                <c:pt idx="2350">
                  <c:v>60.052464000000001</c:v>
                </c:pt>
                <c:pt idx="2351">
                  <c:v>60.052585999999998</c:v>
                </c:pt>
                <c:pt idx="2352">
                  <c:v>60.052428999999997</c:v>
                </c:pt>
                <c:pt idx="2353">
                  <c:v>60.052428999999997</c:v>
                </c:pt>
                <c:pt idx="2354">
                  <c:v>60.052422</c:v>
                </c:pt>
                <c:pt idx="2355">
                  <c:v>60.052543999999997</c:v>
                </c:pt>
                <c:pt idx="2356">
                  <c:v>60.052382999999999</c:v>
                </c:pt>
                <c:pt idx="2357">
                  <c:v>60.052391</c:v>
                </c:pt>
                <c:pt idx="2358">
                  <c:v>60.052382999999999</c:v>
                </c:pt>
                <c:pt idx="2359">
                  <c:v>60.052504999999996</c:v>
                </c:pt>
                <c:pt idx="2360">
                  <c:v>60.052349</c:v>
                </c:pt>
                <c:pt idx="2361">
                  <c:v>60.052349</c:v>
                </c:pt>
                <c:pt idx="2362">
                  <c:v>60.052349</c:v>
                </c:pt>
                <c:pt idx="2363">
                  <c:v>60.052470999999997</c:v>
                </c:pt>
                <c:pt idx="2364">
                  <c:v>60.052315</c:v>
                </c:pt>
                <c:pt idx="2365">
                  <c:v>60.052315</c:v>
                </c:pt>
                <c:pt idx="2366">
                  <c:v>60.052315</c:v>
                </c:pt>
                <c:pt idx="2367">
                  <c:v>60.052428999999997</c:v>
                </c:pt>
                <c:pt idx="2368">
                  <c:v>60.052269000000003</c:v>
                </c:pt>
                <c:pt idx="2369">
                  <c:v>60.052276999999997</c:v>
                </c:pt>
                <c:pt idx="2370">
                  <c:v>60.052269000000003</c:v>
                </c:pt>
                <c:pt idx="2371">
                  <c:v>60.052391</c:v>
                </c:pt>
                <c:pt idx="2372">
                  <c:v>60.052235000000003</c:v>
                </c:pt>
                <c:pt idx="2373">
                  <c:v>60.052242</c:v>
                </c:pt>
                <c:pt idx="2374">
                  <c:v>60.052235000000003</c:v>
                </c:pt>
                <c:pt idx="2375">
                  <c:v>60.052357000000001</c:v>
                </c:pt>
                <c:pt idx="2376">
                  <c:v>60.052199999999999</c:v>
                </c:pt>
                <c:pt idx="2377">
                  <c:v>60.052199999999999</c:v>
                </c:pt>
                <c:pt idx="2378">
                  <c:v>60.052199999999999</c:v>
                </c:pt>
                <c:pt idx="2379">
                  <c:v>60.052321999999997</c:v>
                </c:pt>
                <c:pt idx="2380">
                  <c:v>60.052154999999999</c:v>
                </c:pt>
                <c:pt idx="2381">
                  <c:v>60.052162000000003</c:v>
                </c:pt>
                <c:pt idx="2382">
                  <c:v>60.052154999999999</c:v>
                </c:pt>
                <c:pt idx="2383">
                  <c:v>60.052276999999997</c:v>
                </c:pt>
                <c:pt idx="2384">
                  <c:v>60.052120000000002</c:v>
                </c:pt>
                <c:pt idx="2385">
                  <c:v>60.052120000000002</c:v>
                </c:pt>
                <c:pt idx="2386">
                  <c:v>60.052120000000002</c:v>
                </c:pt>
                <c:pt idx="2387">
                  <c:v>60.052235000000003</c:v>
                </c:pt>
                <c:pt idx="2388">
                  <c:v>60.052078000000002</c:v>
                </c:pt>
                <c:pt idx="2389">
                  <c:v>60.052086000000003</c:v>
                </c:pt>
                <c:pt idx="2390">
                  <c:v>60.052078000000002</c:v>
                </c:pt>
                <c:pt idx="2391">
                  <c:v>60.052199999999999</c:v>
                </c:pt>
                <c:pt idx="2392">
                  <c:v>60.052039999999998</c:v>
                </c:pt>
                <c:pt idx="2393">
                  <c:v>60.052039999999998</c:v>
                </c:pt>
                <c:pt idx="2394">
                  <c:v>60.052039999999998</c:v>
                </c:pt>
                <c:pt idx="2395">
                  <c:v>60.052154999999999</c:v>
                </c:pt>
                <c:pt idx="2396">
                  <c:v>60.051997999999998</c:v>
                </c:pt>
                <c:pt idx="2397">
                  <c:v>60.052005999999999</c:v>
                </c:pt>
                <c:pt idx="2398">
                  <c:v>60.051997999999998</c:v>
                </c:pt>
                <c:pt idx="2399">
                  <c:v>60.052120000000002</c:v>
                </c:pt>
                <c:pt idx="2400">
                  <c:v>60.051963999999998</c:v>
                </c:pt>
                <c:pt idx="2401">
                  <c:v>60.051963999999998</c:v>
                </c:pt>
                <c:pt idx="2402">
                  <c:v>60.051963999999998</c:v>
                </c:pt>
                <c:pt idx="2403">
                  <c:v>60.052086000000003</c:v>
                </c:pt>
                <c:pt idx="2404">
                  <c:v>60.051926000000002</c:v>
                </c:pt>
                <c:pt idx="2405">
                  <c:v>60.051926000000002</c:v>
                </c:pt>
                <c:pt idx="2406">
                  <c:v>60.051926000000002</c:v>
                </c:pt>
                <c:pt idx="2407">
                  <c:v>60.052047999999999</c:v>
                </c:pt>
                <c:pt idx="2408">
                  <c:v>60.051884000000001</c:v>
                </c:pt>
                <c:pt idx="2409">
                  <c:v>60.051890999999998</c:v>
                </c:pt>
                <c:pt idx="2410">
                  <c:v>60.051890999999998</c:v>
                </c:pt>
                <c:pt idx="2411">
                  <c:v>60.052005999999999</c:v>
                </c:pt>
                <c:pt idx="2412">
                  <c:v>60.051856999999998</c:v>
                </c:pt>
                <c:pt idx="2413">
                  <c:v>60.051856999999998</c:v>
                </c:pt>
                <c:pt idx="2414">
                  <c:v>60.051856999999998</c:v>
                </c:pt>
                <c:pt idx="2415">
                  <c:v>60.051979000000003</c:v>
                </c:pt>
                <c:pt idx="2416">
                  <c:v>60.051819000000002</c:v>
                </c:pt>
                <c:pt idx="2417">
                  <c:v>60.051819000000002</c:v>
                </c:pt>
                <c:pt idx="2418">
                  <c:v>60.051819000000002</c:v>
                </c:pt>
                <c:pt idx="2419">
                  <c:v>60.051932999999998</c:v>
                </c:pt>
                <c:pt idx="2420">
                  <c:v>60.051785000000002</c:v>
                </c:pt>
                <c:pt idx="2421">
                  <c:v>60.051785000000002</c:v>
                </c:pt>
                <c:pt idx="2422">
                  <c:v>60.051785000000002</c:v>
                </c:pt>
                <c:pt idx="2423">
                  <c:v>60.051898999999999</c:v>
                </c:pt>
                <c:pt idx="2424">
                  <c:v>60.051743000000002</c:v>
                </c:pt>
                <c:pt idx="2425">
                  <c:v>60.051749999999998</c:v>
                </c:pt>
                <c:pt idx="2426">
                  <c:v>60.051749999999998</c:v>
                </c:pt>
                <c:pt idx="2427">
                  <c:v>60.051864999999999</c:v>
                </c:pt>
                <c:pt idx="2428">
                  <c:v>60.051704000000001</c:v>
                </c:pt>
                <c:pt idx="2429">
                  <c:v>60.051712000000002</c:v>
                </c:pt>
                <c:pt idx="2430">
                  <c:v>60.051704000000001</c:v>
                </c:pt>
                <c:pt idx="2431">
                  <c:v>60.051825999999998</c:v>
                </c:pt>
                <c:pt idx="2432">
                  <c:v>60.051670000000001</c:v>
                </c:pt>
                <c:pt idx="2433">
                  <c:v>60.051678000000003</c:v>
                </c:pt>
                <c:pt idx="2434">
                  <c:v>60.051670000000001</c:v>
                </c:pt>
                <c:pt idx="2435">
                  <c:v>60.051791999999999</c:v>
                </c:pt>
                <c:pt idx="2436">
                  <c:v>60.051636000000002</c:v>
                </c:pt>
                <c:pt idx="2437">
                  <c:v>60.051636000000002</c:v>
                </c:pt>
                <c:pt idx="2438">
                  <c:v>60.051636000000002</c:v>
                </c:pt>
                <c:pt idx="2439">
                  <c:v>60.051758</c:v>
                </c:pt>
                <c:pt idx="2440">
                  <c:v>60.051597999999998</c:v>
                </c:pt>
                <c:pt idx="2441">
                  <c:v>60.051597999999998</c:v>
                </c:pt>
                <c:pt idx="2442">
                  <c:v>60.051597999999998</c:v>
                </c:pt>
                <c:pt idx="2443">
                  <c:v>60.051712000000002</c:v>
                </c:pt>
                <c:pt idx="2444">
                  <c:v>60.051555999999998</c:v>
                </c:pt>
                <c:pt idx="2445">
                  <c:v>60.051563000000002</c:v>
                </c:pt>
                <c:pt idx="2446">
                  <c:v>60.051555999999998</c:v>
                </c:pt>
                <c:pt idx="2447">
                  <c:v>60.051678000000003</c:v>
                </c:pt>
                <c:pt idx="2448">
                  <c:v>60.051521000000001</c:v>
                </c:pt>
                <c:pt idx="2449">
                  <c:v>60.051529000000002</c:v>
                </c:pt>
                <c:pt idx="2450">
                  <c:v>60.051521000000001</c:v>
                </c:pt>
                <c:pt idx="2451">
                  <c:v>60.051642999999999</c:v>
                </c:pt>
                <c:pt idx="2452">
                  <c:v>60.051482999999998</c:v>
                </c:pt>
                <c:pt idx="2453">
                  <c:v>60.051490999999999</c:v>
                </c:pt>
                <c:pt idx="2454">
                  <c:v>60.051482999999998</c:v>
                </c:pt>
                <c:pt idx="2455">
                  <c:v>60.051605000000002</c:v>
                </c:pt>
                <c:pt idx="2456">
                  <c:v>60.051448999999998</c:v>
                </c:pt>
                <c:pt idx="2457">
                  <c:v>60.051456000000002</c:v>
                </c:pt>
                <c:pt idx="2458">
                  <c:v>60.051448999999998</c:v>
                </c:pt>
                <c:pt idx="2459">
                  <c:v>60.051571000000003</c:v>
                </c:pt>
                <c:pt idx="2460">
                  <c:v>60.051417999999998</c:v>
                </c:pt>
                <c:pt idx="2461">
                  <c:v>60.051417999999998</c:v>
                </c:pt>
                <c:pt idx="2462">
                  <c:v>60.051417999999998</c:v>
                </c:pt>
                <c:pt idx="2463">
                  <c:v>60.051540000000003</c:v>
                </c:pt>
                <c:pt idx="2464">
                  <c:v>60.051383999999999</c:v>
                </c:pt>
                <c:pt idx="2465">
                  <c:v>60.051383999999999</c:v>
                </c:pt>
                <c:pt idx="2466">
                  <c:v>60.051383999999999</c:v>
                </c:pt>
                <c:pt idx="2467">
                  <c:v>60.051506000000003</c:v>
                </c:pt>
                <c:pt idx="2468">
                  <c:v>60.051349999999999</c:v>
                </c:pt>
                <c:pt idx="2469">
                  <c:v>60.051352999999999</c:v>
                </c:pt>
                <c:pt idx="2470">
                  <c:v>60.051349999999999</c:v>
                </c:pt>
                <c:pt idx="2471">
                  <c:v>60.051468</c:v>
                </c:pt>
                <c:pt idx="2472">
                  <c:v>60.051310999999998</c:v>
                </c:pt>
                <c:pt idx="2473">
                  <c:v>60.051318999999999</c:v>
                </c:pt>
                <c:pt idx="2474">
                  <c:v>60.051318999999999</c:v>
                </c:pt>
                <c:pt idx="2475">
                  <c:v>60.051434</c:v>
                </c:pt>
                <c:pt idx="2476">
                  <c:v>60.051285</c:v>
                </c:pt>
                <c:pt idx="2477">
                  <c:v>60.051285</c:v>
                </c:pt>
                <c:pt idx="2478">
                  <c:v>60.051285</c:v>
                </c:pt>
                <c:pt idx="2479">
                  <c:v>60.051406999999998</c:v>
                </c:pt>
                <c:pt idx="2480">
                  <c:v>60.051246999999996</c:v>
                </c:pt>
                <c:pt idx="2481">
                  <c:v>60.051246999999996</c:v>
                </c:pt>
                <c:pt idx="2482">
                  <c:v>60.051246999999996</c:v>
                </c:pt>
                <c:pt idx="2483">
                  <c:v>60.051369000000001</c:v>
                </c:pt>
                <c:pt idx="2484">
                  <c:v>60.051212</c:v>
                </c:pt>
                <c:pt idx="2485">
                  <c:v>60.051212</c:v>
                </c:pt>
                <c:pt idx="2486">
                  <c:v>60.051212</c:v>
                </c:pt>
                <c:pt idx="2487">
                  <c:v>60.051333999999997</c:v>
                </c:pt>
                <c:pt idx="2488">
                  <c:v>60.051178</c:v>
                </c:pt>
                <c:pt idx="2489">
                  <c:v>60.051178</c:v>
                </c:pt>
                <c:pt idx="2490">
                  <c:v>60.051178</c:v>
                </c:pt>
                <c:pt idx="2491">
                  <c:v>60.051299999999998</c:v>
                </c:pt>
                <c:pt idx="2492">
                  <c:v>60.051139999999997</c:v>
                </c:pt>
                <c:pt idx="2493">
                  <c:v>60.051139999999997</c:v>
                </c:pt>
                <c:pt idx="2494">
                  <c:v>60.051139999999997</c:v>
                </c:pt>
                <c:pt idx="2495">
                  <c:v>60.051262000000001</c:v>
                </c:pt>
                <c:pt idx="2496">
                  <c:v>60.051105</c:v>
                </c:pt>
                <c:pt idx="2497">
                  <c:v>60.051105</c:v>
                </c:pt>
                <c:pt idx="2498">
                  <c:v>60.051105</c:v>
                </c:pt>
                <c:pt idx="2499">
                  <c:v>60.051228000000002</c:v>
                </c:pt>
                <c:pt idx="2500">
                  <c:v>60.051071</c:v>
                </c:pt>
                <c:pt idx="2501">
                  <c:v>60.051071</c:v>
                </c:pt>
                <c:pt idx="2502">
                  <c:v>60.051071</c:v>
                </c:pt>
                <c:pt idx="2503">
                  <c:v>60.051189000000001</c:v>
                </c:pt>
                <c:pt idx="2504">
                  <c:v>60.051032999999997</c:v>
                </c:pt>
                <c:pt idx="2505">
                  <c:v>60.051040999999998</c:v>
                </c:pt>
                <c:pt idx="2506">
                  <c:v>60.051032999999997</c:v>
                </c:pt>
                <c:pt idx="2507">
                  <c:v>60.051155000000001</c:v>
                </c:pt>
                <c:pt idx="2508">
                  <c:v>60.050998999999997</c:v>
                </c:pt>
                <c:pt idx="2509">
                  <c:v>60.051006000000001</c:v>
                </c:pt>
                <c:pt idx="2510">
                  <c:v>60.051006000000001</c:v>
                </c:pt>
                <c:pt idx="2511">
                  <c:v>60.051124999999999</c:v>
                </c:pt>
                <c:pt idx="2512">
                  <c:v>60.050967999999997</c:v>
                </c:pt>
                <c:pt idx="2513">
                  <c:v>60.050967999999997</c:v>
                </c:pt>
                <c:pt idx="2514">
                  <c:v>60.050967999999997</c:v>
                </c:pt>
                <c:pt idx="2515">
                  <c:v>60.051090000000002</c:v>
                </c:pt>
                <c:pt idx="2516">
                  <c:v>60.050933999999998</c:v>
                </c:pt>
                <c:pt idx="2517">
                  <c:v>60.050941000000002</c:v>
                </c:pt>
                <c:pt idx="2518">
                  <c:v>60.050941000000002</c:v>
                </c:pt>
                <c:pt idx="2519">
                  <c:v>60.051063999999997</c:v>
                </c:pt>
                <c:pt idx="2520">
                  <c:v>60.050902999999998</c:v>
                </c:pt>
                <c:pt idx="2521">
                  <c:v>60.050910999999999</c:v>
                </c:pt>
                <c:pt idx="2522">
                  <c:v>60.050902999999998</c:v>
                </c:pt>
                <c:pt idx="2523">
                  <c:v>60.051025000000003</c:v>
                </c:pt>
                <c:pt idx="2524">
                  <c:v>60.050868999999999</c:v>
                </c:pt>
                <c:pt idx="2525">
                  <c:v>60.050877</c:v>
                </c:pt>
                <c:pt idx="2526">
                  <c:v>60.050877</c:v>
                </c:pt>
                <c:pt idx="2527">
                  <c:v>60.050998999999997</c:v>
                </c:pt>
                <c:pt idx="2528">
                  <c:v>60.050842000000003</c:v>
                </c:pt>
                <c:pt idx="2529">
                  <c:v>60.050842000000003</c:v>
                </c:pt>
                <c:pt idx="2530">
                  <c:v>60.050842000000003</c:v>
                </c:pt>
                <c:pt idx="2531">
                  <c:v>60.050961000000001</c:v>
                </c:pt>
                <c:pt idx="2532">
                  <c:v>60.050803999999999</c:v>
                </c:pt>
                <c:pt idx="2533">
                  <c:v>60.050812000000001</c:v>
                </c:pt>
                <c:pt idx="2534">
                  <c:v>60.050803999999999</c:v>
                </c:pt>
                <c:pt idx="2535">
                  <c:v>60.050925999999997</c:v>
                </c:pt>
                <c:pt idx="2536">
                  <c:v>60.05077</c:v>
                </c:pt>
                <c:pt idx="2537">
                  <c:v>60.050776999999997</c:v>
                </c:pt>
                <c:pt idx="2538">
                  <c:v>60.050776999999997</c:v>
                </c:pt>
                <c:pt idx="2539">
                  <c:v>60.050891999999997</c:v>
                </c:pt>
                <c:pt idx="2540">
                  <c:v>60.050739</c:v>
                </c:pt>
                <c:pt idx="2541">
                  <c:v>60.050739</c:v>
                </c:pt>
                <c:pt idx="2542">
                  <c:v>60.050739</c:v>
                </c:pt>
                <c:pt idx="2543">
                  <c:v>60.050860999999998</c:v>
                </c:pt>
                <c:pt idx="2544">
                  <c:v>60.050705000000001</c:v>
                </c:pt>
                <c:pt idx="2545">
                  <c:v>60.050705000000001</c:v>
                </c:pt>
                <c:pt idx="2546">
                  <c:v>60.050705000000001</c:v>
                </c:pt>
                <c:pt idx="2547">
                  <c:v>60.050826999999998</c:v>
                </c:pt>
                <c:pt idx="2548">
                  <c:v>60.050666999999997</c:v>
                </c:pt>
                <c:pt idx="2549">
                  <c:v>60.050674000000001</c:v>
                </c:pt>
                <c:pt idx="2550">
                  <c:v>60.050666999999997</c:v>
                </c:pt>
                <c:pt idx="2551">
                  <c:v>60.050789000000002</c:v>
                </c:pt>
                <c:pt idx="2552">
                  <c:v>60.050640000000001</c:v>
                </c:pt>
                <c:pt idx="2553">
                  <c:v>60.050640000000001</c:v>
                </c:pt>
                <c:pt idx="2554">
                  <c:v>60.050640000000001</c:v>
                </c:pt>
                <c:pt idx="2555">
                  <c:v>60.050761999999999</c:v>
                </c:pt>
                <c:pt idx="2556">
                  <c:v>60.050606000000002</c:v>
                </c:pt>
                <c:pt idx="2557">
                  <c:v>60.050612999999998</c:v>
                </c:pt>
                <c:pt idx="2558">
                  <c:v>60.050612999999998</c:v>
                </c:pt>
                <c:pt idx="2559">
                  <c:v>60.050732000000004</c:v>
                </c:pt>
                <c:pt idx="2560">
                  <c:v>60.050575000000002</c:v>
                </c:pt>
                <c:pt idx="2561">
                  <c:v>60.050583000000003</c:v>
                </c:pt>
                <c:pt idx="2562">
                  <c:v>60.050575000000002</c:v>
                </c:pt>
                <c:pt idx="2563">
                  <c:v>60.050697</c:v>
                </c:pt>
                <c:pt idx="2564">
                  <c:v>60.050548999999997</c:v>
                </c:pt>
                <c:pt idx="2565">
                  <c:v>60.050548999999997</c:v>
                </c:pt>
                <c:pt idx="2566">
                  <c:v>60.050548999999997</c:v>
                </c:pt>
                <c:pt idx="2567">
                  <c:v>60.050666999999997</c:v>
                </c:pt>
                <c:pt idx="2568">
                  <c:v>60.050517999999997</c:v>
                </c:pt>
                <c:pt idx="2569">
                  <c:v>60.050517999999997</c:v>
                </c:pt>
                <c:pt idx="2570">
                  <c:v>60.050517999999997</c:v>
                </c:pt>
                <c:pt idx="2571">
                  <c:v>60.050640000000001</c:v>
                </c:pt>
                <c:pt idx="2572">
                  <c:v>60.050483999999997</c:v>
                </c:pt>
                <c:pt idx="2573">
                  <c:v>60.050491000000001</c:v>
                </c:pt>
                <c:pt idx="2574">
                  <c:v>60.050491000000001</c:v>
                </c:pt>
                <c:pt idx="2575">
                  <c:v>60.050612999999998</c:v>
                </c:pt>
                <c:pt idx="2576">
                  <c:v>60.050452999999997</c:v>
                </c:pt>
                <c:pt idx="2577">
                  <c:v>60.050460999999999</c:v>
                </c:pt>
                <c:pt idx="2578">
                  <c:v>60.050460999999999</c:v>
                </c:pt>
                <c:pt idx="2579">
                  <c:v>60.050575000000002</c:v>
                </c:pt>
                <c:pt idx="2580">
                  <c:v>60.050426000000002</c:v>
                </c:pt>
                <c:pt idx="2581">
                  <c:v>60.050434000000003</c:v>
                </c:pt>
                <c:pt idx="2582">
                  <c:v>60.050426000000002</c:v>
                </c:pt>
                <c:pt idx="2583">
                  <c:v>60.050548999999997</c:v>
                </c:pt>
                <c:pt idx="2584">
                  <c:v>60.050387999999998</c:v>
                </c:pt>
                <c:pt idx="2585">
                  <c:v>60.050395999999999</c:v>
                </c:pt>
                <c:pt idx="2586">
                  <c:v>60.050395999999999</c:v>
                </c:pt>
                <c:pt idx="2587">
                  <c:v>60.050510000000003</c:v>
                </c:pt>
                <c:pt idx="2588">
                  <c:v>60.050362</c:v>
                </c:pt>
                <c:pt idx="2589">
                  <c:v>60.050369000000003</c:v>
                </c:pt>
                <c:pt idx="2590">
                  <c:v>60.050362</c:v>
                </c:pt>
                <c:pt idx="2591">
                  <c:v>60.050483999999997</c:v>
                </c:pt>
                <c:pt idx="2592">
                  <c:v>60.050322999999999</c:v>
                </c:pt>
                <c:pt idx="2593">
                  <c:v>60.050331</c:v>
                </c:pt>
                <c:pt idx="2594">
                  <c:v>60.050331</c:v>
                </c:pt>
                <c:pt idx="2595">
                  <c:v>60.050446000000001</c:v>
                </c:pt>
                <c:pt idx="2596">
                  <c:v>60.050297</c:v>
                </c:pt>
                <c:pt idx="2597">
                  <c:v>60.050297</c:v>
                </c:pt>
                <c:pt idx="2598">
                  <c:v>60.050297</c:v>
                </c:pt>
                <c:pt idx="2599">
                  <c:v>60.050418999999998</c:v>
                </c:pt>
                <c:pt idx="2600">
                  <c:v>60.050261999999996</c:v>
                </c:pt>
                <c:pt idx="2601">
                  <c:v>60.050269999999998</c:v>
                </c:pt>
                <c:pt idx="2602">
                  <c:v>60.050269999999998</c:v>
                </c:pt>
                <c:pt idx="2603">
                  <c:v>60.050387999999998</c:v>
                </c:pt>
                <c:pt idx="2604">
                  <c:v>60.050232000000001</c:v>
                </c:pt>
                <c:pt idx="2605">
                  <c:v>60.050240000000002</c:v>
                </c:pt>
                <c:pt idx="2606">
                  <c:v>60.050240000000002</c:v>
                </c:pt>
                <c:pt idx="2607">
                  <c:v>60.050362</c:v>
                </c:pt>
                <c:pt idx="2608">
                  <c:v>60.050204999999998</c:v>
                </c:pt>
                <c:pt idx="2609">
                  <c:v>60.050209000000002</c:v>
                </c:pt>
                <c:pt idx="2610">
                  <c:v>60.050209000000002</c:v>
                </c:pt>
                <c:pt idx="2611">
                  <c:v>60.050322999999999</c:v>
                </c:pt>
                <c:pt idx="2612">
                  <c:v>60.050175000000003</c:v>
                </c:pt>
                <c:pt idx="2613">
                  <c:v>60.050182</c:v>
                </c:pt>
                <c:pt idx="2614">
                  <c:v>60.050182</c:v>
                </c:pt>
                <c:pt idx="2615">
                  <c:v>60.050297</c:v>
                </c:pt>
                <c:pt idx="2616">
                  <c:v>60.050148</c:v>
                </c:pt>
                <c:pt idx="2617">
                  <c:v>60.050156000000001</c:v>
                </c:pt>
                <c:pt idx="2618">
                  <c:v>60.050156000000001</c:v>
                </c:pt>
                <c:pt idx="2619">
                  <c:v>60.050269999999998</c:v>
                </c:pt>
                <c:pt idx="2620">
                  <c:v>60.050117</c:v>
                </c:pt>
                <c:pt idx="2621">
                  <c:v>60.050125000000001</c:v>
                </c:pt>
                <c:pt idx="2622">
                  <c:v>60.050125000000001</c:v>
                </c:pt>
                <c:pt idx="2623">
                  <c:v>60.050246999999999</c:v>
                </c:pt>
                <c:pt idx="2624">
                  <c:v>60.050091000000002</c:v>
                </c:pt>
                <c:pt idx="2625">
                  <c:v>60.050094999999999</c:v>
                </c:pt>
                <c:pt idx="2626">
                  <c:v>60.050094999999999</c:v>
                </c:pt>
                <c:pt idx="2627">
                  <c:v>60.050217000000004</c:v>
                </c:pt>
                <c:pt idx="2628">
                  <c:v>60.050060000000002</c:v>
                </c:pt>
                <c:pt idx="2629">
                  <c:v>60.050068000000003</c:v>
                </c:pt>
                <c:pt idx="2630">
                  <c:v>60.050068000000003</c:v>
                </c:pt>
                <c:pt idx="2631">
                  <c:v>60.050182</c:v>
                </c:pt>
                <c:pt idx="2632">
                  <c:v>60.050033999999997</c:v>
                </c:pt>
                <c:pt idx="2633">
                  <c:v>60.050041</c:v>
                </c:pt>
                <c:pt idx="2634">
                  <c:v>60.050033999999997</c:v>
                </c:pt>
                <c:pt idx="2635">
                  <c:v>60.050156000000001</c:v>
                </c:pt>
                <c:pt idx="2636">
                  <c:v>60.050002999999997</c:v>
                </c:pt>
                <c:pt idx="2637">
                  <c:v>60.050002999999997</c:v>
                </c:pt>
                <c:pt idx="2638">
                  <c:v>60.050002999999997</c:v>
                </c:pt>
                <c:pt idx="2639">
                  <c:v>60.050125000000001</c:v>
                </c:pt>
                <c:pt idx="2640">
                  <c:v>60.049976000000001</c:v>
                </c:pt>
                <c:pt idx="2641">
                  <c:v>60.049976000000001</c:v>
                </c:pt>
                <c:pt idx="2642">
                  <c:v>60.049976000000001</c:v>
                </c:pt>
                <c:pt idx="2643">
                  <c:v>60.050094999999999</c:v>
                </c:pt>
                <c:pt idx="2644">
                  <c:v>60.049937999999997</c:v>
                </c:pt>
                <c:pt idx="2645">
                  <c:v>60.049945999999998</c:v>
                </c:pt>
                <c:pt idx="2646">
                  <c:v>60.049945999999998</c:v>
                </c:pt>
                <c:pt idx="2647">
                  <c:v>60.050068000000003</c:v>
                </c:pt>
                <c:pt idx="2648">
                  <c:v>60.049911000000002</c:v>
                </c:pt>
                <c:pt idx="2649">
                  <c:v>60.049919000000003</c:v>
                </c:pt>
                <c:pt idx="2650">
                  <c:v>60.049919000000003</c:v>
                </c:pt>
                <c:pt idx="2651">
                  <c:v>60.050033999999997</c:v>
                </c:pt>
                <c:pt idx="2652">
                  <c:v>60.049880999999999</c:v>
                </c:pt>
                <c:pt idx="2653">
                  <c:v>60.049889</c:v>
                </c:pt>
                <c:pt idx="2654">
                  <c:v>60.049880999999999</c:v>
                </c:pt>
                <c:pt idx="2655">
                  <c:v>60.050002999999997</c:v>
                </c:pt>
                <c:pt idx="2656">
                  <c:v>60.049854000000003</c:v>
                </c:pt>
                <c:pt idx="2657">
                  <c:v>60.049861999999997</c:v>
                </c:pt>
                <c:pt idx="2658">
                  <c:v>60.049861999999997</c:v>
                </c:pt>
                <c:pt idx="2659">
                  <c:v>60.049979999999998</c:v>
                </c:pt>
                <c:pt idx="2660">
                  <c:v>60.049824000000001</c:v>
                </c:pt>
                <c:pt idx="2661">
                  <c:v>60.049830999999998</c:v>
                </c:pt>
                <c:pt idx="2662">
                  <c:v>60.049830999999998</c:v>
                </c:pt>
                <c:pt idx="2663">
                  <c:v>60.049953000000002</c:v>
                </c:pt>
                <c:pt idx="2664">
                  <c:v>60.049804999999999</c:v>
                </c:pt>
                <c:pt idx="2665">
                  <c:v>60.049804999999999</c:v>
                </c:pt>
                <c:pt idx="2666">
                  <c:v>60.049804999999999</c:v>
                </c:pt>
                <c:pt idx="2667">
                  <c:v>60.049926999999997</c:v>
                </c:pt>
                <c:pt idx="2668">
                  <c:v>60.049773999999999</c:v>
                </c:pt>
                <c:pt idx="2669">
                  <c:v>60.049782</c:v>
                </c:pt>
                <c:pt idx="2670">
                  <c:v>60.049782</c:v>
                </c:pt>
                <c:pt idx="2671">
                  <c:v>60.049903999999998</c:v>
                </c:pt>
                <c:pt idx="2672">
                  <c:v>60.049747000000004</c:v>
                </c:pt>
                <c:pt idx="2673">
                  <c:v>60.049751000000001</c:v>
                </c:pt>
                <c:pt idx="2674">
                  <c:v>60.049751000000001</c:v>
                </c:pt>
                <c:pt idx="2675">
                  <c:v>60.049872999999998</c:v>
                </c:pt>
                <c:pt idx="2676">
                  <c:v>60.049725000000002</c:v>
                </c:pt>
                <c:pt idx="2677">
                  <c:v>60.049725000000002</c:v>
                </c:pt>
                <c:pt idx="2678">
                  <c:v>60.049725000000002</c:v>
                </c:pt>
                <c:pt idx="2679">
                  <c:v>60.049847</c:v>
                </c:pt>
                <c:pt idx="2680">
                  <c:v>60.049697999999999</c:v>
                </c:pt>
                <c:pt idx="2681">
                  <c:v>60.049702000000003</c:v>
                </c:pt>
                <c:pt idx="2682">
                  <c:v>60.049697999999999</c:v>
                </c:pt>
                <c:pt idx="2683">
                  <c:v>60.049816</c:v>
                </c:pt>
                <c:pt idx="2684">
                  <c:v>60.049666999999999</c:v>
                </c:pt>
                <c:pt idx="2685">
                  <c:v>60.049675000000001</c:v>
                </c:pt>
                <c:pt idx="2686">
                  <c:v>60.049666999999999</c:v>
                </c:pt>
                <c:pt idx="2687">
                  <c:v>60.049788999999997</c:v>
                </c:pt>
                <c:pt idx="2688">
                  <c:v>60.049636999999997</c:v>
                </c:pt>
                <c:pt idx="2689">
                  <c:v>60.049644000000001</c:v>
                </c:pt>
                <c:pt idx="2690">
                  <c:v>60.049636999999997</c:v>
                </c:pt>
                <c:pt idx="2691">
                  <c:v>60.049759000000002</c:v>
                </c:pt>
                <c:pt idx="2692">
                  <c:v>60.049610000000001</c:v>
                </c:pt>
                <c:pt idx="2693">
                  <c:v>60.049618000000002</c:v>
                </c:pt>
                <c:pt idx="2694">
                  <c:v>60.049610000000001</c:v>
                </c:pt>
                <c:pt idx="2695">
                  <c:v>60.049731999999999</c:v>
                </c:pt>
                <c:pt idx="2696">
                  <c:v>60.049582999999998</c:v>
                </c:pt>
                <c:pt idx="2697">
                  <c:v>60.049587000000002</c:v>
                </c:pt>
                <c:pt idx="2698">
                  <c:v>60.049582999999998</c:v>
                </c:pt>
                <c:pt idx="2699">
                  <c:v>60.049702000000003</c:v>
                </c:pt>
                <c:pt idx="2700">
                  <c:v>60.049553000000003</c:v>
                </c:pt>
                <c:pt idx="2701">
                  <c:v>60.049560999999997</c:v>
                </c:pt>
                <c:pt idx="2702">
                  <c:v>60.049560999999997</c:v>
                </c:pt>
                <c:pt idx="2703">
                  <c:v>60.049675000000001</c:v>
                </c:pt>
                <c:pt idx="2704">
                  <c:v>60.049522000000003</c:v>
                </c:pt>
                <c:pt idx="2705">
                  <c:v>60.049529999999997</c:v>
                </c:pt>
                <c:pt idx="2706">
                  <c:v>60.049529999999997</c:v>
                </c:pt>
                <c:pt idx="2707">
                  <c:v>60.049652000000002</c:v>
                </c:pt>
                <c:pt idx="2708">
                  <c:v>60.049495999999998</c:v>
                </c:pt>
                <c:pt idx="2709">
                  <c:v>60.049503000000001</c:v>
                </c:pt>
                <c:pt idx="2710">
                  <c:v>60.049503000000001</c:v>
                </c:pt>
                <c:pt idx="2711">
                  <c:v>60.049624999999999</c:v>
                </c:pt>
                <c:pt idx="2712">
                  <c:v>60.049472999999999</c:v>
                </c:pt>
                <c:pt idx="2713">
                  <c:v>60.049480000000003</c:v>
                </c:pt>
                <c:pt idx="2714">
                  <c:v>60.049480000000003</c:v>
                </c:pt>
                <c:pt idx="2715">
                  <c:v>60.049602999999998</c:v>
                </c:pt>
                <c:pt idx="2716">
                  <c:v>60.049453999999997</c:v>
                </c:pt>
                <c:pt idx="2717">
                  <c:v>60.049453999999997</c:v>
                </c:pt>
                <c:pt idx="2718">
                  <c:v>60.049453999999997</c:v>
                </c:pt>
                <c:pt idx="2719">
                  <c:v>60.049576000000002</c:v>
                </c:pt>
                <c:pt idx="2720">
                  <c:v>60.049422999999997</c:v>
                </c:pt>
                <c:pt idx="2721">
                  <c:v>60.049430999999998</c:v>
                </c:pt>
                <c:pt idx="2722">
                  <c:v>60.049430999999998</c:v>
                </c:pt>
                <c:pt idx="2723">
                  <c:v>60.049553000000003</c:v>
                </c:pt>
                <c:pt idx="2724">
                  <c:v>60.049404000000003</c:v>
                </c:pt>
                <c:pt idx="2725">
                  <c:v>60.049404000000003</c:v>
                </c:pt>
                <c:pt idx="2726">
                  <c:v>60.049404000000003</c:v>
                </c:pt>
                <c:pt idx="2727">
                  <c:v>60.049522000000003</c:v>
                </c:pt>
                <c:pt idx="2728">
                  <c:v>60.049374</c:v>
                </c:pt>
                <c:pt idx="2729">
                  <c:v>60.049380999999997</c:v>
                </c:pt>
                <c:pt idx="2730">
                  <c:v>60.049380999999997</c:v>
                </c:pt>
                <c:pt idx="2731">
                  <c:v>60.049503000000001</c:v>
                </c:pt>
                <c:pt idx="2732">
                  <c:v>60.049354999999998</c:v>
                </c:pt>
                <c:pt idx="2733">
                  <c:v>60.049354999999998</c:v>
                </c:pt>
                <c:pt idx="2734">
                  <c:v>60.049354999999998</c:v>
                </c:pt>
                <c:pt idx="2735">
                  <c:v>60.049472999999999</c:v>
                </c:pt>
                <c:pt idx="2736">
                  <c:v>60.049323999999999</c:v>
                </c:pt>
                <c:pt idx="2737">
                  <c:v>60.049332</c:v>
                </c:pt>
                <c:pt idx="2738">
                  <c:v>60.049323999999999</c:v>
                </c:pt>
                <c:pt idx="2739">
                  <c:v>60.049446000000003</c:v>
                </c:pt>
                <c:pt idx="2740">
                  <c:v>60.049294000000003</c:v>
                </c:pt>
                <c:pt idx="2741">
                  <c:v>60.049301</c:v>
                </c:pt>
                <c:pt idx="2742">
                  <c:v>60.049301</c:v>
                </c:pt>
                <c:pt idx="2743">
                  <c:v>60.049416000000001</c:v>
                </c:pt>
                <c:pt idx="2744">
                  <c:v>60.049267</c:v>
                </c:pt>
                <c:pt idx="2745">
                  <c:v>60.049273999999997</c:v>
                </c:pt>
                <c:pt idx="2746">
                  <c:v>60.049273999999997</c:v>
                </c:pt>
                <c:pt idx="2747">
                  <c:v>60.049396999999999</c:v>
                </c:pt>
                <c:pt idx="2748">
                  <c:v>60.049244000000002</c:v>
                </c:pt>
                <c:pt idx="2749">
                  <c:v>60.049244000000002</c:v>
                </c:pt>
                <c:pt idx="2750">
                  <c:v>60.049244000000002</c:v>
                </c:pt>
                <c:pt idx="2751">
                  <c:v>60.049365999999999</c:v>
                </c:pt>
                <c:pt idx="2752">
                  <c:v>60.049216999999999</c:v>
                </c:pt>
                <c:pt idx="2753">
                  <c:v>60.049225</c:v>
                </c:pt>
                <c:pt idx="2754">
                  <c:v>60.049225</c:v>
                </c:pt>
                <c:pt idx="2755">
                  <c:v>60.049339000000003</c:v>
                </c:pt>
                <c:pt idx="2756">
                  <c:v>60.049187000000003</c:v>
                </c:pt>
                <c:pt idx="2757">
                  <c:v>60.049194</c:v>
                </c:pt>
                <c:pt idx="2758">
                  <c:v>60.049194</c:v>
                </c:pt>
                <c:pt idx="2759">
                  <c:v>60.049315999999997</c:v>
                </c:pt>
                <c:pt idx="2760">
                  <c:v>60.049168000000002</c:v>
                </c:pt>
                <c:pt idx="2761">
                  <c:v>60.049174999999998</c:v>
                </c:pt>
                <c:pt idx="2762">
                  <c:v>60.049174999999998</c:v>
                </c:pt>
                <c:pt idx="2763">
                  <c:v>60.049294000000003</c:v>
                </c:pt>
                <c:pt idx="2764">
                  <c:v>60.049145000000003</c:v>
                </c:pt>
                <c:pt idx="2765">
                  <c:v>60.049151999999999</c:v>
                </c:pt>
                <c:pt idx="2766">
                  <c:v>60.049151999999999</c:v>
                </c:pt>
                <c:pt idx="2767">
                  <c:v>60.049273999999997</c:v>
                </c:pt>
                <c:pt idx="2768">
                  <c:v>60.049118</c:v>
                </c:pt>
                <c:pt idx="2769">
                  <c:v>60.049126000000001</c:v>
                </c:pt>
                <c:pt idx="2770">
                  <c:v>60.049126000000001</c:v>
                </c:pt>
                <c:pt idx="2771">
                  <c:v>60.049244000000002</c:v>
                </c:pt>
                <c:pt idx="2772">
                  <c:v>60.049095000000001</c:v>
                </c:pt>
                <c:pt idx="2773">
                  <c:v>60.049103000000002</c:v>
                </c:pt>
                <c:pt idx="2774">
                  <c:v>60.049103000000002</c:v>
                </c:pt>
                <c:pt idx="2775">
                  <c:v>60.049225</c:v>
                </c:pt>
                <c:pt idx="2776">
                  <c:v>60.049072000000002</c:v>
                </c:pt>
                <c:pt idx="2777">
                  <c:v>60.049079999999996</c:v>
                </c:pt>
                <c:pt idx="2778">
                  <c:v>60.049079999999996</c:v>
                </c:pt>
                <c:pt idx="2779">
                  <c:v>60.049202000000001</c:v>
                </c:pt>
                <c:pt idx="2780">
                  <c:v>60.049053000000001</c:v>
                </c:pt>
                <c:pt idx="2781">
                  <c:v>60.049053000000001</c:v>
                </c:pt>
                <c:pt idx="2782">
                  <c:v>60.049053000000001</c:v>
                </c:pt>
                <c:pt idx="2783">
                  <c:v>60.049174999999998</c:v>
                </c:pt>
                <c:pt idx="2784">
                  <c:v>60.049022999999998</c:v>
                </c:pt>
                <c:pt idx="2785">
                  <c:v>60.049030000000002</c:v>
                </c:pt>
                <c:pt idx="2786">
                  <c:v>60.049030000000002</c:v>
                </c:pt>
                <c:pt idx="2787">
                  <c:v>60.049151999999999</c:v>
                </c:pt>
                <c:pt idx="2788">
                  <c:v>60.048996000000002</c:v>
                </c:pt>
                <c:pt idx="2789">
                  <c:v>60.049003999999996</c:v>
                </c:pt>
                <c:pt idx="2790">
                  <c:v>60.049003999999996</c:v>
                </c:pt>
                <c:pt idx="2791">
                  <c:v>60.049126000000001</c:v>
                </c:pt>
                <c:pt idx="2792">
                  <c:v>60.048972999999997</c:v>
                </c:pt>
                <c:pt idx="2793">
                  <c:v>60.048980999999998</c:v>
                </c:pt>
                <c:pt idx="2794">
                  <c:v>60.048972999999997</c:v>
                </c:pt>
                <c:pt idx="2795">
                  <c:v>60.049095000000001</c:v>
                </c:pt>
                <c:pt idx="2796">
                  <c:v>60.048946000000001</c:v>
                </c:pt>
                <c:pt idx="2797">
                  <c:v>60.048949999999998</c:v>
                </c:pt>
                <c:pt idx="2798">
                  <c:v>60.048949999999998</c:v>
                </c:pt>
                <c:pt idx="2799">
                  <c:v>60.049072000000002</c:v>
                </c:pt>
                <c:pt idx="2800">
                  <c:v>60.048923000000002</c:v>
                </c:pt>
                <c:pt idx="2801">
                  <c:v>60.048923000000002</c:v>
                </c:pt>
                <c:pt idx="2802">
                  <c:v>60.048923000000002</c:v>
                </c:pt>
                <c:pt idx="2803">
                  <c:v>60.049045999999997</c:v>
                </c:pt>
                <c:pt idx="2804">
                  <c:v>60.048896999999997</c:v>
                </c:pt>
                <c:pt idx="2805">
                  <c:v>60.048901000000001</c:v>
                </c:pt>
                <c:pt idx="2806">
                  <c:v>60.048901000000001</c:v>
                </c:pt>
                <c:pt idx="2807">
                  <c:v>60.049022999999998</c:v>
                </c:pt>
                <c:pt idx="2808">
                  <c:v>60.048873999999998</c:v>
                </c:pt>
                <c:pt idx="2809">
                  <c:v>60.048881999999999</c:v>
                </c:pt>
                <c:pt idx="2810">
                  <c:v>60.048881999999999</c:v>
                </c:pt>
                <c:pt idx="2811">
                  <c:v>60.048996000000002</c:v>
                </c:pt>
                <c:pt idx="2812">
                  <c:v>60.048842999999998</c:v>
                </c:pt>
                <c:pt idx="2813">
                  <c:v>60.048850999999999</c:v>
                </c:pt>
                <c:pt idx="2814">
                  <c:v>60.048850999999999</c:v>
                </c:pt>
                <c:pt idx="2815">
                  <c:v>60.048972999999997</c:v>
                </c:pt>
                <c:pt idx="2816">
                  <c:v>60.048824000000003</c:v>
                </c:pt>
                <c:pt idx="2817">
                  <c:v>60.048831999999997</c:v>
                </c:pt>
                <c:pt idx="2818">
                  <c:v>60.048831999999997</c:v>
                </c:pt>
                <c:pt idx="2819">
                  <c:v>60.048949999999998</c:v>
                </c:pt>
                <c:pt idx="2820">
                  <c:v>60.048800999999997</c:v>
                </c:pt>
                <c:pt idx="2821">
                  <c:v>60.048808999999999</c:v>
                </c:pt>
                <c:pt idx="2822">
                  <c:v>60.048808999999999</c:v>
                </c:pt>
                <c:pt idx="2823">
                  <c:v>60.048931000000003</c:v>
                </c:pt>
                <c:pt idx="2824">
                  <c:v>60.048782000000003</c:v>
                </c:pt>
                <c:pt idx="2825">
                  <c:v>60.048786</c:v>
                </c:pt>
                <c:pt idx="2826">
                  <c:v>60.048786</c:v>
                </c:pt>
                <c:pt idx="2827">
                  <c:v>60.048907999999997</c:v>
                </c:pt>
                <c:pt idx="2828">
                  <c:v>60.048758999999997</c:v>
                </c:pt>
                <c:pt idx="2829">
                  <c:v>60.048766999999998</c:v>
                </c:pt>
                <c:pt idx="2830">
                  <c:v>60.048766999999998</c:v>
                </c:pt>
                <c:pt idx="2831">
                  <c:v>60.048889000000003</c:v>
                </c:pt>
                <c:pt idx="2832">
                  <c:v>60.048729000000002</c:v>
                </c:pt>
                <c:pt idx="2833">
                  <c:v>60.048737000000003</c:v>
                </c:pt>
                <c:pt idx="2834">
                  <c:v>60.048737000000003</c:v>
                </c:pt>
                <c:pt idx="2835">
                  <c:v>60.048859</c:v>
                </c:pt>
                <c:pt idx="2836">
                  <c:v>60.04871</c:v>
                </c:pt>
                <c:pt idx="2837">
                  <c:v>60.048717000000003</c:v>
                </c:pt>
                <c:pt idx="2838">
                  <c:v>60.048717000000003</c:v>
                </c:pt>
                <c:pt idx="2839">
                  <c:v>60.048836000000001</c:v>
                </c:pt>
                <c:pt idx="2840">
                  <c:v>60.048687000000001</c:v>
                </c:pt>
                <c:pt idx="2841">
                  <c:v>60.048687000000001</c:v>
                </c:pt>
                <c:pt idx="2842">
                  <c:v>60.048687000000001</c:v>
                </c:pt>
                <c:pt idx="2843">
                  <c:v>60.048808999999999</c:v>
                </c:pt>
                <c:pt idx="2844">
                  <c:v>60.048659999999998</c:v>
                </c:pt>
                <c:pt idx="2845">
                  <c:v>60.048667999999999</c:v>
                </c:pt>
                <c:pt idx="2846">
                  <c:v>60.048667999999999</c:v>
                </c:pt>
                <c:pt idx="2847">
                  <c:v>60.048782000000003</c:v>
                </c:pt>
                <c:pt idx="2848">
                  <c:v>60.048636999999999</c:v>
                </c:pt>
                <c:pt idx="2849">
                  <c:v>60.048636999999999</c:v>
                </c:pt>
                <c:pt idx="2850">
                  <c:v>60.048636999999999</c:v>
                </c:pt>
                <c:pt idx="2851">
                  <c:v>60.048758999999997</c:v>
                </c:pt>
                <c:pt idx="2852">
                  <c:v>60.048606999999997</c:v>
                </c:pt>
                <c:pt idx="2853">
                  <c:v>60.048614999999998</c:v>
                </c:pt>
                <c:pt idx="2854">
                  <c:v>60.048614999999998</c:v>
                </c:pt>
                <c:pt idx="2855">
                  <c:v>60.048737000000003</c:v>
                </c:pt>
                <c:pt idx="2856">
                  <c:v>60.048588000000002</c:v>
                </c:pt>
                <c:pt idx="2857">
                  <c:v>60.048594999999999</c:v>
                </c:pt>
                <c:pt idx="2858">
                  <c:v>60.048594999999999</c:v>
                </c:pt>
                <c:pt idx="2859">
                  <c:v>60.04871</c:v>
                </c:pt>
                <c:pt idx="2860">
                  <c:v>60.048565000000004</c:v>
                </c:pt>
                <c:pt idx="2861">
                  <c:v>60.048565000000004</c:v>
                </c:pt>
                <c:pt idx="2862">
                  <c:v>60.048565000000004</c:v>
                </c:pt>
                <c:pt idx="2863">
                  <c:v>60.048687000000001</c:v>
                </c:pt>
                <c:pt idx="2864">
                  <c:v>60.048538000000001</c:v>
                </c:pt>
                <c:pt idx="2865">
                  <c:v>60.048546000000002</c:v>
                </c:pt>
                <c:pt idx="2866">
                  <c:v>60.048546000000002</c:v>
                </c:pt>
                <c:pt idx="2867">
                  <c:v>60.048667999999999</c:v>
                </c:pt>
                <c:pt idx="2868">
                  <c:v>60.048515000000002</c:v>
                </c:pt>
                <c:pt idx="2869">
                  <c:v>60.048523000000003</c:v>
                </c:pt>
                <c:pt idx="2870">
                  <c:v>60.048523000000003</c:v>
                </c:pt>
                <c:pt idx="2871">
                  <c:v>60.048645</c:v>
                </c:pt>
                <c:pt idx="2872">
                  <c:v>60.048492000000003</c:v>
                </c:pt>
                <c:pt idx="2873">
                  <c:v>60.048499999999997</c:v>
                </c:pt>
                <c:pt idx="2874">
                  <c:v>60.048499999999997</c:v>
                </c:pt>
                <c:pt idx="2875">
                  <c:v>60.048622000000002</c:v>
                </c:pt>
                <c:pt idx="2876">
                  <c:v>60.048473000000001</c:v>
                </c:pt>
                <c:pt idx="2877">
                  <c:v>60.048481000000002</c:v>
                </c:pt>
                <c:pt idx="2878">
                  <c:v>60.048481000000002</c:v>
                </c:pt>
                <c:pt idx="2879">
                  <c:v>60.048603</c:v>
                </c:pt>
                <c:pt idx="2880">
                  <c:v>60.048450000000003</c:v>
                </c:pt>
                <c:pt idx="2881">
                  <c:v>60.048457999999997</c:v>
                </c:pt>
                <c:pt idx="2882">
                  <c:v>60.048457999999997</c:v>
                </c:pt>
                <c:pt idx="2883">
                  <c:v>60.048580000000001</c:v>
                </c:pt>
                <c:pt idx="2884">
                  <c:v>60.048431000000001</c:v>
                </c:pt>
                <c:pt idx="2885">
                  <c:v>60.048439000000002</c:v>
                </c:pt>
                <c:pt idx="2886">
                  <c:v>60.048431000000001</c:v>
                </c:pt>
                <c:pt idx="2887">
                  <c:v>60.048552999999998</c:v>
                </c:pt>
                <c:pt idx="2888">
                  <c:v>60.048400999999998</c:v>
                </c:pt>
                <c:pt idx="2889">
                  <c:v>60.048408999999999</c:v>
                </c:pt>
                <c:pt idx="2890">
                  <c:v>60.048408999999999</c:v>
                </c:pt>
                <c:pt idx="2891">
                  <c:v>60.048530999999997</c:v>
                </c:pt>
                <c:pt idx="2892">
                  <c:v>60.048378</c:v>
                </c:pt>
                <c:pt idx="2893">
                  <c:v>60.048386000000001</c:v>
                </c:pt>
                <c:pt idx="2894">
                  <c:v>60.048378</c:v>
                </c:pt>
                <c:pt idx="2895">
                  <c:v>60.048499999999997</c:v>
                </c:pt>
                <c:pt idx="2896">
                  <c:v>60.048350999999997</c:v>
                </c:pt>
                <c:pt idx="2897">
                  <c:v>60.048358999999998</c:v>
                </c:pt>
                <c:pt idx="2898">
                  <c:v>60.048358999999998</c:v>
                </c:pt>
                <c:pt idx="2899">
                  <c:v>60.048481000000002</c:v>
                </c:pt>
                <c:pt idx="2900">
                  <c:v>60.048327999999998</c:v>
                </c:pt>
                <c:pt idx="2901">
                  <c:v>60.048335999999999</c:v>
                </c:pt>
                <c:pt idx="2902">
                  <c:v>60.048335999999999</c:v>
                </c:pt>
                <c:pt idx="2903">
                  <c:v>60.048450000000003</c:v>
                </c:pt>
                <c:pt idx="2904">
                  <c:v>60.048309000000003</c:v>
                </c:pt>
                <c:pt idx="2905">
                  <c:v>60.048309000000003</c:v>
                </c:pt>
                <c:pt idx="2906">
                  <c:v>60.048309000000003</c:v>
                </c:pt>
                <c:pt idx="2907">
                  <c:v>60.048431000000001</c:v>
                </c:pt>
                <c:pt idx="2908">
                  <c:v>60.048279000000001</c:v>
                </c:pt>
                <c:pt idx="2909">
                  <c:v>60.048285999999997</c:v>
                </c:pt>
                <c:pt idx="2910">
                  <c:v>60.048285999999997</c:v>
                </c:pt>
                <c:pt idx="2911">
                  <c:v>60.048408999999999</c:v>
                </c:pt>
                <c:pt idx="2912">
                  <c:v>60.048259999999999</c:v>
                </c:pt>
                <c:pt idx="2913">
                  <c:v>60.048264000000003</c:v>
                </c:pt>
                <c:pt idx="2914">
                  <c:v>60.048264000000003</c:v>
                </c:pt>
                <c:pt idx="2915">
                  <c:v>60.048386000000001</c:v>
                </c:pt>
                <c:pt idx="2916">
                  <c:v>60.048237</c:v>
                </c:pt>
                <c:pt idx="2917">
                  <c:v>60.048243999999997</c:v>
                </c:pt>
                <c:pt idx="2918">
                  <c:v>60.048243999999997</c:v>
                </c:pt>
                <c:pt idx="2919">
                  <c:v>60.048366999999999</c:v>
                </c:pt>
                <c:pt idx="2920">
                  <c:v>60.048214000000002</c:v>
                </c:pt>
                <c:pt idx="2921">
                  <c:v>60.048222000000003</c:v>
                </c:pt>
                <c:pt idx="2922">
                  <c:v>60.048222000000003</c:v>
                </c:pt>
                <c:pt idx="2923">
                  <c:v>60.048344</c:v>
                </c:pt>
                <c:pt idx="2924">
                  <c:v>60.048195</c:v>
                </c:pt>
                <c:pt idx="2925">
                  <c:v>60.048203000000001</c:v>
                </c:pt>
                <c:pt idx="2926">
                  <c:v>60.048203000000001</c:v>
                </c:pt>
                <c:pt idx="2927">
                  <c:v>60.048324999999998</c:v>
                </c:pt>
                <c:pt idx="2928">
                  <c:v>60.048172000000001</c:v>
                </c:pt>
                <c:pt idx="2929">
                  <c:v>60.048180000000002</c:v>
                </c:pt>
                <c:pt idx="2930">
                  <c:v>60.048180000000002</c:v>
                </c:pt>
                <c:pt idx="2931">
                  <c:v>60.048293999999999</c:v>
                </c:pt>
                <c:pt idx="2932">
                  <c:v>60.048144999999998</c:v>
                </c:pt>
                <c:pt idx="2933">
                  <c:v>60.048149000000002</c:v>
                </c:pt>
                <c:pt idx="2934">
                  <c:v>60.048149000000002</c:v>
                </c:pt>
                <c:pt idx="2935">
                  <c:v>60.048271</c:v>
                </c:pt>
                <c:pt idx="2936">
                  <c:v>60.048121999999999</c:v>
                </c:pt>
                <c:pt idx="2937">
                  <c:v>60.04813</c:v>
                </c:pt>
                <c:pt idx="2938">
                  <c:v>60.04813</c:v>
                </c:pt>
                <c:pt idx="2939">
                  <c:v>60.048251999999998</c:v>
                </c:pt>
                <c:pt idx="2940">
                  <c:v>60.048099999999998</c:v>
                </c:pt>
                <c:pt idx="2941">
                  <c:v>60.048107000000002</c:v>
                </c:pt>
                <c:pt idx="2942">
                  <c:v>60.048099999999998</c:v>
                </c:pt>
                <c:pt idx="2943">
                  <c:v>60.048222000000003</c:v>
                </c:pt>
                <c:pt idx="2944">
                  <c:v>60.048073000000002</c:v>
                </c:pt>
                <c:pt idx="2945">
                  <c:v>60.048079999999999</c:v>
                </c:pt>
                <c:pt idx="2946">
                  <c:v>60.048079999999999</c:v>
                </c:pt>
                <c:pt idx="2947">
                  <c:v>60.048203000000001</c:v>
                </c:pt>
                <c:pt idx="2948">
                  <c:v>60.048050000000003</c:v>
                </c:pt>
                <c:pt idx="2949">
                  <c:v>60.048057999999997</c:v>
                </c:pt>
                <c:pt idx="2950">
                  <c:v>60.048057999999997</c:v>
                </c:pt>
                <c:pt idx="2951">
                  <c:v>60.048172000000001</c:v>
                </c:pt>
                <c:pt idx="2952">
                  <c:v>60.048023000000001</c:v>
                </c:pt>
                <c:pt idx="2953">
                  <c:v>60.048031000000002</c:v>
                </c:pt>
                <c:pt idx="2954">
                  <c:v>60.048031000000002</c:v>
                </c:pt>
                <c:pt idx="2955">
                  <c:v>60.048149000000002</c:v>
                </c:pt>
                <c:pt idx="2956">
                  <c:v>60.048000000000002</c:v>
                </c:pt>
                <c:pt idx="2957">
                  <c:v>60.048008000000003</c:v>
                </c:pt>
                <c:pt idx="2958">
                  <c:v>60.048008000000003</c:v>
                </c:pt>
                <c:pt idx="2959">
                  <c:v>60.04813</c:v>
                </c:pt>
                <c:pt idx="2960">
                  <c:v>60.047981</c:v>
                </c:pt>
                <c:pt idx="2961">
                  <c:v>60.047984999999997</c:v>
                </c:pt>
                <c:pt idx="2962">
                  <c:v>60.047984999999997</c:v>
                </c:pt>
                <c:pt idx="2963">
                  <c:v>60.048107000000002</c:v>
                </c:pt>
                <c:pt idx="2964">
                  <c:v>60.047958000000001</c:v>
                </c:pt>
                <c:pt idx="2965">
                  <c:v>60.047966000000002</c:v>
                </c:pt>
                <c:pt idx="2966">
                  <c:v>60.047966000000002</c:v>
                </c:pt>
                <c:pt idx="2967">
                  <c:v>60.048088</c:v>
                </c:pt>
                <c:pt idx="2968">
                  <c:v>60.047935000000003</c:v>
                </c:pt>
                <c:pt idx="2969">
                  <c:v>60.047942999999997</c:v>
                </c:pt>
                <c:pt idx="2970">
                  <c:v>60.047942999999997</c:v>
                </c:pt>
                <c:pt idx="2971">
                  <c:v>60.048065000000001</c:v>
                </c:pt>
                <c:pt idx="2972">
                  <c:v>60.047916000000001</c:v>
                </c:pt>
                <c:pt idx="2973">
                  <c:v>60.047919999999998</c:v>
                </c:pt>
                <c:pt idx="2974">
                  <c:v>60.047919999999998</c:v>
                </c:pt>
                <c:pt idx="2975">
                  <c:v>60.048042000000002</c:v>
                </c:pt>
                <c:pt idx="2976">
                  <c:v>60.047893999999999</c:v>
                </c:pt>
                <c:pt idx="2977">
                  <c:v>60.047901000000003</c:v>
                </c:pt>
                <c:pt idx="2978">
                  <c:v>60.047901000000003</c:v>
                </c:pt>
                <c:pt idx="2979">
                  <c:v>60.048023000000001</c:v>
                </c:pt>
                <c:pt idx="2980">
                  <c:v>60.047871000000001</c:v>
                </c:pt>
                <c:pt idx="2981">
                  <c:v>60.047877999999997</c:v>
                </c:pt>
                <c:pt idx="2982">
                  <c:v>60.047877999999997</c:v>
                </c:pt>
                <c:pt idx="2983">
                  <c:v>60.047992999999998</c:v>
                </c:pt>
                <c:pt idx="2984">
                  <c:v>60.047851999999999</c:v>
                </c:pt>
                <c:pt idx="2985">
                  <c:v>60.047859000000003</c:v>
                </c:pt>
                <c:pt idx="2986">
                  <c:v>60.047859000000003</c:v>
                </c:pt>
                <c:pt idx="2987">
                  <c:v>60.047974000000004</c:v>
                </c:pt>
                <c:pt idx="2988">
                  <c:v>60.047820999999999</c:v>
                </c:pt>
                <c:pt idx="2989">
                  <c:v>60.047829</c:v>
                </c:pt>
                <c:pt idx="2990">
                  <c:v>60.047829</c:v>
                </c:pt>
                <c:pt idx="2991">
                  <c:v>60.047950999999998</c:v>
                </c:pt>
                <c:pt idx="2992">
                  <c:v>60.047801999999997</c:v>
                </c:pt>
                <c:pt idx="2993">
                  <c:v>60.047806000000001</c:v>
                </c:pt>
                <c:pt idx="2994">
                  <c:v>60.047806000000001</c:v>
                </c:pt>
                <c:pt idx="2995">
                  <c:v>60.047919999999998</c:v>
                </c:pt>
                <c:pt idx="2996">
                  <c:v>60.047778999999998</c:v>
                </c:pt>
                <c:pt idx="2997">
                  <c:v>60.047778999999998</c:v>
                </c:pt>
                <c:pt idx="2998">
                  <c:v>60.047778999999998</c:v>
                </c:pt>
                <c:pt idx="2999">
                  <c:v>60.047901000000003</c:v>
                </c:pt>
                <c:pt idx="3000">
                  <c:v>60.047752000000003</c:v>
                </c:pt>
                <c:pt idx="3001">
                  <c:v>60.047756</c:v>
                </c:pt>
                <c:pt idx="3002">
                  <c:v>60.047756</c:v>
                </c:pt>
                <c:pt idx="3003">
                  <c:v>60.047871000000001</c:v>
                </c:pt>
                <c:pt idx="3004">
                  <c:v>60.047728999999997</c:v>
                </c:pt>
                <c:pt idx="3005">
                  <c:v>60.047736999999998</c:v>
                </c:pt>
                <c:pt idx="3006">
                  <c:v>60.047736999999998</c:v>
                </c:pt>
                <c:pt idx="3007">
                  <c:v>60.047851999999999</c:v>
                </c:pt>
                <c:pt idx="3008">
                  <c:v>60.047699000000001</c:v>
                </c:pt>
                <c:pt idx="3009">
                  <c:v>60.047707000000003</c:v>
                </c:pt>
                <c:pt idx="3010">
                  <c:v>60.047707000000003</c:v>
                </c:pt>
                <c:pt idx="3011">
                  <c:v>60.047829</c:v>
                </c:pt>
                <c:pt idx="3012">
                  <c:v>60.04768</c:v>
                </c:pt>
                <c:pt idx="3013">
                  <c:v>60.047688000000001</c:v>
                </c:pt>
                <c:pt idx="3014">
                  <c:v>60.047688000000001</c:v>
                </c:pt>
                <c:pt idx="3015">
                  <c:v>60.047806000000001</c:v>
                </c:pt>
                <c:pt idx="3016">
                  <c:v>60.047657000000001</c:v>
                </c:pt>
                <c:pt idx="3017">
                  <c:v>60.047665000000002</c:v>
                </c:pt>
                <c:pt idx="3018">
                  <c:v>60.047665000000002</c:v>
                </c:pt>
                <c:pt idx="3019">
                  <c:v>60.047787</c:v>
                </c:pt>
                <c:pt idx="3020">
                  <c:v>60.047637999999999</c:v>
                </c:pt>
                <c:pt idx="3021">
                  <c:v>60.047642000000003</c:v>
                </c:pt>
                <c:pt idx="3022">
                  <c:v>60.047642000000003</c:v>
                </c:pt>
                <c:pt idx="3023">
                  <c:v>60.047764000000001</c:v>
                </c:pt>
                <c:pt idx="3024">
                  <c:v>60.047615</c:v>
                </c:pt>
                <c:pt idx="3025">
                  <c:v>60.047623000000002</c:v>
                </c:pt>
                <c:pt idx="3026">
                  <c:v>60.047623000000002</c:v>
                </c:pt>
                <c:pt idx="3027">
                  <c:v>60.047744999999999</c:v>
                </c:pt>
                <c:pt idx="3028">
                  <c:v>60.047592000000002</c:v>
                </c:pt>
                <c:pt idx="3029">
                  <c:v>60.047600000000003</c:v>
                </c:pt>
                <c:pt idx="3030">
                  <c:v>60.047600000000003</c:v>
                </c:pt>
                <c:pt idx="3031">
                  <c:v>60.047722</c:v>
                </c:pt>
                <c:pt idx="3032">
                  <c:v>60.047573</c:v>
                </c:pt>
                <c:pt idx="3033">
                  <c:v>60.047576999999997</c:v>
                </c:pt>
                <c:pt idx="3034">
                  <c:v>60.047576999999997</c:v>
                </c:pt>
                <c:pt idx="3035">
                  <c:v>60.047691</c:v>
                </c:pt>
                <c:pt idx="3036">
                  <c:v>60.047550000000001</c:v>
                </c:pt>
                <c:pt idx="3037">
                  <c:v>60.047558000000002</c:v>
                </c:pt>
                <c:pt idx="3038">
                  <c:v>60.047550000000001</c:v>
                </c:pt>
                <c:pt idx="3039">
                  <c:v>60.047671999999999</c:v>
                </c:pt>
                <c:pt idx="3040">
                  <c:v>60.047522999999998</c:v>
                </c:pt>
                <c:pt idx="3041">
                  <c:v>60.047527000000002</c:v>
                </c:pt>
                <c:pt idx="3042">
                  <c:v>60.047527000000002</c:v>
                </c:pt>
                <c:pt idx="3043">
                  <c:v>60.047649</c:v>
                </c:pt>
                <c:pt idx="3044">
                  <c:v>60.047500999999997</c:v>
                </c:pt>
                <c:pt idx="3045">
                  <c:v>60.047508000000001</c:v>
                </c:pt>
                <c:pt idx="3046">
                  <c:v>60.047508000000001</c:v>
                </c:pt>
                <c:pt idx="3047">
                  <c:v>60.047623000000002</c:v>
                </c:pt>
                <c:pt idx="3048">
                  <c:v>60.047477999999998</c:v>
                </c:pt>
                <c:pt idx="3049">
                  <c:v>60.047477999999998</c:v>
                </c:pt>
                <c:pt idx="3050">
                  <c:v>60.047477999999998</c:v>
                </c:pt>
                <c:pt idx="3051">
                  <c:v>60.047600000000003</c:v>
                </c:pt>
                <c:pt idx="3052">
                  <c:v>60.047451000000002</c:v>
                </c:pt>
                <c:pt idx="3053">
                  <c:v>60.047459000000003</c:v>
                </c:pt>
                <c:pt idx="3054">
                  <c:v>60.047459000000003</c:v>
                </c:pt>
                <c:pt idx="3055">
                  <c:v>60.047576999999997</c:v>
                </c:pt>
                <c:pt idx="3056">
                  <c:v>60.047427999999996</c:v>
                </c:pt>
                <c:pt idx="3057">
                  <c:v>60.047435999999998</c:v>
                </c:pt>
                <c:pt idx="3058">
                  <c:v>60.047435999999998</c:v>
                </c:pt>
                <c:pt idx="3059">
                  <c:v>60.047550000000001</c:v>
                </c:pt>
                <c:pt idx="3060">
                  <c:v>60.047409000000002</c:v>
                </c:pt>
                <c:pt idx="3061">
                  <c:v>60.047412999999999</c:v>
                </c:pt>
                <c:pt idx="3062">
                  <c:v>60.047412999999999</c:v>
                </c:pt>
                <c:pt idx="3063">
                  <c:v>60.047527000000002</c:v>
                </c:pt>
                <c:pt idx="3064">
                  <c:v>60.047386000000003</c:v>
                </c:pt>
                <c:pt idx="3065">
                  <c:v>60.047393999999997</c:v>
                </c:pt>
                <c:pt idx="3066">
                  <c:v>60.047393999999997</c:v>
                </c:pt>
                <c:pt idx="3067">
                  <c:v>60.047508000000001</c:v>
                </c:pt>
                <c:pt idx="3068">
                  <c:v>60.047362999999997</c:v>
                </c:pt>
                <c:pt idx="3069">
                  <c:v>60.047370999999998</c:v>
                </c:pt>
                <c:pt idx="3070">
                  <c:v>60.047370999999998</c:v>
                </c:pt>
                <c:pt idx="3071">
                  <c:v>60.047485000000002</c:v>
                </c:pt>
                <c:pt idx="3072">
                  <c:v>60.047344000000002</c:v>
                </c:pt>
                <c:pt idx="3073">
                  <c:v>60.047348</c:v>
                </c:pt>
                <c:pt idx="3074">
                  <c:v>60.047348</c:v>
                </c:pt>
                <c:pt idx="3075">
                  <c:v>60.047462000000003</c:v>
                </c:pt>
                <c:pt idx="3076">
                  <c:v>60.047320999999997</c:v>
                </c:pt>
                <c:pt idx="3077">
                  <c:v>60.047328999999998</c:v>
                </c:pt>
                <c:pt idx="3078">
                  <c:v>60.047328999999998</c:v>
                </c:pt>
                <c:pt idx="3079">
                  <c:v>60.047443000000001</c:v>
                </c:pt>
                <c:pt idx="3080">
                  <c:v>60.047297999999998</c:v>
                </c:pt>
                <c:pt idx="3081">
                  <c:v>60.047305999999999</c:v>
                </c:pt>
                <c:pt idx="3082">
                  <c:v>60.047305999999999</c:v>
                </c:pt>
                <c:pt idx="3083">
                  <c:v>60.047421</c:v>
                </c:pt>
                <c:pt idx="3084">
                  <c:v>60.047279000000003</c:v>
                </c:pt>
                <c:pt idx="3085">
                  <c:v>60.047286999999997</c:v>
                </c:pt>
                <c:pt idx="3086">
                  <c:v>60.047286999999997</c:v>
                </c:pt>
                <c:pt idx="3087">
                  <c:v>60.047401000000001</c:v>
                </c:pt>
                <c:pt idx="3088">
                  <c:v>60.047255999999997</c:v>
                </c:pt>
                <c:pt idx="3089">
                  <c:v>60.047255999999997</c:v>
                </c:pt>
                <c:pt idx="3090">
                  <c:v>60.047255999999997</c:v>
                </c:pt>
                <c:pt idx="3091">
                  <c:v>60.047378999999999</c:v>
                </c:pt>
                <c:pt idx="3092">
                  <c:v>60.047229999999999</c:v>
                </c:pt>
                <c:pt idx="3093">
                  <c:v>60.047234000000003</c:v>
                </c:pt>
                <c:pt idx="3094">
                  <c:v>60.047234000000003</c:v>
                </c:pt>
                <c:pt idx="3095">
                  <c:v>60.047348</c:v>
                </c:pt>
                <c:pt idx="3096">
                  <c:v>60.047207</c:v>
                </c:pt>
                <c:pt idx="3097">
                  <c:v>60.047215000000001</c:v>
                </c:pt>
                <c:pt idx="3098">
                  <c:v>60.047207</c:v>
                </c:pt>
                <c:pt idx="3099">
                  <c:v>60.047328999999998</c:v>
                </c:pt>
                <c:pt idx="3100">
                  <c:v>60.047179999999997</c:v>
                </c:pt>
                <c:pt idx="3101">
                  <c:v>60.047184000000001</c:v>
                </c:pt>
                <c:pt idx="3102">
                  <c:v>60.047184000000001</c:v>
                </c:pt>
                <c:pt idx="3103">
                  <c:v>60.047305999999999</c:v>
                </c:pt>
                <c:pt idx="3104">
                  <c:v>60.047156999999999</c:v>
                </c:pt>
                <c:pt idx="3105">
                  <c:v>60.047165</c:v>
                </c:pt>
                <c:pt idx="3106">
                  <c:v>60.047165</c:v>
                </c:pt>
                <c:pt idx="3107">
                  <c:v>60.047279000000003</c:v>
                </c:pt>
                <c:pt idx="3108">
                  <c:v>60.047134</c:v>
                </c:pt>
                <c:pt idx="3109">
                  <c:v>60.047142000000001</c:v>
                </c:pt>
                <c:pt idx="3110">
                  <c:v>60.047142000000001</c:v>
                </c:pt>
                <c:pt idx="3111">
                  <c:v>60.047255999999997</c:v>
                </c:pt>
                <c:pt idx="3112">
                  <c:v>60.047114999999998</c:v>
                </c:pt>
                <c:pt idx="3113">
                  <c:v>60.047119000000002</c:v>
                </c:pt>
                <c:pt idx="3114">
                  <c:v>60.047119000000002</c:v>
                </c:pt>
                <c:pt idx="3115">
                  <c:v>60.047234000000003</c:v>
                </c:pt>
                <c:pt idx="3116">
                  <c:v>60.047091999999999</c:v>
                </c:pt>
                <c:pt idx="3117">
                  <c:v>60.0471</c:v>
                </c:pt>
                <c:pt idx="3118">
                  <c:v>60.0471</c:v>
                </c:pt>
                <c:pt idx="3119">
                  <c:v>60.047215000000001</c:v>
                </c:pt>
                <c:pt idx="3120">
                  <c:v>60.047069999999998</c:v>
                </c:pt>
                <c:pt idx="3121">
                  <c:v>60.047077000000002</c:v>
                </c:pt>
                <c:pt idx="3122">
                  <c:v>60.047077000000002</c:v>
                </c:pt>
                <c:pt idx="3123">
                  <c:v>60.047192000000003</c:v>
                </c:pt>
                <c:pt idx="3124">
                  <c:v>60.047049999999999</c:v>
                </c:pt>
                <c:pt idx="3125">
                  <c:v>60.047058</c:v>
                </c:pt>
                <c:pt idx="3126">
                  <c:v>60.047058</c:v>
                </c:pt>
                <c:pt idx="3127">
                  <c:v>60.047173000000001</c:v>
                </c:pt>
                <c:pt idx="3128">
                  <c:v>60.047027999999997</c:v>
                </c:pt>
                <c:pt idx="3129">
                  <c:v>60.047035000000001</c:v>
                </c:pt>
                <c:pt idx="3130">
                  <c:v>60.047035000000001</c:v>
                </c:pt>
                <c:pt idx="3131">
                  <c:v>60.047150000000002</c:v>
                </c:pt>
                <c:pt idx="3132">
                  <c:v>60.047004999999999</c:v>
                </c:pt>
                <c:pt idx="3133">
                  <c:v>60.047012000000002</c:v>
                </c:pt>
                <c:pt idx="3134">
                  <c:v>60.047012000000002</c:v>
                </c:pt>
                <c:pt idx="3135">
                  <c:v>60.047127000000003</c:v>
                </c:pt>
                <c:pt idx="3136">
                  <c:v>60.046985999999997</c:v>
                </c:pt>
                <c:pt idx="3137">
                  <c:v>60.046993000000001</c:v>
                </c:pt>
                <c:pt idx="3138">
                  <c:v>60.046993000000001</c:v>
                </c:pt>
                <c:pt idx="3139">
                  <c:v>60.047108000000001</c:v>
                </c:pt>
                <c:pt idx="3140">
                  <c:v>60.046954999999997</c:v>
                </c:pt>
                <c:pt idx="3141">
                  <c:v>60.046962999999998</c:v>
                </c:pt>
                <c:pt idx="3142">
                  <c:v>60.046962999999998</c:v>
                </c:pt>
                <c:pt idx="3143">
                  <c:v>60.047085000000003</c:v>
                </c:pt>
                <c:pt idx="3144">
                  <c:v>60.046936000000002</c:v>
                </c:pt>
                <c:pt idx="3145">
                  <c:v>60.046944000000003</c:v>
                </c:pt>
                <c:pt idx="3146">
                  <c:v>60.046944000000003</c:v>
                </c:pt>
                <c:pt idx="3147">
                  <c:v>60.047058</c:v>
                </c:pt>
                <c:pt idx="3148">
                  <c:v>60.046913000000004</c:v>
                </c:pt>
                <c:pt idx="3149">
                  <c:v>60.046920999999998</c:v>
                </c:pt>
                <c:pt idx="3150">
                  <c:v>60.046920999999998</c:v>
                </c:pt>
                <c:pt idx="3151">
                  <c:v>60.047035000000001</c:v>
                </c:pt>
                <c:pt idx="3152">
                  <c:v>60.046889999999998</c:v>
                </c:pt>
                <c:pt idx="3153">
                  <c:v>60.046889999999998</c:v>
                </c:pt>
                <c:pt idx="3154">
                  <c:v>60.046889999999998</c:v>
                </c:pt>
                <c:pt idx="3155">
                  <c:v>60.047012000000002</c:v>
                </c:pt>
                <c:pt idx="3156">
                  <c:v>60.046863999999999</c:v>
                </c:pt>
                <c:pt idx="3157">
                  <c:v>60.046871000000003</c:v>
                </c:pt>
                <c:pt idx="3158">
                  <c:v>60.046871000000003</c:v>
                </c:pt>
                <c:pt idx="3159">
                  <c:v>60.046993000000001</c:v>
                </c:pt>
                <c:pt idx="3160">
                  <c:v>60.046841000000001</c:v>
                </c:pt>
                <c:pt idx="3161">
                  <c:v>60.046847999999997</c:v>
                </c:pt>
                <c:pt idx="3162">
                  <c:v>60.046847999999997</c:v>
                </c:pt>
                <c:pt idx="3163">
                  <c:v>60.046970000000002</c:v>
                </c:pt>
                <c:pt idx="3164">
                  <c:v>60.046821999999999</c:v>
                </c:pt>
                <c:pt idx="3165">
                  <c:v>60.046829000000002</c:v>
                </c:pt>
                <c:pt idx="3166">
                  <c:v>60.046829000000002</c:v>
                </c:pt>
                <c:pt idx="3167">
                  <c:v>60.046951</c:v>
                </c:pt>
                <c:pt idx="3168">
                  <c:v>60.046799</c:v>
                </c:pt>
                <c:pt idx="3169">
                  <c:v>60.046813999999998</c:v>
                </c:pt>
                <c:pt idx="3170">
                  <c:v>60.046805999999997</c:v>
                </c:pt>
                <c:pt idx="3171">
                  <c:v>60.046928000000001</c:v>
                </c:pt>
                <c:pt idx="3172">
                  <c:v>60.046782999999998</c:v>
                </c:pt>
                <c:pt idx="3173">
                  <c:v>60.046790999999999</c:v>
                </c:pt>
                <c:pt idx="3174">
                  <c:v>60.046790999999999</c:v>
                </c:pt>
                <c:pt idx="3175">
                  <c:v>60.046906</c:v>
                </c:pt>
                <c:pt idx="3176">
                  <c:v>60.046764000000003</c:v>
                </c:pt>
                <c:pt idx="3177">
                  <c:v>60.046771999999997</c:v>
                </c:pt>
                <c:pt idx="3178">
                  <c:v>60.046771999999997</c:v>
                </c:pt>
                <c:pt idx="3179">
                  <c:v>60.046886000000001</c:v>
                </c:pt>
                <c:pt idx="3180">
                  <c:v>60.046740999999997</c:v>
                </c:pt>
                <c:pt idx="3181">
                  <c:v>60.046748999999998</c:v>
                </c:pt>
                <c:pt idx="3182">
                  <c:v>60.046748999999998</c:v>
                </c:pt>
                <c:pt idx="3183">
                  <c:v>60.046863999999999</c:v>
                </c:pt>
                <c:pt idx="3184">
                  <c:v>60.046722000000003</c:v>
                </c:pt>
                <c:pt idx="3185">
                  <c:v>60.046726</c:v>
                </c:pt>
                <c:pt idx="3186">
                  <c:v>60.046726</c:v>
                </c:pt>
                <c:pt idx="3187">
                  <c:v>60.046841000000001</c:v>
                </c:pt>
                <c:pt idx="3188">
                  <c:v>60.046700000000001</c:v>
                </c:pt>
                <c:pt idx="3189">
                  <c:v>60.046706999999998</c:v>
                </c:pt>
                <c:pt idx="3190">
                  <c:v>60.046700000000001</c:v>
                </c:pt>
                <c:pt idx="3191">
                  <c:v>60.046821999999999</c:v>
                </c:pt>
                <c:pt idx="3192">
                  <c:v>60.046669000000001</c:v>
                </c:pt>
                <c:pt idx="3193">
                  <c:v>60.046677000000003</c:v>
                </c:pt>
                <c:pt idx="3194">
                  <c:v>60.046677000000003</c:v>
                </c:pt>
                <c:pt idx="3195">
                  <c:v>60.046799</c:v>
                </c:pt>
                <c:pt idx="3196">
                  <c:v>60.04665</c:v>
                </c:pt>
                <c:pt idx="3197">
                  <c:v>60.046658000000001</c:v>
                </c:pt>
                <c:pt idx="3198">
                  <c:v>60.046658000000001</c:v>
                </c:pt>
                <c:pt idx="3199">
                  <c:v>60.046771999999997</c:v>
                </c:pt>
                <c:pt idx="3200">
                  <c:v>60.046627000000001</c:v>
                </c:pt>
                <c:pt idx="3201">
                  <c:v>60.046635000000002</c:v>
                </c:pt>
                <c:pt idx="3202">
                  <c:v>60.046635000000002</c:v>
                </c:pt>
                <c:pt idx="3203">
                  <c:v>60.046748999999998</c:v>
                </c:pt>
                <c:pt idx="3204">
                  <c:v>60.046607999999999</c:v>
                </c:pt>
                <c:pt idx="3205">
                  <c:v>60.046612000000003</c:v>
                </c:pt>
                <c:pt idx="3206">
                  <c:v>60.046612000000003</c:v>
                </c:pt>
                <c:pt idx="3207">
                  <c:v>60.046726</c:v>
                </c:pt>
                <c:pt idx="3208">
                  <c:v>60.046585</c:v>
                </c:pt>
                <c:pt idx="3209">
                  <c:v>60.046593000000001</c:v>
                </c:pt>
                <c:pt idx="3210">
                  <c:v>60.046585</c:v>
                </c:pt>
                <c:pt idx="3211">
                  <c:v>60.046706999999998</c:v>
                </c:pt>
                <c:pt idx="3212">
                  <c:v>60.046562000000002</c:v>
                </c:pt>
                <c:pt idx="3213">
                  <c:v>60.046570000000003</c:v>
                </c:pt>
                <c:pt idx="3214">
                  <c:v>60.046570000000003</c:v>
                </c:pt>
                <c:pt idx="3215">
                  <c:v>60.046683999999999</c:v>
                </c:pt>
                <c:pt idx="3216">
                  <c:v>60.046543</c:v>
                </c:pt>
                <c:pt idx="3217">
                  <c:v>60.046546999999997</c:v>
                </c:pt>
                <c:pt idx="3218">
                  <c:v>60.046546999999997</c:v>
                </c:pt>
                <c:pt idx="3219">
                  <c:v>60.046661</c:v>
                </c:pt>
                <c:pt idx="3220">
                  <c:v>60.046520000000001</c:v>
                </c:pt>
                <c:pt idx="3221">
                  <c:v>60.046528000000002</c:v>
                </c:pt>
                <c:pt idx="3222">
                  <c:v>60.046528000000002</c:v>
                </c:pt>
                <c:pt idx="3223">
                  <c:v>60.046641999999999</c:v>
                </c:pt>
                <c:pt idx="3224">
                  <c:v>60.046497000000002</c:v>
                </c:pt>
                <c:pt idx="3225">
                  <c:v>60.046505000000003</c:v>
                </c:pt>
                <c:pt idx="3226">
                  <c:v>60.046505000000003</c:v>
                </c:pt>
                <c:pt idx="3227">
                  <c:v>60.046619</c:v>
                </c:pt>
                <c:pt idx="3228">
                  <c:v>60.046478</c:v>
                </c:pt>
                <c:pt idx="3229">
                  <c:v>60.046486000000002</c:v>
                </c:pt>
                <c:pt idx="3230">
                  <c:v>60.046486000000002</c:v>
                </c:pt>
                <c:pt idx="3231">
                  <c:v>60.046607999999999</c:v>
                </c:pt>
                <c:pt idx="3232">
                  <c:v>60.046455000000002</c:v>
                </c:pt>
                <c:pt idx="3233">
                  <c:v>60.046463000000003</c:v>
                </c:pt>
                <c:pt idx="3234">
                  <c:v>60.046463000000003</c:v>
                </c:pt>
                <c:pt idx="3235">
                  <c:v>60.046585</c:v>
                </c:pt>
                <c:pt idx="3236">
                  <c:v>60.046432000000003</c:v>
                </c:pt>
                <c:pt idx="3237">
                  <c:v>60.046439999999997</c:v>
                </c:pt>
                <c:pt idx="3238">
                  <c:v>60.046439999999997</c:v>
                </c:pt>
                <c:pt idx="3239">
                  <c:v>60.046562000000002</c:v>
                </c:pt>
                <c:pt idx="3240">
                  <c:v>60.046413000000001</c:v>
                </c:pt>
                <c:pt idx="3241">
                  <c:v>60.046421000000002</c:v>
                </c:pt>
                <c:pt idx="3242">
                  <c:v>60.046421000000002</c:v>
                </c:pt>
                <c:pt idx="3243">
                  <c:v>60.046534999999999</c:v>
                </c:pt>
                <c:pt idx="3244">
                  <c:v>60.046391</c:v>
                </c:pt>
                <c:pt idx="3245">
                  <c:v>60.046398000000003</c:v>
                </c:pt>
                <c:pt idx="3246">
                  <c:v>60.046398000000003</c:v>
                </c:pt>
                <c:pt idx="3247">
                  <c:v>60.046512999999997</c:v>
                </c:pt>
                <c:pt idx="3248">
                  <c:v>60.046371000000001</c:v>
                </c:pt>
                <c:pt idx="3249">
                  <c:v>60.046379000000002</c:v>
                </c:pt>
                <c:pt idx="3250">
                  <c:v>60.046379000000002</c:v>
                </c:pt>
                <c:pt idx="3251">
                  <c:v>60.046494000000003</c:v>
                </c:pt>
                <c:pt idx="3252">
                  <c:v>60.046348999999999</c:v>
                </c:pt>
                <c:pt idx="3253">
                  <c:v>60.046356000000003</c:v>
                </c:pt>
                <c:pt idx="3254">
                  <c:v>60.046356000000003</c:v>
                </c:pt>
                <c:pt idx="3255">
                  <c:v>60.046470999999997</c:v>
                </c:pt>
                <c:pt idx="3256">
                  <c:v>60.046326000000001</c:v>
                </c:pt>
                <c:pt idx="3257">
                  <c:v>60.046332999999997</c:v>
                </c:pt>
                <c:pt idx="3258">
                  <c:v>60.046332999999997</c:v>
                </c:pt>
                <c:pt idx="3259">
                  <c:v>60.046447999999998</c:v>
                </c:pt>
                <c:pt idx="3260">
                  <c:v>60.046306999999999</c:v>
                </c:pt>
                <c:pt idx="3261">
                  <c:v>60.046314000000002</c:v>
                </c:pt>
                <c:pt idx="3262">
                  <c:v>60.046314000000002</c:v>
                </c:pt>
                <c:pt idx="3263">
                  <c:v>60.046429000000003</c:v>
                </c:pt>
                <c:pt idx="3264">
                  <c:v>60.046284</c:v>
                </c:pt>
                <c:pt idx="3265">
                  <c:v>60.046290999999997</c:v>
                </c:pt>
                <c:pt idx="3266">
                  <c:v>60.046290999999997</c:v>
                </c:pt>
                <c:pt idx="3267">
                  <c:v>60.046405999999998</c:v>
                </c:pt>
                <c:pt idx="3268">
                  <c:v>60.046264999999998</c:v>
                </c:pt>
                <c:pt idx="3269">
                  <c:v>60.046267999999998</c:v>
                </c:pt>
                <c:pt idx="3270">
                  <c:v>60.046267999999998</c:v>
                </c:pt>
                <c:pt idx="3271">
                  <c:v>60.046391</c:v>
                </c:pt>
                <c:pt idx="3272">
                  <c:v>60.046249000000003</c:v>
                </c:pt>
                <c:pt idx="3273">
                  <c:v>60.046256999999997</c:v>
                </c:pt>
                <c:pt idx="3274">
                  <c:v>60.046256999999997</c:v>
                </c:pt>
                <c:pt idx="3275">
                  <c:v>60.046371000000001</c:v>
                </c:pt>
                <c:pt idx="3276">
                  <c:v>60.046227000000002</c:v>
                </c:pt>
                <c:pt idx="3277">
                  <c:v>60.046233999999998</c:v>
                </c:pt>
                <c:pt idx="3278">
                  <c:v>60.046233999999998</c:v>
                </c:pt>
                <c:pt idx="3279">
                  <c:v>60.046348999999999</c:v>
                </c:pt>
                <c:pt idx="3280">
                  <c:v>60.046204000000003</c:v>
                </c:pt>
                <c:pt idx="3281">
                  <c:v>60.046211</c:v>
                </c:pt>
                <c:pt idx="3282">
                  <c:v>60.046211</c:v>
                </c:pt>
                <c:pt idx="3283">
                  <c:v>60.046326000000001</c:v>
                </c:pt>
                <c:pt idx="3284">
                  <c:v>60.046185000000001</c:v>
                </c:pt>
                <c:pt idx="3285">
                  <c:v>60.046191999999998</c:v>
                </c:pt>
                <c:pt idx="3286">
                  <c:v>60.046191999999998</c:v>
                </c:pt>
                <c:pt idx="3287">
                  <c:v>60.046306999999999</c:v>
                </c:pt>
                <c:pt idx="3288">
                  <c:v>60.046162000000002</c:v>
                </c:pt>
                <c:pt idx="3289">
                  <c:v>60.046168999999999</c:v>
                </c:pt>
                <c:pt idx="3290">
                  <c:v>60.046168999999999</c:v>
                </c:pt>
                <c:pt idx="3291">
                  <c:v>60.046284</c:v>
                </c:pt>
                <c:pt idx="3292">
                  <c:v>60.046143000000001</c:v>
                </c:pt>
                <c:pt idx="3293">
                  <c:v>60.046149999999997</c:v>
                </c:pt>
                <c:pt idx="3294">
                  <c:v>60.046149999999997</c:v>
                </c:pt>
                <c:pt idx="3295">
                  <c:v>60.046264999999998</c:v>
                </c:pt>
                <c:pt idx="3296">
                  <c:v>60.046120000000002</c:v>
                </c:pt>
                <c:pt idx="3297">
                  <c:v>60.046126999999998</c:v>
                </c:pt>
                <c:pt idx="3298">
                  <c:v>60.046126999999998</c:v>
                </c:pt>
                <c:pt idx="3299">
                  <c:v>60.046241999999999</c:v>
                </c:pt>
                <c:pt idx="3300">
                  <c:v>60.046097000000003</c:v>
                </c:pt>
                <c:pt idx="3301">
                  <c:v>60.046104</c:v>
                </c:pt>
                <c:pt idx="3302">
                  <c:v>60.046104</c:v>
                </c:pt>
                <c:pt idx="3303">
                  <c:v>60.046219000000001</c:v>
                </c:pt>
                <c:pt idx="3304">
                  <c:v>60.046078000000001</c:v>
                </c:pt>
                <c:pt idx="3305">
                  <c:v>60.046084999999998</c:v>
                </c:pt>
                <c:pt idx="3306">
                  <c:v>60.046084999999998</c:v>
                </c:pt>
                <c:pt idx="3307">
                  <c:v>60.046199999999999</c:v>
                </c:pt>
                <c:pt idx="3308">
                  <c:v>60.046055000000003</c:v>
                </c:pt>
                <c:pt idx="3309">
                  <c:v>60.046061999999999</c:v>
                </c:pt>
                <c:pt idx="3310">
                  <c:v>60.046061999999999</c:v>
                </c:pt>
                <c:pt idx="3311">
                  <c:v>60.046177</c:v>
                </c:pt>
                <c:pt idx="3312">
                  <c:v>60.046036000000001</c:v>
                </c:pt>
                <c:pt idx="3313">
                  <c:v>60.046039999999998</c:v>
                </c:pt>
                <c:pt idx="3314">
                  <c:v>60.046039999999998</c:v>
                </c:pt>
                <c:pt idx="3315">
                  <c:v>60.046162000000002</c:v>
                </c:pt>
                <c:pt idx="3316">
                  <c:v>60.046021000000003</c:v>
                </c:pt>
                <c:pt idx="3317">
                  <c:v>60.046028</c:v>
                </c:pt>
                <c:pt idx="3318">
                  <c:v>60.046028</c:v>
                </c:pt>
                <c:pt idx="3319">
                  <c:v>60.046143000000001</c:v>
                </c:pt>
                <c:pt idx="3320">
                  <c:v>60.045997999999997</c:v>
                </c:pt>
                <c:pt idx="3321">
                  <c:v>60.046005000000001</c:v>
                </c:pt>
                <c:pt idx="3322">
                  <c:v>60.046005000000001</c:v>
                </c:pt>
                <c:pt idx="3323">
                  <c:v>60.046120000000002</c:v>
                </c:pt>
                <c:pt idx="3324">
                  <c:v>60.045974999999999</c:v>
                </c:pt>
                <c:pt idx="3325">
                  <c:v>60.045982000000002</c:v>
                </c:pt>
                <c:pt idx="3326">
                  <c:v>60.045982000000002</c:v>
                </c:pt>
                <c:pt idx="3327">
                  <c:v>60.046104</c:v>
                </c:pt>
                <c:pt idx="3328">
                  <c:v>60.045963</c:v>
                </c:pt>
                <c:pt idx="3329">
                  <c:v>60.045971000000002</c:v>
                </c:pt>
                <c:pt idx="3330">
                  <c:v>60.045971000000002</c:v>
                </c:pt>
                <c:pt idx="3331">
                  <c:v>60.046084999999998</c:v>
                </c:pt>
                <c:pt idx="3332">
                  <c:v>60.045940000000002</c:v>
                </c:pt>
                <c:pt idx="3333">
                  <c:v>60.045948000000003</c:v>
                </c:pt>
                <c:pt idx="3334">
                  <c:v>60.045948000000003</c:v>
                </c:pt>
                <c:pt idx="3335">
                  <c:v>60.046061999999999</c:v>
                </c:pt>
                <c:pt idx="3336">
                  <c:v>60.045921</c:v>
                </c:pt>
                <c:pt idx="3337">
                  <c:v>60.045924999999997</c:v>
                </c:pt>
                <c:pt idx="3338">
                  <c:v>60.045924999999997</c:v>
                </c:pt>
                <c:pt idx="3339">
                  <c:v>60.046039999999998</c:v>
                </c:pt>
                <c:pt idx="3340">
                  <c:v>60.045898000000001</c:v>
                </c:pt>
                <c:pt idx="3341">
                  <c:v>60.045906000000002</c:v>
                </c:pt>
                <c:pt idx="3342">
                  <c:v>60.045906000000002</c:v>
                </c:pt>
                <c:pt idx="3343">
                  <c:v>60.046021000000003</c:v>
                </c:pt>
                <c:pt idx="3344">
                  <c:v>60.045876</c:v>
                </c:pt>
                <c:pt idx="3345">
                  <c:v>60.045883000000003</c:v>
                </c:pt>
                <c:pt idx="3346">
                  <c:v>60.045883000000003</c:v>
                </c:pt>
                <c:pt idx="3347">
                  <c:v>60.045997999999997</c:v>
                </c:pt>
                <c:pt idx="3348">
                  <c:v>60.045856000000001</c:v>
                </c:pt>
                <c:pt idx="3349">
                  <c:v>60.045859999999998</c:v>
                </c:pt>
                <c:pt idx="3350">
                  <c:v>60.045859999999998</c:v>
                </c:pt>
                <c:pt idx="3351">
                  <c:v>60.045974999999999</c:v>
                </c:pt>
                <c:pt idx="3352">
                  <c:v>60.045833999999999</c:v>
                </c:pt>
                <c:pt idx="3353">
                  <c:v>60.045841000000003</c:v>
                </c:pt>
                <c:pt idx="3354">
                  <c:v>60.045841000000003</c:v>
                </c:pt>
                <c:pt idx="3355">
                  <c:v>60.045963</c:v>
                </c:pt>
                <c:pt idx="3356">
                  <c:v>60.045817999999997</c:v>
                </c:pt>
                <c:pt idx="3357">
                  <c:v>60.045825999999998</c:v>
                </c:pt>
                <c:pt idx="3358">
                  <c:v>60.045817999999997</c:v>
                </c:pt>
                <c:pt idx="3359">
                  <c:v>60.045940000000002</c:v>
                </c:pt>
                <c:pt idx="3360">
                  <c:v>60.045799000000002</c:v>
                </c:pt>
                <c:pt idx="3361">
                  <c:v>60.045807000000003</c:v>
                </c:pt>
                <c:pt idx="3362">
                  <c:v>60.045807000000003</c:v>
                </c:pt>
                <c:pt idx="3363">
                  <c:v>60.045921</c:v>
                </c:pt>
                <c:pt idx="3364">
                  <c:v>60.045775999999996</c:v>
                </c:pt>
                <c:pt idx="3365">
                  <c:v>60.045783999999998</c:v>
                </c:pt>
                <c:pt idx="3366">
                  <c:v>60.045783999999998</c:v>
                </c:pt>
                <c:pt idx="3367">
                  <c:v>60.045898000000001</c:v>
                </c:pt>
                <c:pt idx="3368">
                  <c:v>60.045752999999998</c:v>
                </c:pt>
                <c:pt idx="3369">
                  <c:v>60.045769</c:v>
                </c:pt>
                <c:pt idx="3370">
                  <c:v>60.045769</c:v>
                </c:pt>
                <c:pt idx="3371">
                  <c:v>60.045883000000003</c:v>
                </c:pt>
                <c:pt idx="3372">
                  <c:v>60.045741999999997</c:v>
                </c:pt>
                <c:pt idx="3373">
                  <c:v>60.045746000000001</c:v>
                </c:pt>
                <c:pt idx="3374">
                  <c:v>60.045746000000001</c:v>
                </c:pt>
                <c:pt idx="3375">
                  <c:v>60.045859999999998</c:v>
                </c:pt>
                <c:pt idx="3376">
                  <c:v>60.045726999999999</c:v>
                </c:pt>
                <c:pt idx="3377">
                  <c:v>60.045726999999999</c:v>
                </c:pt>
                <c:pt idx="3378">
                  <c:v>60.045734000000003</c:v>
                </c:pt>
                <c:pt idx="3379">
                  <c:v>60.045848999999997</c:v>
                </c:pt>
                <c:pt idx="3380">
                  <c:v>60.045704000000001</c:v>
                </c:pt>
                <c:pt idx="3381">
                  <c:v>60.045712000000002</c:v>
                </c:pt>
                <c:pt idx="3382">
                  <c:v>60.045712000000002</c:v>
                </c:pt>
                <c:pt idx="3383">
                  <c:v>60.045825999999998</c:v>
                </c:pt>
                <c:pt idx="3384">
                  <c:v>60.045684999999999</c:v>
                </c:pt>
                <c:pt idx="3385">
                  <c:v>60.045692000000003</c:v>
                </c:pt>
                <c:pt idx="3386">
                  <c:v>60.045692000000003</c:v>
                </c:pt>
                <c:pt idx="3387">
                  <c:v>60.045811</c:v>
                </c:pt>
                <c:pt idx="3388">
                  <c:v>60.045670000000001</c:v>
                </c:pt>
                <c:pt idx="3389">
                  <c:v>60.045676999999998</c:v>
                </c:pt>
                <c:pt idx="3390">
                  <c:v>60.045676999999998</c:v>
                </c:pt>
                <c:pt idx="3391">
                  <c:v>60.045791999999999</c:v>
                </c:pt>
                <c:pt idx="3392">
                  <c:v>60.045647000000002</c:v>
                </c:pt>
                <c:pt idx="3393">
                  <c:v>60.045653999999999</c:v>
                </c:pt>
                <c:pt idx="3394">
                  <c:v>60.045653999999999</c:v>
                </c:pt>
                <c:pt idx="3395">
                  <c:v>60.045769</c:v>
                </c:pt>
                <c:pt idx="3396">
                  <c:v>60.045628000000001</c:v>
                </c:pt>
                <c:pt idx="3397">
                  <c:v>60.045631</c:v>
                </c:pt>
                <c:pt idx="3398">
                  <c:v>60.045631</c:v>
                </c:pt>
                <c:pt idx="3399">
                  <c:v>60.045746000000001</c:v>
                </c:pt>
                <c:pt idx="3400">
                  <c:v>60.045605000000002</c:v>
                </c:pt>
                <c:pt idx="3401">
                  <c:v>60.045611999999998</c:v>
                </c:pt>
                <c:pt idx="3402">
                  <c:v>60.045611999999998</c:v>
                </c:pt>
                <c:pt idx="3403">
                  <c:v>60.045726999999999</c:v>
                </c:pt>
                <c:pt idx="3404">
                  <c:v>60.045582000000003</c:v>
                </c:pt>
                <c:pt idx="3405">
                  <c:v>60.045589</c:v>
                </c:pt>
                <c:pt idx="3406">
                  <c:v>60.045589</c:v>
                </c:pt>
                <c:pt idx="3407">
                  <c:v>60.045704000000001</c:v>
                </c:pt>
                <c:pt idx="3408">
                  <c:v>60.045569999999998</c:v>
                </c:pt>
                <c:pt idx="3409">
                  <c:v>60.045577999999999</c:v>
                </c:pt>
                <c:pt idx="3410">
                  <c:v>60.045577999999999</c:v>
                </c:pt>
                <c:pt idx="3411">
                  <c:v>60.045692000000003</c:v>
                </c:pt>
                <c:pt idx="3412">
                  <c:v>60.045546999999999</c:v>
                </c:pt>
                <c:pt idx="3413">
                  <c:v>60.045555</c:v>
                </c:pt>
                <c:pt idx="3414">
                  <c:v>60.045555</c:v>
                </c:pt>
                <c:pt idx="3415">
                  <c:v>60.045670000000001</c:v>
                </c:pt>
                <c:pt idx="3416">
                  <c:v>60.045524999999998</c:v>
                </c:pt>
                <c:pt idx="3417">
                  <c:v>60.045532000000001</c:v>
                </c:pt>
                <c:pt idx="3418">
                  <c:v>60.045532000000001</c:v>
                </c:pt>
                <c:pt idx="3419">
                  <c:v>60.045653999999999</c:v>
                </c:pt>
                <c:pt idx="3420">
                  <c:v>60.045513</c:v>
                </c:pt>
                <c:pt idx="3421">
                  <c:v>60.045516999999997</c:v>
                </c:pt>
                <c:pt idx="3422">
                  <c:v>60.045516999999997</c:v>
                </c:pt>
                <c:pt idx="3423">
                  <c:v>60.045631</c:v>
                </c:pt>
                <c:pt idx="3424">
                  <c:v>60.045498000000002</c:v>
                </c:pt>
                <c:pt idx="3425">
                  <c:v>60.045506000000003</c:v>
                </c:pt>
                <c:pt idx="3426">
                  <c:v>60.045506000000003</c:v>
                </c:pt>
                <c:pt idx="3427">
                  <c:v>60.04562</c:v>
                </c:pt>
                <c:pt idx="3428">
                  <c:v>60.045475000000003</c:v>
                </c:pt>
                <c:pt idx="3429">
                  <c:v>60.045482999999997</c:v>
                </c:pt>
                <c:pt idx="3430">
                  <c:v>60.045482999999997</c:v>
                </c:pt>
                <c:pt idx="3431">
                  <c:v>60.045605000000002</c:v>
                </c:pt>
                <c:pt idx="3432">
                  <c:v>60.045464000000003</c:v>
                </c:pt>
                <c:pt idx="3433">
                  <c:v>60.045467000000002</c:v>
                </c:pt>
                <c:pt idx="3434">
                  <c:v>60.045467000000002</c:v>
                </c:pt>
                <c:pt idx="3435">
                  <c:v>60.045582000000003</c:v>
                </c:pt>
                <c:pt idx="3436">
                  <c:v>60.045440999999997</c:v>
                </c:pt>
                <c:pt idx="3437">
                  <c:v>60.045448</c:v>
                </c:pt>
                <c:pt idx="3438">
                  <c:v>60.045448</c:v>
                </c:pt>
                <c:pt idx="3439">
                  <c:v>60.045563000000001</c:v>
                </c:pt>
                <c:pt idx="3440">
                  <c:v>60.045425000000002</c:v>
                </c:pt>
                <c:pt idx="3441">
                  <c:v>60.045433000000003</c:v>
                </c:pt>
                <c:pt idx="3442">
                  <c:v>60.045425000000002</c:v>
                </c:pt>
                <c:pt idx="3443">
                  <c:v>60.045546999999999</c:v>
                </c:pt>
                <c:pt idx="3444">
                  <c:v>60.045403</c:v>
                </c:pt>
                <c:pt idx="3445">
                  <c:v>60.045409999999997</c:v>
                </c:pt>
                <c:pt idx="3446">
                  <c:v>60.045409999999997</c:v>
                </c:pt>
                <c:pt idx="3447">
                  <c:v>60.045524999999998</c:v>
                </c:pt>
                <c:pt idx="3448">
                  <c:v>60.045383000000001</c:v>
                </c:pt>
                <c:pt idx="3449">
                  <c:v>60.045391000000002</c:v>
                </c:pt>
                <c:pt idx="3450">
                  <c:v>60.045391000000002</c:v>
                </c:pt>
                <c:pt idx="3451">
                  <c:v>60.045506000000003</c:v>
                </c:pt>
                <c:pt idx="3452">
                  <c:v>60.045361</c:v>
                </c:pt>
                <c:pt idx="3453">
                  <c:v>60.045368000000003</c:v>
                </c:pt>
                <c:pt idx="3454">
                  <c:v>60.045368000000003</c:v>
                </c:pt>
                <c:pt idx="3455">
                  <c:v>60.045490000000001</c:v>
                </c:pt>
                <c:pt idx="3456">
                  <c:v>60.045349000000002</c:v>
                </c:pt>
                <c:pt idx="3457">
                  <c:v>60.045352999999999</c:v>
                </c:pt>
                <c:pt idx="3458">
                  <c:v>60.045352999999999</c:v>
                </c:pt>
                <c:pt idx="3459">
                  <c:v>60.045467000000002</c:v>
                </c:pt>
                <c:pt idx="3460">
                  <c:v>60.045326000000003</c:v>
                </c:pt>
                <c:pt idx="3461">
                  <c:v>60.045333999999997</c:v>
                </c:pt>
                <c:pt idx="3462">
                  <c:v>60.045333999999997</c:v>
                </c:pt>
                <c:pt idx="3463">
                  <c:v>60.045448</c:v>
                </c:pt>
                <c:pt idx="3464">
                  <c:v>60.045310999999998</c:v>
                </c:pt>
                <c:pt idx="3465">
                  <c:v>60.045318999999999</c:v>
                </c:pt>
                <c:pt idx="3466">
                  <c:v>60.045318999999999</c:v>
                </c:pt>
                <c:pt idx="3467">
                  <c:v>60.045433000000003</c:v>
                </c:pt>
                <c:pt idx="3468">
                  <c:v>60.045287999999999</c:v>
                </c:pt>
                <c:pt idx="3469">
                  <c:v>60.045296</c:v>
                </c:pt>
                <c:pt idx="3470">
                  <c:v>60.045296</c:v>
                </c:pt>
                <c:pt idx="3471">
                  <c:v>60.045417999999998</c:v>
                </c:pt>
                <c:pt idx="3472">
                  <c:v>60.045276999999999</c:v>
                </c:pt>
                <c:pt idx="3473">
                  <c:v>60.045284000000002</c:v>
                </c:pt>
                <c:pt idx="3474">
                  <c:v>60.045284000000002</c:v>
                </c:pt>
                <c:pt idx="3475">
                  <c:v>60.045399000000003</c:v>
                </c:pt>
                <c:pt idx="3476">
                  <c:v>60.045261000000004</c:v>
                </c:pt>
                <c:pt idx="3477">
                  <c:v>60.045268999999998</c:v>
                </c:pt>
                <c:pt idx="3478">
                  <c:v>60.045268999999998</c:v>
                </c:pt>
                <c:pt idx="3479">
                  <c:v>60.045383000000001</c:v>
                </c:pt>
                <c:pt idx="3480">
                  <c:v>60.045237999999998</c:v>
                </c:pt>
                <c:pt idx="3481">
                  <c:v>60.045254</c:v>
                </c:pt>
                <c:pt idx="3482">
                  <c:v>60.045254</c:v>
                </c:pt>
                <c:pt idx="3483">
                  <c:v>60.045368000000003</c:v>
                </c:pt>
                <c:pt idx="3484">
                  <c:v>60.045226999999997</c:v>
                </c:pt>
                <c:pt idx="3485">
                  <c:v>60.045234999999998</c:v>
                </c:pt>
                <c:pt idx="3486">
                  <c:v>60.045234999999998</c:v>
                </c:pt>
                <c:pt idx="3487">
                  <c:v>60.045349000000002</c:v>
                </c:pt>
                <c:pt idx="3488">
                  <c:v>60.045211999999999</c:v>
                </c:pt>
                <c:pt idx="3489">
                  <c:v>60.045219000000003</c:v>
                </c:pt>
                <c:pt idx="3490">
                  <c:v>60.045219000000003</c:v>
                </c:pt>
                <c:pt idx="3491">
                  <c:v>60.045333999999997</c:v>
                </c:pt>
                <c:pt idx="3492">
                  <c:v>60.045189000000001</c:v>
                </c:pt>
                <c:pt idx="3493">
                  <c:v>60.045197000000002</c:v>
                </c:pt>
                <c:pt idx="3494">
                  <c:v>60.045197000000002</c:v>
                </c:pt>
                <c:pt idx="3495">
                  <c:v>60.045310999999998</c:v>
                </c:pt>
                <c:pt idx="3496">
                  <c:v>60.045169999999999</c:v>
                </c:pt>
                <c:pt idx="3497">
                  <c:v>60.045180999999999</c:v>
                </c:pt>
                <c:pt idx="3498">
                  <c:v>60.045180999999999</c:v>
                </c:pt>
                <c:pt idx="3499">
                  <c:v>60.045296</c:v>
                </c:pt>
                <c:pt idx="3500">
                  <c:v>60.045155000000001</c:v>
                </c:pt>
                <c:pt idx="3501">
                  <c:v>60.045161999999998</c:v>
                </c:pt>
                <c:pt idx="3502">
                  <c:v>60.045161999999998</c:v>
                </c:pt>
                <c:pt idx="3503">
                  <c:v>60.045276999999999</c:v>
                </c:pt>
                <c:pt idx="3504">
                  <c:v>60.045132000000002</c:v>
                </c:pt>
                <c:pt idx="3505">
                  <c:v>60.045138999999999</c:v>
                </c:pt>
                <c:pt idx="3506">
                  <c:v>60.045138999999999</c:v>
                </c:pt>
                <c:pt idx="3507">
                  <c:v>60.045254</c:v>
                </c:pt>
                <c:pt idx="3508">
                  <c:v>60.045119999999997</c:v>
                </c:pt>
                <c:pt idx="3509">
                  <c:v>60.045124000000001</c:v>
                </c:pt>
                <c:pt idx="3510">
                  <c:v>60.045124000000001</c:v>
                </c:pt>
                <c:pt idx="3511">
                  <c:v>60.045237999999998</c:v>
                </c:pt>
                <c:pt idx="3512">
                  <c:v>60.045096999999998</c:v>
                </c:pt>
                <c:pt idx="3513">
                  <c:v>60.045105</c:v>
                </c:pt>
                <c:pt idx="3514">
                  <c:v>60.045105</c:v>
                </c:pt>
                <c:pt idx="3515">
                  <c:v>60.045226999999997</c:v>
                </c:pt>
                <c:pt idx="3516">
                  <c:v>60.045082000000001</c:v>
                </c:pt>
                <c:pt idx="3517">
                  <c:v>60.045090000000002</c:v>
                </c:pt>
                <c:pt idx="3518">
                  <c:v>60.045090000000002</c:v>
                </c:pt>
                <c:pt idx="3519">
                  <c:v>60.045203999999998</c:v>
                </c:pt>
                <c:pt idx="3520">
                  <c:v>60.045067000000003</c:v>
                </c:pt>
                <c:pt idx="3521">
                  <c:v>60.045074</c:v>
                </c:pt>
                <c:pt idx="3522">
                  <c:v>60.045074</c:v>
                </c:pt>
                <c:pt idx="3523">
                  <c:v>60.045189000000001</c:v>
                </c:pt>
                <c:pt idx="3524">
                  <c:v>60.045054999999998</c:v>
                </c:pt>
                <c:pt idx="3525">
                  <c:v>60.045059000000002</c:v>
                </c:pt>
                <c:pt idx="3526">
                  <c:v>60.045059000000002</c:v>
                </c:pt>
                <c:pt idx="3527">
                  <c:v>60.045174000000003</c:v>
                </c:pt>
                <c:pt idx="3528">
                  <c:v>60.04504</c:v>
                </c:pt>
                <c:pt idx="3529">
                  <c:v>60.045048000000001</c:v>
                </c:pt>
                <c:pt idx="3530">
                  <c:v>60.045048000000001</c:v>
                </c:pt>
                <c:pt idx="3531">
                  <c:v>60.045161999999998</c:v>
                </c:pt>
                <c:pt idx="3532">
                  <c:v>60.045017000000001</c:v>
                </c:pt>
                <c:pt idx="3533">
                  <c:v>60.045032999999997</c:v>
                </c:pt>
                <c:pt idx="3534">
                  <c:v>60.045032999999997</c:v>
                </c:pt>
                <c:pt idx="3535">
                  <c:v>60.045147</c:v>
                </c:pt>
                <c:pt idx="3536">
                  <c:v>60.045006000000001</c:v>
                </c:pt>
                <c:pt idx="3537">
                  <c:v>60.045009999999998</c:v>
                </c:pt>
                <c:pt idx="3538">
                  <c:v>60.045009999999998</c:v>
                </c:pt>
                <c:pt idx="3539">
                  <c:v>60.045124000000001</c:v>
                </c:pt>
                <c:pt idx="3540">
                  <c:v>60.044991000000003</c:v>
                </c:pt>
                <c:pt idx="3541">
                  <c:v>60.044998</c:v>
                </c:pt>
                <c:pt idx="3542">
                  <c:v>60.044998</c:v>
                </c:pt>
                <c:pt idx="3543">
                  <c:v>60.045113000000001</c:v>
                </c:pt>
                <c:pt idx="3544">
                  <c:v>60.044967999999997</c:v>
                </c:pt>
                <c:pt idx="3545">
                  <c:v>60.044975000000001</c:v>
                </c:pt>
                <c:pt idx="3546">
                  <c:v>60.044975000000001</c:v>
                </c:pt>
                <c:pt idx="3547">
                  <c:v>60.045090000000002</c:v>
                </c:pt>
                <c:pt idx="3548">
                  <c:v>60.044952000000002</c:v>
                </c:pt>
                <c:pt idx="3549">
                  <c:v>60.044960000000003</c:v>
                </c:pt>
                <c:pt idx="3550">
                  <c:v>60.044960000000003</c:v>
                </c:pt>
                <c:pt idx="3551">
                  <c:v>60.045074</c:v>
                </c:pt>
                <c:pt idx="3552">
                  <c:v>60.044933</c:v>
                </c:pt>
                <c:pt idx="3553">
                  <c:v>60.044941000000001</c:v>
                </c:pt>
                <c:pt idx="3554">
                  <c:v>60.044941000000001</c:v>
                </c:pt>
                <c:pt idx="3555">
                  <c:v>60.045054999999998</c:v>
                </c:pt>
                <c:pt idx="3556">
                  <c:v>60.044918000000003</c:v>
                </c:pt>
                <c:pt idx="3557">
                  <c:v>60.044925999999997</c:v>
                </c:pt>
                <c:pt idx="3558">
                  <c:v>60.044925999999997</c:v>
                </c:pt>
                <c:pt idx="3559">
                  <c:v>60.04504</c:v>
                </c:pt>
                <c:pt idx="3560">
                  <c:v>60.044902999999998</c:v>
                </c:pt>
                <c:pt idx="3561">
                  <c:v>60.044910000000002</c:v>
                </c:pt>
                <c:pt idx="3562">
                  <c:v>60.044910000000002</c:v>
                </c:pt>
                <c:pt idx="3563">
                  <c:v>60.045025000000003</c:v>
                </c:pt>
                <c:pt idx="3564">
                  <c:v>60.044884000000003</c:v>
                </c:pt>
                <c:pt idx="3565">
                  <c:v>60.044891</c:v>
                </c:pt>
                <c:pt idx="3566">
                  <c:v>60.044894999999997</c:v>
                </c:pt>
                <c:pt idx="3567">
                  <c:v>60.045009999999998</c:v>
                </c:pt>
                <c:pt idx="3568">
                  <c:v>60.044868000000001</c:v>
                </c:pt>
                <c:pt idx="3569">
                  <c:v>60.044876000000002</c:v>
                </c:pt>
                <c:pt idx="3570">
                  <c:v>60.044876000000002</c:v>
                </c:pt>
                <c:pt idx="3571">
                  <c:v>60.044998</c:v>
                </c:pt>
                <c:pt idx="3572">
                  <c:v>60.044853000000003</c:v>
                </c:pt>
                <c:pt idx="3573">
                  <c:v>60.044860999999997</c:v>
                </c:pt>
                <c:pt idx="3574">
                  <c:v>60.044860999999997</c:v>
                </c:pt>
                <c:pt idx="3575">
                  <c:v>60.044983000000002</c:v>
                </c:pt>
                <c:pt idx="3576">
                  <c:v>60.044837999999999</c:v>
                </c:pt>
                <c:pt idx="3577">
                  <c:v>60.044846</c:v>
                </c:pt>
                <c:pt idx="3578">
                  <c:v>60.044846</c:v>
                </c:pt>
                <c:pt idx="3579">
                  <c:v>60.044967999999997</c:v>
                </c:pt>
                <c:pt idx="3580">
                  <c:v>60.044826999999998</c:v>
                </c:pt>
                <c:pt idx="3581">
                  <c:v>60.044829999999997</c:v>
                </c:pt>
                <c:pt idx="3582">
                  <c:v>60.044829999999997</c:v>
                </c:pt>
                <c:pt idx="3583">
                  <c:v>60.044944999999998</c:v>
                </c:pt>
                <c:pt idx="3584">
                  <c:v>60.044811000000003</c:v>
                </c:pt>
                <c:pt idx="3585">
                  <c:v>60.044818999999997</c:v>
                </c:pt>
                <c:pt idx="3586">
                  <c:v>60.044818999999997</c:v>
                </c:pt>
                <c:pt idx="3587">
                  <c:v>60.044933</c:v>
                </c:pt>
                <c:pt idx="3588">
                  <c:v>60.044795999999998</c:v>
                </c:pt>
                <c:pt idx="3589">
                  <c:v>60.044803999999999</c:v>
                </c:pt>
                <c:pt idx="3590">
                  <c:v>60.044803999999999</c:v>
                </c:pt>
                <c:pt idx="3591">
                  <c:v>60.044918000000003</c:v>
                </c:pt>
                <c:pt idx="3592">
                  <c:v>60.044781</c:v>
                </c:pt>
                <c:pt idx="3593">
                  <c:v>60.044787999999997</c:v>
                </c:pt>
                <c:pt idx="3594">
                  <c:v>60.044787999999997</c:v>
                </c:pt>
                <c:pt idx="3595">
                  <c:v>60.044902999999998</c:v>
                </c:pt>
                <c:pt idx="3596">
                  <c:v>60.044761999999999</c:v>
                </c:pt>
                <c:pt idx="3597">
                  <c:v>60.044769000000002</c:v>
                </c:pt>
                <c:pt idx="3598">
                  <c:v>60.044769000000002</c:v>
                </c:pt>
                <c:pt idx="3599">
                  <c:v>60.044884000000003</c:v>
                </c:pt>
                <c:pt idx="3600">
                  <c:v>60.044746000000004</c:v>
                </c:pt>
                <c:pt idx="3601">
                  <c:v>60.044753999999998</c:v>
                </c:pt>
              </c:numCache>
            </c:numRef>
          </c:yVal>
          <c:smooth val="0"/>
        </c:ser>
        <c:ser>
          <c:idx val="2"/>
          <c:order val="2"/>
          <c:tx>
            <c:strRef>
              <c:f>'Bus frequency'!$J$7</c:f>
              <c:strCache>
                <c:ptCount val="1"/>
                <c:pt idx="0">
                  <c:v>500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frequency'!$J$8:$J$3609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59.797604</c:v>
                </c:pt>
                <c:pt idx="461">
                  <c:v>59.797459000000003</c:v>
                </c:pt>
                <c:pt idx="462">
                  <c:v>59.797229999999999</c:v>
                </c:pt>
                <c:pt idx="463">
                  <c:v>59.797195000000002</c:v>
                </c:pt>
                <c:pt idx="464">
                  <c:v>59.797145999999998</c:v>
                </c:pt>
                <c:pt idx="465">
                  <c:v>59.797001000000002</c:v>
                </c:pt>
                <c:pt idx="466">
                  <c:v>59.796860000000002</c:v>
                </c:pt>
                <c:pt idx="467">
                  <c:v>59.796646000000003</c:v>
                </c:pt>
                <c:pt idx="468">
                  <c:v>59.796619</c:v>
                </c:pt>
                <c:pt idx="469">
                  <c:v>59.796489999999999</c:v>
                </c:pt>
                <c:pt idx="470">
                  <c:v>59.796368000000001</c:v>
                </c:pt>
                <c:pt idx="471">
                  <c:v>59.796165000000002</c:v>
                </c:pt>
                <c:pt idx="472">
                  <c:v>59.796154000000001</c:v>
                </c:pt>
                <c:pt idx="473">
                  <c:v>59.796039999999998</c:v>
                </c:pt>
                <c:pt idx="474">
                  <c:v>59.795929000000001</c:v>
                </c:pt>
                <c:pt idx="475">
                  <c:v>59.795918</c:v>
                </c:pt>
                <c:pt idx="476">
                  <c:v>59.795807000000003</c:v>
                </c:pt>
                <c:pt idx="477">
                  <c:v>59.795707999999998</c:v>
                </c:pt>
                <c:pt idx="478">
                  <c:v>59.795704000000001</c:v>
                </c:pt>
                <c:pt idx="479">
                  <c:v>59.795608999999999</c:v>
                </c:pt>
                <c:pt idx="480">
                  <c:v>59.795605000000002</c:v>
                </c:pt>
                <c:pt idx="481">
                  <c:v>59.795597000000001</c:v>
                </c:pt>
                <c:pt idx="482">
                  <c:v>59.795623999999997</c:v>
                </c:pt>
                <c:pt idx="483">
                  <c:v>59.795639000000001</c:v>
                </c:pt>
                <c:pt idx="484">
                  <c:v>59.795670000000001</c:v>
                </c:pt>
                <c:pt idx="485">
                  <c:v>59.795715000000001</c:v>
                </c:pt>
                <c:pt idx="486">
                  <c:v>59.795757000000002</c:v>
                </c:pt>
                <c:pt idx="487">
                  <c:v>59.795811</c:v>
                </c:pt>
                <c:pt idx="488">
                  <c:v>59.795901999999998</c:v>
                </c:pt>
                <c:pt idx="489">
                  <c:v>59.796120000000002</c:v>
                </c:pt>
                <c:pt idx="490">
                  <c:v>59.796402</c:v>
                </c:pt>
                <c:pt idx="491">
                  <c:v>59.796680000000002</c:v>
                </c:pt>
                <c:pt idx="492">
                  <c:v>59.796959000000001</c:v>
                </c:pt>
                <c:pt idx="493">
                  <c:v>59.797241</c:v>
                </c:pt>
                <c:pt idx="494">
                  <c:v>59.797702999999998</c:v>
                </c:pt>
                <c:pt idx="495">
                  <c:v>59.798324999999998</c:v>
                </c:pt>
                <c:pt idx="496">
                  <c:v>59.799174999999998</c:v>
                </c:pt>
                <c:pt idx="497">
                  <c:v>59.800044999999997</c:v>
                </c:pt>
                <c:pt idx="498">
                  <c:v>59.800888</c:v>
                </c:pt>
                <c:pt idx="499">
                  <c:v>59.801830000000002</c:v>
                </c:pt>
                <c:pt idx="500">
                  <c:v>59.802536000000003</c:v>
                </c:pt>
                <c:pt idx="501">
                  <c:v>59.803382999999997</c:v>
                </c:pt>
                <c:pt idx="502">
                  <c:v>59.804226</c:v>
                </c:pt>
                <c:pt idx="503">
                  <c:v>59.805183</c:v>
                </c:pt>
                <c:pt idx="504">
                  <c:v>59.805889000000001</c:v>
                </c:pt>
                <c:pt idx="505">
                  <c:v>59.806739999999998</c:v>
                </c:pt>
                <c:pt idx="506">
                  <c:v>59.807589999999998</c:v>
                </c:pt>
                <c:pt idx="507">
                  <c:v>59.808556000000003</c:v>
                </c:pt>
                <c:pt idx="508">
                  <c:v>59.809269</c:v>
                </c:pt>
                <c:pt idx="509">
                  <c:v>59.810138999999999</c:v>
                </c:pt>
                <c:pt idx="510">
                  <c:v>59.811005000000002</c:v>
                </c:pt>
                <c:pt idx="511">
                  <c:v>59.811996000000001</c:v>
                </c:pt>
                <c:pt idx="512">
                  <c:v>59.812736999999998</c:v>
                </c:pt>
                <c:pt idx="513">
                  <c:v>59.813633000000003</c:v>
                </c:pt>
                <c:pt idx="514">
                  <c:v>59.814529</c:v>
                </c:pt>
                <c:pt idx="515">
                  <c:v>59.815551999999997</c:v>
                </c:pt>
                <c:pt idx="516">
                  <c:v>59.816322</c:v>
                </c:pt>
                <c:pt idx="517">
                  <c:v>59.817253000000001</c:v>
                </c:pt>
                <c:pt idx="518">
                  <c:v>59.818179999999998</c:v>
                </c:pt>
                <c:pt idx="519">
                  <c:v>59.819229</c:v>
                </c:pt>
                <c:pt idx="520">
                  <c:v>59.820025999999999</c:v>
                </c:pt>
                <c:pt idx="521">
                  <c:v>59.820979999999999</c:v>
                </c:pt>
                <c:pt idx="522">
                  <c:v>59.821930000000002</c:v>
                </c:pt>
                <c:pt idx="523">
                  <c:v>59.823002000000002</c:v>
                </c:pt>
                <c:pt idx="524">
                  <c:v>59.823813999999999</c:v>
                </c:pt>
                <c:pt idx="525">
                  <c:v>59.824782999999996</c:v>
                </c:pt>
                <c:pt idx="526">
                  <c:v>59.825752000000001</c:v>
                </c:pt>
                <c:pt idx="527">
                  <c:v>59.826839</c:v>
                </c:pt>
                <c:pt idx="528">
                  <c:v>59.827666999999998</c:v>
                </c:pt>
                <c:pt idx="529">
                  <c:v>59.828651000000001</c:v>
                </c:pt>
                <c:pt idx="530">
                  <c:v>59.829628</c:v>
                </c:pt>
                <c:pt idx="531">
                  <c:v>59.830730000000003</c:v>
                </c:pt>
                <c:pt idx="532">
                  <c:v>59.831566000000002</c:v>
                </c:pt>
                <c:pt idx="533">
                  <c:v>59.832557999999999</c:v>
                </c:pt>
                <c:pt idx="534">
                  <c:v>59.833545999999998</c:v>
                </c:pt>
                <c:pt idx="535">
                  <c:v>59.834662999999999</c:v>
                </c:pt>
                <c:pt idx="536">
                  <c:v>59.835503000000003</c:v>
                </c:pt>
                <c:pt idx="537">
                  <c:v>59.836506</c:v>
                </c:pt>
                <c:pt idx="538">
                  <c:v>59.837505</c:v>
                </c:pt>
                <c:pt idx="539">
                  <c:v>59.838630999999999</c:v>
                </c:pt>
                <c:pt idx="540">
                  <c:v>59.839485000000003</c:v>
                </c:pt>
                <c:pt idx="541">
                  <c:v>59.840499999999999</c:v>
                </c:pt>
                <c:pt idx="542">
                  <c:v>59.841510999999997</c:v>
                </c:pt>
                <c:pt idx="543">
                  <c:v>59.842647999999997</c:v>
                </c:pt>
                <c:pt idx="544">
                  <c:v>59.843510000000002</c:v>
                </c:pt>
                <c:pt idx="545">
                  <c:v>59.844535999999998</c:v>
                </c:pt>
                <c:pt idx="546">
                  <c:v>59.845554</c:v>
                </c:pt>
                <c:pt idx="547">
                  <c:v>59.846702999999998</c:v>
                </c:pt>
                <c:pt idx="548">
                  <c:v>59.847575999999997</c:v>
                </c:pt>
                <c:pt idx="549">
                  <c:v>59.848610000000001</c:v>
                </c:pt>
                <c:pt idx="550">
                  <c:v>59.849635999999997</c:v>
                </c:pt>
                <c:pt idx="551">
                  <c:v>59.850796000000003</c:v>
                </c:pt>
                <c:pt idx="552">
                  <c:v>59.851669000000001</c:v>
                </c:pt>
                <c:pt idx="553">
                  <c:v>59.852710999999999</c:v>
                </c:pt>
                <c:pt idx="554">
                  <c:v>59.853745000000004</c:v>
                </c:pt>
                <c:pt idx="555">
                  <c:v>59.854903999999998</c:v>
                </c:pt>
                <c:pt idx="556">
                  <c:v>59.855778000000001</c:v>
                </c:pt>
                <c:pt idx="557">
                  <c:v>59.856822999999999</c:v>
                </c:pt>
                <c:pt idx="558">
                  <c:v>59.857852999999999</c:v>
                </c:pt>
                <c:pt idx="559">
                  <c:v>59.859012999999997</c:v>
                </c:pt>
                <c:pt idx="560">
                  <c:v>59.859886000000003</c:v>
                </c:pt>
                <c:pt idx="561">
                  <c:v>59.860923999999997</c:v>
                </c:pt>
                <c:pt idx="562">
                  <c:v>59.861946000000003</c:v>
                </c:pt>
                <c:pt idx="563">
                  <c:v>59.863098000000001</c:v>
                </c:pt>
                <c:pt idx="564">
                  <c:v>59.863959999999999</c:v>
                </c:pt>
                <c:pt idx="565">
                  <c:v>59.864986000000002</c:v>
                </c:pt>
                <c:pt idx="566">
                  <c:v>59.865997</c:v>
                </c:pt>
                <c:pt idx="567">
                  <c:v>59.867134</c:v>
                </c:pt>
                <c:pt idx="568">
                  <c:v>59.867977000000003</c:v>
                </c:pt>
                <c:pt idx="569">
                  <c:v>59.868983999999998</c:v>
                </c:pt>
                <c:pt idx="570">
                  <c:v>59.869976000000001</c:v>
                </c:pt>
                <c:pt idx="571">
                  <c:v>59.871098000000003</c:v>
                </c:pt>
                <c:pt idx="572">
                  <c:v>59.871913999999997</c:v>
                </c:pt>
                <c:pt idx="573">
                  <c:v>59.872897999999999</c:v>
                </c:pt>
                <c:pt idx="574">
                  <c:v>59.873866999999997</c:v>
                </c:pt>
                <c:pt idx="575">
                  <c:v>59.874961999999996</c:v>
                </c:pt>
                <c:pt idx="576">
                  <c:v>59.875751000000001</c:v>
                </c:pt>
                <c:pt idx="577">
                  <c:v>59.876713000000002</c:v>
                </c:pt>
                <c:pt idx="578">
                  <c:v>59.877651</c:v>
                </c:pt>
                <c:pt idx="579">
                  <c:v>59.878723000000001</c:v>
                </c:pt>
                <c:pt idx="580">
                  <c:v>59.879477999999999</c:v>
                </c:pt>
                <c:pt idx="581">
                  <c:v>59.880405000000003</c:v>
                </c:pt>
                <c:pt idx="582">
                  <c:v>59.881317000000003</c:v>
                </c:pt>
                <c:pt idx="583">
                  <c:v>59.882359000000001</c:v>
                </c:pt>
                <c:pt idx="584">
                  <c:v>59.883087000000003</c:v>
                </c:pt>
                <c:pt idx="585">
                  <c:v>59.883983999999998</c:v>
                </c:pt>
                <c:pt idx="586">
                  <c:v>59.884864999999998</c:v>
                </c:pt>
                <c:pt idx="587">
                  <c:v>59.885876000000003</c:v>
                </c:pt>
                <c:pt idx="588">
                  <c:v>59.886569999999999</c:v>
                </c:pt>
                <c:pt idx="589">
                  <c:v>59.887439999999998</c:v>
                </c:pt>
                <c:pt idx="590">
                  <c:v>59.888289999999998</c:v>
                </c:pt>
                <c:pt idx="591">
                  <c:v>59.889282000000001</c:v>
                </c:pt>
                <c:pt idx="592">
                  <c:v>59.889941999999998</c:v>
                </c:pt>
                <c:pt idx="593">
                  <c:v>59.890788999999998</c:v>
                </c:pt>
                <c:pt idx="594">
                  <c:v>59.891613</c:v>
                </c:pt>
                <c:pt idx="595">
                  <c:v>59.892581999999997</c:v>
                </c:pt>
                <c:pt idx="596">
                  <c:v>59.893219000000002</c:v>
                </c:pt>
                <c:pt idx="597">
                  <c:v>59.894038999999999</c:v>
                </c:pt>
                <c:pt idx="598">
                  <c:v>59.894848000000003</c:v>
                </c:pt>
                <c:pt idx="599">
                  <c:v>59.895797999999999</c:v>
                </c:pt>
                <c:pt idx="600">
                  <c:v>59.896411999999998</c:v>
                </c:pt>
                <c:pt idx="601">
                  <c:v>59.897216999999998</c:v>
                </c:pt>
                <c:pt idx="602">
                  <c:v>59.898009999999999</c:v>
                </c:pt>
                <c:pt idx="603">
                  <c:v>59.898949000000002</c:v>
                </c:pt>
                <c:pt idx="604">
                  <c:v>59.899551000000002</c:v>
                </c:pt>
                <c:pt idx="605">
                  <c:v>59.900345000000002</c:v>
                </c:pt>
                <c:pt idx="606">
                  <c:v>59.901127000000002</c:v>
                </c:pt>
                <c:pt idx="607">
                  <c:v>59.902057999999997</c:v>
                </c:pt>
                <c:pt idx="608">
                  <c:v>59.902653000000001</c:v>
                </c:pt>
                <c:pt idx="609">
                  <c:v>59.903441999999998</c:v>
                </c:pt>
                <c:pt idx="610">
                  <c:v>59.904221</c:v>
                </c:pt>
                <c:pt idx="611">
                  <c:v>59.905147999999997</c:v>
                </c:pt>
                <c:pt idx="612">
                  <c:v>59.905738999999997</c:v>
                </c:pt>
                <c:pt idx="613">
                  <c:v>59.906528000000002</c:v>
                </c:pt>
                <c:pt idx="614">
                  <c:v>59.907307000000003</c:v>
                </c:pt>
                <c:pt idx="615">
                  <c:v>59.908240999999997</c:v>
                </c:pt>
                <c:pt idx="616">
                  <c:v>59.908833000000001</c:v>
                </c:pt>
                <c:pt idx="617">
                  <c:v>59.909621999999999</c:v>
                </c:pt>
                <c:pt idx="618">
                  <c:v>59.910407999999997</c:v>
                </c:pt>
                <c:pt idx="619">
                  <c:v>59.911346000000002</c:v>
                </c:pt>
                <c:pt idx="620">
                  <c:v>59.911949</c:v>
                </c:pt>
                <c:pt idx="621">
                  <c:v>59.912745999999999</c:v>
                </c:pt>
                <c:pt idx="622">
                  <c:v>59.913536000000001</c:v>
                </c:pt>
                <c:pt idx="623">
                  <c:v>59.914482</c:v>
                </c:pt>
                <c:pt idx="624">
                  <c:v>59.915092000000001</c:v>
                </c:pt>
                <c:pt idx="625">
                  <c:v>59.915900999999998</c:v>
                </c:pt>
                <c:pt idx="626">
                  <c:v>59.916702000000001</c:v>
                </c:pt>
                <c:pt idx="627">
                  <c:v>59.917656000000001</c:v>
                </c:pt>
                <c:pt idx="628">
                  <c:v>59.91827</c:v>
                </c:pt>
                <c:pt idx="629">
                  <c:v>59.919089999999997</c:v>
                </c:pt>
                <c:pt idx="630">
                  <c:v>59.919899000000001</c:v>
                </c:pt>
                <c:pt idx="631">
                  <c:v>59.920864000000002</c:v>
                </c:pt>
                <c:pt idx="632">
                  <c:v>59.921489999999999</c:v>
                </c:pt>
                <c:pt idx="633">
                  <c:v>59.922317999999997</c:v>
                </c:pt>
                <c:pt idx="634">
                  <c:v>59.92313</c:v>
                </c:pt>
                <c:pt idx="635">
                  <c:v>59.924103000000002</c:v>
                </c:pt>
                <c:pt idx="636">
                  <c:v>59.924736000000003</c:v>
                </c:pt>
                <c:pt idx="637">
                  <c:v>59.925567999999998</c:v>
                </c:pt>
                <c:pt idx="638">
                  <c:v>59.926388000000003</c:v>
                </c:pt>
                <c:pt idx="639">
                  <c:v>59.927368000000001</c:v>
                </c:pt>
                <c:pt idx="640">
                  <c:v>59.928004999999999</c:v>
                </c:pt>
                <c:pt idx="641">
                  <c:v>59.928840999999998</c:v>
                </c:pt>
                <c:pt idx="642">
                  <c:v>59.929665</c:v>
                </c:pt>
                <c:pt idx="643">
                  <c:v>59.930644999999998</c:v>
                </c:pt>
                <c:pt idx="644">
                  <c:v>59.931282000000003</c:v>
                </c:pt>
                <c:pt idx="645">
                  <c:v>59.932113999999999</c:v>
                </c:pt>
                <c:pt idx="646">
                  <c:v>59.932941</c:v>
                </c:pt>
                <c:pt idx="647">
                  <c:v>59.933922000000003</c:v>
                </c:pt>
                <c:pt idx="648">
                  <c:v>59.934550999999999</c:v>
                </c:pt>
                <c:pt idx="649">
                  <c:v>59.935378999999998</c:v>
                </c:pt>
                <c:pt idx="650">
                  <c:v>59.936199000000002</c:v>
                </c:pt>
                <c:pt idx="651">
                  <c:v>59.937176000000001</c:v>
                </c:pt>
                <c:pt idx="652">
                  <c:v>59.937798000000001</c:v>
                </c:pt>
                <c:pt idx="653">
                  <c:v>59.938622000000002</c:v>
                </c:pt>
                <c:pt idx="654">
                  <c:v>59.939430000000002</c:v>
                </c:pt>
                <c:pt idx="655">
                  <c:v>59.940398999999999</c:v>
                </c:pt>
                <c:pt idx="656">
                  <c:v>59.941009999999999</c:v>
                </c:pt>
                <c:pt idx="657">
                  <c:v>59.941822000000002</c:v>
                </c:pt>
                <c:pt idx="658">
                  <c:v>59.942622999999998</c:v>
                </c:pt>
                <c:pt idx="659">
                  <c:v>59.943576999999998</c:v>
                </c:pt>
                <c:pt idx="660">
                  <c:v>59.944175999999999</c:v>
                </c:pt>
                <c:pt idx="661">
                  <c:v>59.944972999999997</c:v>
                </c:pt>
                <c:pt idx="662">
                  <c:v>59.945759000000002</c:v>
                </c:pt>
                <c:pt idx="663">
                  <c:v>59.946697</c:v>
                </c:pt>
                <c:pt idx="664">
                  <c:v>59.947277</c:v>
                </c:pt>
                <c:pt idx="665">
                  <c:v>59.948062999999998</c:v>
                </c:pt>
                <c:pt idx="666">
                  <c:v>59.948830000000001</c:v>
                </c:pt>
                <c:pt idx="667">
                  <c:v>59.949748999999997</c:v>
                </c:pt>
                <c:pt idx="668">
                  <c:v>59.950313999999999</c:v>
                </c:pt>
                <c:pt idx="669">
                  <c:v>59.951079999999997</c:v>
                </c:pt>
                <c:pt idx="670">
                  <c:v>59.951832000000003</c:v>
                </c:pt>
                <c:pt idx="671">
                  <c:v>59.952731999999997</c:v>
                </c:pt>
                <c:pt idx="672">
                  <c:v>59.953277999999997</c:v>
                </c:pt>
                <c:pt idx="673">
                  <c:v>59.954025000000001</c:v>
                </c:pt>
                <c:pt idx="674">
                  <c:v>59.954757999999998</c:v>
                </c:pt>
                <c:pt idx="675">
                  <c:v>59.955638999999998</c:v>
                </c:pt>
                <c:pt idx="676">
                  <c:v>59.956169000000003</c:v>
                </c:pt>
                <c:pt idx="677">
                  <c:v>59.956890000000001</c:v>
                </c:pt>
                <c:pt idx="678">
                  <c:v>59.957607000000003</c:v>
                </c:pt>
                <c:pt idx="679">
                  <c:v>59.958472999999998</c:v>
                </c:pt>
                <c:pt idx="680">
                  <c:v>59.958976999999997</c:v>
                </c:pt>
                <c:pt idx="681">
                  <c:v>59.959685999999998</c:v>
                </c:pt>
                <c:pt idx="682">
                  <c:v>59.960377000000001</c:v>
                </c:pt>
                <c:pt idx="683">
                  <c:v>59.961227000000001</c:v>
                </c:pt>
                <c:pt idx="684">
                  <c:v>59.961711999999999</c:v>
                </c:pt>
                <c:pt idx="685">
                  <c:v>59.962398999999998</c:v>
                </c:pt>
                <c:pt idx="686">
                  <c:v>59.963073999999999</c:v>
                </c:pt>
                <c:pt idx="687">
                  <c:v>59.963901999999997</c:v>
                </c:pt>
                <c:pt idx="688">
                  <c:v>59.964374999999997</c:v>
                </c:pt>
                <c:pt idx="689">
                  <c:v>59.965041999999997</c:v>
                </c:pt>
                <c:pt idx="690">
                  <c:v>59.965698000000003</c:v>
                </c:pt>
                <c:pt idx="691">
                  <c:v>59.966510999999997</c:v>
                </c:pt>
                <c:pt idx="692">
                  <c:v>59.966960999999998</c:v>
                </c:pt>
                <c:pt idx="693">
                  <c:v>59.967616999999997</c:v>
                </c:pt>
                <c:pt idx="694">
                  <c:v>59.968257999999999</c:v>
                </c:pt>
                <c:pt idx="695">
                  <c:v>59.969051</c:v>
                </c:pt>
                <c:pt idx="696">
                  <c:v>59.969486000000003</c:v>
                </c:pt>
                <c:pt idx="697">
                  <c:v>59.970123000000001</c:v>
                </c:pt>
                <c:pt idx="698">
                  <c:v>59.970748999999998</c:v>
                </c:pt>
                <c:pt idx="699">
                  <c:v>59.971530999999999</c:v>
                </c:pt>
                <c:pt idx="700">
                  <c:v>59.971950999999997</c:v>
                </c:pt>
                <c:pt idx="701">
                  <c:v>59.972572</c:v>
                </c:pt>
                <c:pt idx="702">
                  <c:v>59.973185999999998</c:v>
                </c:pt>
                <c:pt idx="703">
                  <c:v>59.973948999999998</c:v>
                </c:pt>
                <c:pt idx="704">
                  <c:v>59.974361000000002</c:v>
                </c:pt>
                <c:pt idx="705">
                  <c:v>59.974967999999997</c:v>
                </c:pt>
                <c:pt idx="706">
                  <c:v>59.975566999999998</c:v>
                </c:pt>
                <c:pt idx="707">
                  <c:v>59.976322000000003</c:v>
                </c:pt>
                <c:pt idx="708">
                  <c:v>59.976719000000003</c:v>
                </c:pt>
                <c:pt idx="709">
                  <c:v>59.977310000000003</c:v>
                </c:pt>
                <c:pt idx="710">
                  <c:v>59.977901000000003</c:v>
                </c:pt>
                <c:pt idx="711">
                  <c:v>59.978648999999997</c:v>
                </c:pt>
                <c:pt idx="712">
                  <c:v>59.979030999999999</c:v>
                </c:pt>
                <c:pt idx="713">
                  <c:v>59.979621999999999</c:v>
                </c:pt>
                <c:pt idx="714">
                  <c:v>59.980201999999998</c:v>
                </c:pt>
                <c:pt idx="715">
                  <c:v>59.980938000000002</c:v>
                </c:pt>
                <c:pt idx="716">
                  <c:v>59.981316</c:v>
                </c:pt>
                <c:pt idx="717">
                  <c:v>59.981892000000002</c:v>
                </c:pt>
                <c:pt idx="718">
                  <c:v>59.982460000000003</c:v>
                </c:pt>
                <c:pt idx="719">
                  <c:v>59.983192000000003</c:v>
                </c:pt>
                <c:pt idx="720">
                  <c:v>59.983559</c:v>
                </c:pt>
                <c:pt idx="721">
                  <c:v>59.984135000000002</c:v>
                </c:pt>
                <c:pt idx="722">
                  <c:v>59.984695000000002</c:v>
                </c:pt>
                <c:pt idx="723">
                  <c:v>59.985416000000001</c:v>
                </c:pt>
                <c:pt idx="724">
                  <c:v>59.985779000000001</c:v>
                </c:pt>
                <c:pt idx="725">
                  <c:v>59.986347000000002</c:v>
                </c:pt>
                <c:pt idx="726">
                  <c:v>59.986904000000003</c:v>
                </c:pt>
                <c:pt idx="727">
                  <c:v>59.987617</c:v>
                </c:pt>
                <c:pt idx="728">
                  <c:v>59.987976000000003</c:v>
                </c:pt>
                <c:pt idx="729">
                  <c:v>59.988537000000001</c:v>
                </c:pt>
                <c:pt idx="730">
                  <c:v>59.989094000000001</c:v>
                </c:pt>
                <c:pt idx="731">
                  <c:v>59.989798999999998</c:v>
                </c:pt>
                <c:pt idx="732">
                  <c:v>59.990153999999997</c:v>
                </c:pt>
                <c:pt idx="733">
                  <c:v>59.990710999999997</c:v>
                </c:pt>
                <c:pt idx="734">
                  <c:v>59.991261000000002</c:v>
                </c:pt>
                <c:pt idx="735">
                  <c:v>59.991959000000001</c:v>
                </c:pt>
                <c:pt idx="736">
                  <c:v>59.992310000000003</c:v>
                </c:pt>
                <c:pt idx="737">
                  <c:v>59.992866999999997</c:v>
                </c:pt>
                <c:pt idx="738">
                  <c:v>59.993403999999998</c:v>
                </c:pt>
                <c:pt idx="739">
                  <c:v>59.994106000000002</c:v>
                </c:pt>
                <c:pt idx="740">
                  <c:v>59.994453</c:v>
                </c:pt>
                <c:pt idx="741">
                  <c:v>59.994999</c:v>
                </c:pt>
                <c:pt idx="742">
                  <c:v>59.995541000000003</c:v>
                </c:pt>
                <c:pt idx="743">
                  <c:v>59.996231000000002</c:v>
                </c:pt>
                <c:pt idx="744">
                  <c:v>59.996574000000003</c:v>
                </c:pt>
                <c:pt idx="745">
                  <c:v>59.997115999999998</c:v>
                </c:pt>
                <c:pt idx="746">
                  <c:v>59.99765</c:v>
                </c:pt>
                <c:pt idx="747">
                  <c:v>59.998336999999999</c:v>
                </c:pt>
                <c:pt idx="748">
                  <c:v>59.998676000000003</c:v>
                </c:pt>
                <c:pt idx="749">
                  <c:v>59.999214000000002</c:v>
                </c:pt>
                <c:pt idx="750">
                  <c:v>59.999741</c:v>
                </c:pt>
                <c:pt idx="751">
                  <c:v>60.000422999999998</c:v>
                </c:pt>
                <c:pt idx="752">
                  <c:v>60.000759000000002</c:v>
                </c:pt>
                <c:pt idx="753">
                  <c:v>60.001289</c:v>
                </c:pt>
                <c:pt idx="754">
                  <c:v>60.001807999999997</c:v>
                </c:pt>
                <c:pt idx="755">
                  <c:v>60.002482999999998</c:v>
                </c:pt>
                <c:pt idx="756">
                  <c:v>60.002811000000001</c:v>
                </c:pt>
                <c:pt idx="757">
                  <c:v>60.003334000000002</c:v>
                </c:pt>
                <c:pt idx="758">
                  <c:v>60.003849000000002</c:v>
                </c:pt>
                <c:pt idx="759">
                  <c:v>60.004513000000003</c:v>
                </c:pt>
                <c:pt idx="760">
                  <c:v>60.004837000000002</c:v>
                </c:pt>
                <c:pt idx="761">
                  <c:v>60.005347999999998</c:v>
                </c:pt>
                <c:pt idx="762">
                  <c:v>60.005859000000001</c:v>
                </c:pt>
                <c:pt idx="763">
                  <c:v>60.006515999999998</c:v>
                </c:pt>
                <c:pt idx="764">
                  <c:v>60.006832000000003</c:v>
                </c:pt>
                <c:pt idx="765">
                  <c:v>60.007347000000003</c:v>
                </c:pt>
                <c:pt idx="766">
                  <c:v>60.007838999999997</c:v>
                </c:pt>
                <c:pt idx="767">
                  <c:v>60.008491999999997</c:v>
                </c:pt>
                <c:pt idx="768">
                  <c:v>60.008797000000001</c:v>
                </c:pt>
                <c:pt idx="769">
                  <c:v>60.009300000000003</c:v>
                </c:pt>
                <c:pt idx="770">
                  <c:v>60.009791999999997</c:v>
                </c:pt>
                <c:pt idx="771">
                  <c:v>60.010437000000003</c:v>
                </c:pt>
                <c:pt idx="772">
                  <c:v>60.010734999999997</c:v>
                </c:pt>
                <c:pt idx="773">
                  <c:v>60.011229999999998</c:v>
                </c:pt>
                <c:pt idx="774">
                  <c:v>60.011715000000002</c:v>
                </c:pt>
                <c:pt idx="775">
                  <c:v>60.012343999999999</c:v>
                </c:pt>
                <c:pt idx="776">
                  <c:v>60.012638000000003</c:v>
                </c:pt>
                <c:pt idx="777">
                  <c:v>60.013126</c:v>
                </c:pt>
                <c:pt idx="778">
                  <c:v>60.013603000000003</c:v>
                </c:pt>
                <c:pt idx="779">
                  <c:v>60.014225000000003</c:v>
                </c:pt>
                <c:pt idx="780">
                  <c:v>60.014510999999999</c:v>
                </c:pt>
                <c:pt idx="781">
                  <c:v>60.014991999999999</c:v>
                </c:pt>
                <c:pt idx="782">
                  <c:v>60.015464999999999</c:v>
                </c:pt>
                <c:pt idx="783">
                  <c:v>60.016078999999998</c:v>
                </c:pt>
                <c:pt idx="784">
                  <c:v>60.016350000000003</c:v>
                </c:pt>
                <c:pt idx="785">
                  <c:v>60.016823000000002</c:v>
                </c:pt>
                <c:pt idx="786">
                  <c:v>60.017288000000001</c:v>
                </c:pt>
                <c:pt idx="787">
                  <c:v>60.017901999999999</c:v>
                </c:pt>
                <c:pt idx="788">
                  <c:v>60.018166000000001</c:v>
                </c:pt>
                <c:pt idx="789">
                  <c:v>60.018630999999999</c:v>
                </c:pt>
                <c:pt idx="790">
                  <c:v>60.019081</c:v>
                </c:pt>
                <c:pt idx="791">
                  <c:v>60.019691000000002</c:v>
                </c:pt>
                <c:pt idx="792">
                  <c:v>60.019947000000002</c:v>
                </c:pt>
                <c:pt idx="793">
                  <c:v>60.020404999999997</c:v>
                </c:pt>
                <c:pt idx="794">
                  <c:v>60.020851</c:v>
                </c:pt>
                <c:pt idx="795">
                  <c:v>60.021450000000002</c:v>
                </c:pt>
                <c:pt idx="796">
                  <c:v>60.021701999999998</c:v>
                </c:pt>
                <c:pt idx="797">
                  <c:v>60.022151999999998</c:v>
                </c:pt>
                <c:pt idx="798">
                  <c:v>60.022587000000001</c:v>
                </c:pt>
                <c:pt idx="799">
                  <c:v>60.023181999999998</c:v>
                </c:pt>
                <c:pt idx="800">
                  <c:v>60.023426000000001</c:v>
                </c:pt>
                <c:pt idx="801">
                  <c:v>60.023868999999998</c:v>
                </c:pt>
                <c:pt idx="802">
                  <c:v>60.024296</c:v>
                </c:pt>
                <c:pt idx="803">
                  <c:v>60.024875999999999</c:v>
                </c:pt>
                <c:pt idx="804">
                  <c:v>60.025112</c:v>
                </c:pt>
                <c:pt idx="805">
                  <c:v>60.025542999999999</c:v>
                </c:pt>
                <c:pt idx="806">
                  <c:v>60.025962999999997</c:v>
                </c:pt>
                <c:pt idx="807">
                  <c:v>60.026535000000003</c:v>
                </c:pt>
                <c:pt idx="808">
                  <c:v>60.026764</c:v>
                </c:pt>
                <c:pt idx="809">
                  <c:v>60.027186999999998</c:v>
                </c:pt>
                <c:pt idx="810">
                  <c:v>60.027602999999999</c:v>
                </c:pt>
                <c:pt idx="811">
                  <c:v>60.02816</c:v>
                </c:pt>
                <c:pt idx="812">
                  <c:v>60.028381000000003</c:v>
                </c:pt>
                <c:pt idx="813">
                  <c:v>60.028790000000001</c:v>
                </c:pt>
                <c:pt idx="814">
                  <c:v>60.029198000000001</c:v>
                </c:pt>
                <c:pt idx="815">
                  <c:v>60.029738999999999</c:v>
                </c:pt>
                <c:pt idx="816">
                  <c:v>60.029952999999999</c:v>
                </c:pt>
                <c:pt idx="817">
                  <c:v>60.030357000000002</c:v>
                </c:pt>
                <c:pt idx="818">
                  <c:v>60.030749999999998</c:v>
                </c:pt>
                <c:pt idx="819">
                  <c:v>60.031283999999999</c:v>
                </c:pt>
                <c:pt idx="820">
                  <c:v>60.031486999999998</c:v>
                </c:pt>
                <c:pt idx="821">
                  <c:v>60.031879000000004</c:v>
                </c:pt>
                <c:pt idx="822">
                  <c:v>60.032257000000001</c:v>
                </c:pt>
                <c:pt idx="823">
                  <c:v>60.032786999999999</c:v>
                </c:pt>
                <c:pt idx="824">
                  <c:v>60.032981999999997</c:v>
                </c:pt>
                <c:pt idx="825">
                  <c:v>60.033360000000002</c:v>
                </c:pt>
                <c:pt idx="826">
                  <c:v>60.033729999999998</c:v>
                </c:pt>
                <c:pt idx="827">
                  <c:v>60.034247999999998</c:v>
                </c:pt>
                <c:pt idx="828">
                  <c:v>60.034424000000001</c:v>
                </c:pt>
                <c:pt idx="829">
                  <c:v>60.034798000000002</c:v>
                </c:pt>
                <c:pt idx="830">
                  <c:v>60.035156000000001</c:v>
                </c:pt>
                <c:pt idx="831">
                  <c:v>60.035663999999997</c:v>
                </c:pt>
                <c:pt idx="832">
                  <c:v>60.035834999999999</c:v>
                </c:pt>
                <c:pt idx="833">
                  <c:v>60.036194000000002</c:v>
                </c:pt>
                <c:pt idx="834">
                  <c:v>60.036541</c:v>
                </c:pt>
                <c:pt idx="835">
                  <c:v>60.037036999999998</c:v>
                </c:pt>
                <c:pt idx="836">
                  <c:v>60.037201000000003</c:v>
                </c:pt>
                <c:pt idx="837">
                  <c:v>60.037551999999998</c:v>
                </c:pt>
                <c:pt idx="838">
                  <c:v>60.037888000000002</c:v>
                </c:pt>
                <c:pt idx="839">
                  <c:v>60.038372000000003</c:v>
                </c:pt>
                <c:pt idx="840">
                  <c:v>60.038525</c:v>
                </c:pt>
                <c:pt idx="841">
                  <c:v>60.038868000000001</c:v>
                </c:pt>
                <c:pt idx="842">
                  <c:v>60.039195999999997</c:v>
                </c:pt>
                <c:pt idx="843">
                  <c:v>60.039669000000004</c:v>
                </c:pt>
                <c:pt idx="844">
                  <c:v>60.039810000000003</c:v>
                </c:pt>
                <c:pt idx="845">
                  <c:v>60.040137999999999</c:v>
                </c:pt>
                <c:pt idx="846">
                  <c:v>60.040461999999998</c:v>
                </c:pt>
                <c:pt idx="847">
                  <c:v>60.040928000000001</c:v>
                </c:pt>
                <c:pt idx="848">
                  <c:v>60.041060999999999</c:v>
                </c:pt>
                <c:pt idx="849">
                  <c:v>60.041386000000003</c:v>
                </c:pt>
                <c:pt idx="850">
                  <c:v>60.041691</c:v>
                </c:pt>
                <c:pt idx="851">
                  <c:v>60.042149000000002</c:v>
                </c:pt>
                <c:pt idx="852">
                  <c:v>60.042278000000003</c:v>
                </c:pt>
                <c:pt idx="853">
                  <c:v>60.042594999999999</c:v>
                </c:pt>
                <c:pt idx="854">
                  <c:v>60.042892000000002</c:v>
                </c:pt>
                <c:pt idx="855">
                  <c:v>60.043343</c:v>
                </c:pt>
                <c:pt idx="856">
                  <c:v>60.043456999999997</c:v>
                </c:pt>
                <c:pt idx="857">
                  <c:v>60.043765999999998</c:v>
                </c:pt>
                <c:pt idx="858">
                  <c:v>60.044060000000002</c:v>
                </c:pt>
                <c:pt idx="859">
                  <c:v>60.044502000000001</c:v>
                </c:pt>
                <c:pt idx="860">
                  <c:v>60.044617000000002</c:v>
                </c:pt>
                <c:pt idx="861">
                  <c:v>60.044910000000002</c:v>
                </c:pt>
                <c:pt idx="862">
                  <c:v>60.045203999999998</c:v>
                </c:pt>
                <c:pt idx="863">
                  <c:v>60.045631</c:v>
                </c:pt>
                <c:pt idx="864">
                  <c:v>60.045741999999997</c:v>
                </c:pt>
                <c:pt idx="865">
                  <c:v>60.046036000000001</c:v>
                </c:pt>
                <c:pt idx="866">
                  <c:v>60.046317999999999</c:v>
                </c:pt>
                <c:pt idx="867">
                  <c:v>60.046740999999997</c:v>
                </c:pt>
                <c:pt idx="868">
                  <c:v>60.046847999999997</c:v>
                </c:pt>
                <c:pt idx="869">
                  <c:v>60.047134</c:v>
                </c:pt>
                <c:pt idx="870">
                  <c:v>60.047412999999999</c:v>
                </c:pt>
                <c:pt idx="871">
                  <c:v>60.047829</c:v>
                </c:pt>
                <c:pt idx="872">
                  <c:v>60.047927999999999</c:v>
                </c:pt>
                <c:pt idx="873">
                  <c:v>60.048209999999997</c:v>
                </c:pt>
                <c:pt idx="874">
                  <c:v>60.048481000000002</c:v>
                </c:pt>
                <c:pt idx="875">
                  <c:v>60.048901000000001</c:v>
                </c:pt>
                <c:pt idx="876">
                  <c:v>60.048996000000002</c:v>
                </c:pt>
                <c:pt idx="877">
                  <c:v>60.049267</c:v>
                </c:pt>
                <c:pt idx="878">
                  <c:v>60.049537999999998</c:v>
                </c:pt>
                <c:pt idx="879">
                  <c:v>60.049945999999998</c:v>
                </c:pt>
                <c:pt idx="880">
                  <c:v>60.050041</c:v>
                </c:pt>
                <c:pt idx="881">
                  <c:v>60.050311999999998</c:v>
                </c:pt>
                <c:pt idx="882">
                  <c:v>60.050575000000002</c:v>
                </c:pt>
                <c:pt idx="883">
                  <c:v>60.050983000000002</c:v>
                </c:pt>
                <c:pt idx="884">
                  <c:v>60.051071</c:v>
                </c:pt>
                <c:pt idx="885">
                  <c:v>60.051341999999998</c:v>
                </c:pt>
                <c:pt idx="886">
                  <c:v>60.051597999999998</c:v>
                </c:pt>
                <c:pt idx="887">
                  <c:v>60.051997999999998</c:v>
                </c:pt>
                <c:pt idx="888">
                  <c:v>60.052086000000003</c:v>
                </c:pt>
                <c:pt idx="889">
                  <c:v>60.052349</c:v>
                </c:pt>
                <c:pt idx="890">
                  <c:v>60.052607999999999</c:v>
                </c:pt>
                <c:pt idx="891">
                  <c:v>60.053009000000003</c:v>
                </c:pt>
                <c:pt idx="892">
                  <c:v>60.053085000000003</c:v>
                </c:pt>
                <c:pt idx="893">
                  <c:v>60.053351999999997</c:v>
                </c:pt>
                <c:pt idx="894">
                  <c:v>60.053600000000003</c:v>
                </c:pt>
                <c:pt idx="895">
                  <c:v>60.053992999999998</c:v>
                </c:pt>
                <c:pt idx="896">
                  <c:v>60.054073000000002</c:v>
                </c:pt>
                <c:pt idx="897">
                  <c:v>60.054329000000003</c:v>
                </c:pt>
                <c:pt idx="898">
                  <c:v>60.054580999999999</c:v>
                </c:pt>
                <c:pt idx="899">
                  <c:v>60.054974000000001</c:v>
                </c:pt>
                <c:pt idx="900">
                  <c:v>60.055045999999997</c:v>
                </c:pt>
                <c:pt idx="901">
                  <c:v>60.055298000000001</c:v>
                </c:pt>
                <c:pt idx="902">
                  <c:v>60.055546</c:v>
                </c:pt>
                <c:pt idx="903">
                  <c:v>60.055926999999997</c:v>
                </c:pt>
                <c:pt idx="904">
                  <c:v>60.055996</c:v>
                </c:pt>
                <c:pt idx="905">
                  <c:v>60.056247999999997</c:v>
                </c:pt>
                <c:pt idx="906">
                  <c:v>60.056491999999999</c:v>
                </c:pt>
                <c:pt idx="907">
                  <c:v>60.056870000000004</c:v>
                </c:pt>
                <c:pt idx="908">
                  <c:v>60.056933999999998</c:v>
                </c:pt>
                <c:pt idx="909">
                  <c:v>60.057178</c:v>
                </c:pt>
                <c:pt idx="910">
                  <c:v>60.057414999999999</c:v>
                </c:pt>
                <c:pt idx="911">
                  <c:v>60.057785000000003</c:v>
                </c:pt>
                <c:pt idx="912">
                  <c:v>60.057850000000002</c:v>
                </c:pt>
                <c:pt idx="913">
                  <c:v>60.058086000000003</c:v>
                </c:pt>
                <c:pt idx="914">
                  <c:v>60.058323000000001</c:v>
                </c:pt>
                <c:pt idx="915">
                  <c:v>60.058684999999997</c:v>
                </c:pt>
                <c:pt idx="916">
                  <c:v>60.058743</c:v>
                </c:pt>
                <c:pt idx="917">
                  <c:v>60.058971</c:v>
                </c:pt>
                <c:pt idx="918">
                  <c:v>60.059196</c:v>
                </c:pt>
                <c:pt idx="919">
                  <c:v>60.059559</c:v>
                </c:pt>
                <c:pt idx="920">
                  <c:v>60.059607999999997</c:v>
                </c:pt>
                <c:pt idx="921">
                  <c:v>60.059829999999998</c:v>
                </c:pt>
                <c:pt idx="922">
                  <c:v>60.060051000000001</c:v>
                </c:pt>
                <c:pt idx="923">
                  <c:v>60.060402000000003</c:v>
                </c:pt>
                <c:pt idx="924">
                  <c:v>60.060448000000001</c:v>
                </c:pt>
                <c:pt idx="925">
                  <c:v>60.060668999999997</c:v>
                </c:pt>
                <c:pt idx="926">
                  <c:v>60.060875000000003</c:v>
                </c:pt>
                <c:pt idx="927">
                  <c:v>60.061217999999997</c:v>
                </c:pt>
                <c:pt idx="928">
                  <c:v>60.061256</c:v>
                </c:pt>
                <c:pt idx="929">
                  <c:v>60.06147</c:v>
                </c:pt>
                <c:pt idx="930">
                  <c:v>60.061667999999997</c:v>
                </c:pt>
                <c:pt idx="931">
                  <c:v>60.062004000000002</c:v>
                </c:pt>
                <c:pt idx="932">
                  <c:v>60.062035000000002</c:v>
                </c:pt>
                <c:pt idx="933">
                  <c:v>60.062241</c:v>
                </c:pt>
                <c:pt idx="934">
                  <c:v>60.062435000000001</c:v>
                </c:pt>
                <c:pt idx="935">
                  <c:v>60.062762999999997</c:v>
                </c:pt>
                <c:pt idx="936">
                  <c:v>60.062786000000003</c:v>
                </c:pt>
                <c:pt idx="937">
                  <c:v>60.062984</c:v>
                </c:pt>
                <c:pt idx="938">
                  <c:v>60.063170999999997</c:v>
                </c:pt>
                <c:pt idx="939">
                  <c:v>60.063491999999997</c:v>
                </c:pt>
                <c:pt idx="940">
                  <c:v>60.063507000000001</c:v>
                </c:pt>
                <c:pt idx="941">
                  <c:v>60.063701999999999</c:v>
                </c:pt>
                <c:pt idx="942">
                  <c:v>60.063881000000002</c:v>
                </c:pt>
                <c:pt idx="943">
                  <c:v>60.064185999999999</c:v>
                </c:pt>
                <c:pt idx="944">
                  <c:v>60.064200999999997</c:v>
                </c:pt>
                <c:pt idx="945">
                  <c:v>60.064380999999997</c:v>
                </c:pt>
                <c:pt idx="946">
                  <c:v>60.064551999999999</c:v>
                </c:pt>
                <c:pt idx="947">
                  <c:v>60.064857000000003</c:v>
                </c:pt>
                <c:pt idx="948">
                  <c:v>60.064857000000003</c:v>
                </c:pt>
                <c:pt idx="949">
                  <c:v>60.065036999999997</c:v>
                </c:pt>
                <c:pt idx="950">
                  <c:v>60.065201000000002</c:v>
                </c:pt>
                <c:pt idx="951">
                  <c:v>60.065494999999999</c:v>
                </c:pt>
                <c:pt idx="952">
                  <c:v>60.065494999999999</c:v>
                </c:pt>
                <c:pt idx="953">
                  <c:v>60.065658999999997</c:v>
                </c:pt>
                <c:pt idx="954">
                  <c:v>60.065818999999998</c:v>
                </c:pt>
                <c:pt idx="955">
                  <c:v>60.066105</c:v>
                </c:pt>
                <c:pt idx="956">
                  <c:v>60.066096999999999</c:v>
                </c:pt>
                <c:pt idx="957">
                  <c:v>60.066254000000001</c:v>
                </c:pt>
                <c:pt idx="958">
                  <c:v>60.066406000000001</c:v>
                </c:pt>
                <c:pt idx="959">
                  <c:v>60.066688999999997</c:v>
                </c:pt>
                <c:pt idx="960">
                  <c:v>60.066668999999997</c:v>
                </c:pt>
                <c:pt idx="961">
                  <c:v>60.066825999999999</c:v>
                </c:pt>
                <c:pt idx="962">
                  <c:v>60.066971000000002</c:v>
                </c:pt>
                <c:pt idx="963">
                  <c:v>60.067242</c:v>
                </c:pt>
                <c:pt idx="964">
                  <c:v>60.067219000000001</c:v>
                </c:pt>
                <c:pt idx="965">
                  <c:v>60.067371000000001</c:v>
                </c:pt>
                <c:pt idx="966">
                  <c:v>60.067504999999997</c:v>
                </c:pt>
                <c:pt idx="967">
                  <c:v>60.067771999999998</c:v>
                </c:pt>
                <c:pt idx="968">
                  <c:v>60.067748999999999</c:v>
                </c:pt>
                <c:pt idx="969">
                  <c:v>60.067886000000001</c:v>
                </c:pt>
                <c:pt idx="970">
                  <c:v>60.068019999999997</c:v>
                </c:pt>
                <c:pt idx="971">
                  <c:v>60.068278999999997</c:v>
                </c:pt>
                <c:pt idx="972">
                  <c:v>60.068249000000002</c:v>
                </c:pt>
                <c:pt idx="973">
                  <c:v>60.068385999999997</c:v>
                </c:pt>
                <c:pt idx="974">
                  <c:v>60.068516000000002</c:v>
                </c:pt>
                <c:pt idx="975">
                  <c:v>60.068770999999998</c:v>
                </c:pt>
                <c:pt idx="976">
                  <c:v>60.068736999999999</c:v>
                </c:pt>
                <c:pt idx="977">
                  <c:v>60.068863</c:v>
                </c:pt>
                <c:pt idx="978">
                  <c:v>60.068984999999998</c:v>
                </c:pt>
                <c:pt idx="979">
                  <c:v>60.069243999999998</c:v>
                </c:pt>
                <c:pt idx="980">
                  <c:v>60.069201999999997</c:v>
                </c:pt>
                <c:pt idx="981">
                  <c:v>60.069327999999999</c:v>
                </c:pt>
                <c:pt idx="982">
                  <c:v>60.069450000000003</c:v>
                </c:pt>
                <c:pt idx="983">
                  <c:v>60.069695000000003</c:v>
                </c:pt>
                <c:pt idx="984">
                  <c:v>60.069653000000002</c:v>
                </c:pt>
                <c:pt idx="985">
                  <c:v>60.069777999999999</c:v>
                </c:pt>
                <c:pt idx="986">
                  <c:v>60.069893</c:v>
                </c:pt>
                <c:pt idx="987">
                  <c:v>60.070137000000003</c:v>
                </c:pt>
                <c:pt idx="988">
                  <c:v>60.070095000000002</c:v>
                </c:pt>
                <c:pt idx="989">
                  <c:v>60.070217</c:v>
                </c:pt>
                <c:pt idx="990">
                  <c:v>60.070332000000001</c:v>
                </c:pt>
                <c:pt idx="991">
                  <c:v>60.070576000000003</c:v>
                </c:pt>
                <c:pt idx="992">
                  <c:v>60.070526000000001</c:v>
                </c:pt>
                <c:pt idx="993">
                  <c:v>60.070641000000002</c:v>
                </c:pt>
                <c:pt idx="994">
                  <c:v>60.070754999999998</c:v>
                </c:pt>
                <c:pt idx="995">
                  <c:v>60.070988</c:v>
                </c:pt>
                <c:pt idx="996">
                  <c:v>60.070937999999998</c:v>
                </c:pt>
                <c:pt idx="997">
                  <c:v>60.071052999999999</c:v>
                </c:pt>
                <c:pt idx="998">
                  <c:v>60.071159000000002</c:v>
                </c:pt>
                <c:pt idx="999">
                  <c:v>60.071396</c:v>
                </c:pt>
                <c:pt idx="1000">
                  <c:v>60.071345999999998</c:v>
                </c:pt>
                <c:pt idx="1001">
                  <c:v>60.071460999999999</c:v>
                </c:pt>
                <c:pt idx="1002">
                  <c:v>60.071559999999998</c:v>
                </c:pt>
                <c:pt idx="1003">
                  <c:v>60.071795999999999</c:v>
                </c:pt>
                <c:pt idx="1004">
                  <c:v>60.071739000000001</c:v>
                </c:pt>
                <c:pt idx="1005">
                  <c:v>60.071846000000001</c:v>
                </c:pt>
                <c:pt idx="1006">
                  <c:v>60.071953000000001</c:v>
                </c:pt>
                <c:pt idx="1007">
                  <c:v>60.072181999999998</c:v>
                </c:pt>
                <c:pt idx="1008">
                  <c:v>60.072127999999999</c:v>
                </c:pt>
                <c:pt idx="1009">
                  <c:v>60.072234999999999</c:v>
                </c:pt>
                <c:pt idx="1010">
                  <c:v>60.072327000000001</c:v>
                </c:pt>
                <c:pt idx="1011">
                  <c:v>60.072555999999999</c:v>
                </c:pt>
                <c:pt idx="1012">
                  <c:v>60.072490999999999</c:v>
                </c:pt>
                <c:pt idx="1013">
                  <c:v>60.072597999999999</c:v>
                </c:pt>
                <c:pt idx="1014">
                  <c:v>60.072693000000001</c:v>
                </c:pt>
                <c:pt idx="1015">
                  <c:v>60.072913999999997</c:v>
                </c:pt>
                <c:pt idx="1016">
                  <c:v>60.072848999999998</c:v>
                </c:pt>
                <c:pt idx="1017">
                  <c:v>60.072947999999997</c:v>
                </c:pt>
                <c:pt idx="1018">
                  <c:v>60.073044000000003</c:v>
                </c:pt>
                <c:pt idx="1019">
                  <c:v>60.073256999999998</c:v>
                </c:pt>
                <c:pt idx="1020">
                  <c:v>60.073193000000003</c:v>
                </c:pt>
                <c:pt idx="1021">
                  <c:v>60.073284000000001</c:v>
                </c:pt>
                <c:pt idx="1022">
                  <c:v>60.07338</c:v>
                </c:pt>
                <c:pt idx="1023">
                  <c:v>60.073585999999999</c:v>
                </c:pt>
                <c:pt idx="1024">
                  <c:v>60.073521</c:v>
                </c:pt>
                <c:pt idx="1025">
                  <c:v>60.073616000000001</c:v>
                </c:pt>
                <c:pt idx="1026">
                  <c:v>60.073692000000001</c:v>
                </c:pt>
                <c:pt idx="1027">
                  <c:v>60.073906000000001</c:v>
                </c:pt>
                <c:pt idx="1028">
                  <c:v>60.073830000000001</c:v>
                </c:pt>
                <c:pt idx="1029">
                  <c:v>60.073920999999999</c:v>
                </c:pt>
                <c:pt idx="1030">
                  <c:v>60.074001000000003</c:v>
                </c:pt>
                <c:pt idx="1031">
                  <c:v>60.074207000000001</c:v>
                </c:pt>
                <c:pt idx="1032">
                  <c:v>60.074126999999997</c:v>
                </c:pt>
                <c:pt idx="1033">
                  <c:v>60.074215000000002</c:v>
                </c:pt>
                <c:pt idx="1034">
                  <c:v>60.074294999999999</c:v>
                </c:pt>
                <c:pt idx="1035">
                  <c:v>60.074486</c:v>
                </c:pt>
                <c:pt idx="1036">
                  <c:v>60.074409000000003</c:v>
                </c:pt>
                <c:pt idx="1037">
                  <c:v>60.074492999999997</c:v>
                </c:pt>
                <c:pt idx="1038">
                  <c:v>60.074565999999997</c:v>
                </c:pt>
                <c:pt idx="1039">
                  <c:v>60.074759999999998</c:v>
                </c:pt>
                <c:pt idx="1040">
                  <c:v>60.074680000000001</c:v>
                </c:pt>
                <c:pt idx="1041">
                  <c:v>60.074759999999998</c:v>
                </c:pt>
                <c:pt idx="1042">
                  <c:v>60.074821</c:v>
                </c:pt>
                <c:pt idx="1043">
                  <c:v>60.075015999999998</c:v>
                </c:pt>
                <c:pt idx="1044">
                  <c:v>60.074928</c:v>
                </c:pt>
                <c:pt idx="1045">
                  <c:v>60.075001</c:v>
                </c:pt>
                <c:pt idx="1046">
                  <c:v>60.075066</c:v>
                </c:pt>
                <c:pt idx="1047">
                  <c:v>60.07526</c:v>
                </c:pt>
                <c:pt idx="1048">
                  <c:v>60.075164999999998</c:v>
                </c:pt>
                <c:pt idx="1049">
                  <c:v>60.075237000000001</c:v>
                </c:pt>
                <c:pt idx="1050">
                  <c:v>60.075294</c:v>
                </c:pt>
                <c:pt idx="1051">
                  <c:v>60.075481000000003</c:v>
                </c:pt>
                <c:pt idx="1052">
                  <c:v>60.075386000000002</c:v>
                </c:pt>
                <c:pt idx="1053">
                  <c:v>60.075451000000001</c:v>
                </c:pt>
                <c:pt idx="1054">
                  <c:v>60.075507999999999</c:v>
                </c:pt>
                <c:pt idx="1055">
                  <c:v>60.075687000000002</c:v>
                </c:pt>
                <c:pt idx="1056">
                  <c:v>60.075595999999997</c:v>
                </c:pt>
                <c:pt idx="1057">
                  <c:v>60.075653000000003</c:v>
                </c:pt>
                <c:pt idx="1058">
                  <c:v>60.075710000000001</c:v>
                </c:pt>
                <c:pt idx="1059">
                  <c:v>60.075882</c:v>
                </c:pt>
                <c:pt idx="1060">
                  <c:v>60.075783000000001</c:v>
                </c:pt>
                <c:pt idx="1061">
                  <c:v>60.075839999999999</c:v>
                </c:pt>
                <c:pt idx="1062">
                  <c:v>60.075890000000001</c:v>
                </c:pt>
                <c:pt idx="1063">
                  <c:v>60.076061000000003</c:v>
                </c:pt>
                <c:pt idx="1064">
                  <c:v>60.075954000000003</c:v>
                </c:pt>
                <c:pt idx="1065">
                  <c:v>60.076011999999999</c:v>
                </c:pt>
                <c:pt idx="1066">
                  <c:v>60.076053999999999</c:v>
                </c:pt>
                <c:pt idx="1067">
                  <c:v>60.076217999999997</c:v>
                </c:pt>
                <c:pt idx="1068">
                  <c:v>60.076110999999997</c:v>
                </c:pt>
                <c:pt idx="1069">
                  <c:v>60.076160000000002</c:v>
                </c:pt>
                <c:pt idx="1070">
                  <c:v>60.076202000000002</c:v>
                </c:pt>
                <c:pt idx="1071">
                  <c:v>60.076366</c:v>
                </c:pt>
                <c:pt idx="1072">
                  <c:v>60.076251999999997</c:v>
                </c:pt>
                <c:pt idx="1073">
                  <c:v>60.076301999999998</c:v>
                </c:pt>
                <c:pt idx="1074">
                  <c:v>60.076340000000002</c:v>
                </c:pt>
                <c:pt idx="1075">
                  <c:v>60.076495999999999</c:v>
                </c:pt>
                <c:pt idx="1076">
                  <c:v>60.076382000000002</c:v>
                </c:pt>
                <c:pt idx="1077">
                  <c:v>60.076424000000003</c:v>
                </c:pt>
                <c:pt idx="1078">
                  <c:v>60.076461999999999</c:v>
                </c:pt>
                <c:pt idx="1079">
                  <c:v>60.076618000000003</c:v>
                </c:pt>
                <c:pt idx="1080">
                  <c:v>60.076504</c:v>
                </c:pt>
                <c:pt idx="1081">
                  <c:v>60.076537999999999</c:v>
                </c:pt>
                <c:pt idx="1082">
                  <c:v>60.076568999999999</c:v>
                </c:pt>
                <c:pt idx="1083">
                  <c:v>60.076717000000002</c:v>
                </c:pt>
                <c:pt idx="1084">
                  <c:v>60.076602999999999</c:v>
                </c:pt>
                <c:pt idx="1085">
                  <c:v>60.076641000000002</c:v>
                </c:pt>
                <c:pt idx="1086">
                  <c:v>60.076667999999998</c:v>
                </c:pt>
                <c:pt idx="1087">
                  <c:v>60.076819999999998</c:v>
                </c:pt>
                <c:pt idx="1088">
                  <c:v>60.076698</c:v>
                </c:pt>
                <c:pt idx="1089">
                  <c:v>60.076732999999997</c:v>
                </c:pt>
                <c:pt idx="1090">
                  <c:v>60.076759000000003</c:v>
                </c:pt>
                <c:pt idx="1091">
                  <c:v>60.076903999999999</c:v>
                </c:pt>
                <c:pt idx="1092">
                  <c:v>60.076782000000001</c:v>
                </c:pt>
                <c:pt idx="1093">
                  <c:v>60.076813000000001</c:v>
                </c:pt>
                <c:pt idx="1094">
                  <c:v>60.076839</c:v>
                </c:pt>
                <c:pt idx="1095">
                  <c:v>60.076976999999999</c:v>
                </c:pt>
                <c:pt idx="1096">
                  <c:v>60.076855000000002</c:v>
                </c:pt>
                <c:pt idx="1097">
                  <c:v>60.076881</c:v>
                </c:pt>
                <c:pt idx="1098">
                  <c:v>60.076903999999999</c:v>
                </c:pt>
                <c:pt idx="1099">
                  <c:v>60.077049000000002</c:v>
                </c:pt>
                <c:pt idx="1100">
                  <c:v>60.076920000000001</c:v>
                </c:pt>
                <c:pt idx="1101">
                  <c:v>60.076946</c:v>
                </c:pt>
                <c:pt idx="1102">
                  <c:v>60.076962000000002</c:v>
                </c:pt>
                <c:pt idx="1103">
                  <c:v>60.077098999999997</c:v>
                </c:pt>
                <c:pt idx="1104">
                  <c:v>60.076976999999999</c:v>
                </c:pt>
                <c:pt idx="1105">
                  <c:v>60.076996000000001</c:v>
                </c:pt>
                <c:pt idx="1106">
                  <c:v>60.077010999999999</c:v>
                </c:pt>
                <c:pt idx="1107">
                  <c:v>60.077148000000001</c:v>
                </c:pt>
                <c:pt idx="1108">
                  <c:v>60.077019</c:v>
                </c:pt>
                <c:pt idx="1109">
                  <c:v>60.077041999999999</c:v>
                </c:pt>
                <c:pt idx="1110">
                  <c:v>60.077052999999999</c:v>
                </c:pt>
                <c:pt idx="1111">
                  <c:v>60.077182999999998</c:v>
                </c:pt>
                <c:pt idx="1112">
                  <c:v>60.077049000000002</c:v>
                </c:pt>
                <c:pt idx="1113">
                  <c:v>60.077067999999997</c:v>
                </c:pt>
                <c:pt idx="1114">
                  <c:v>60.077083999999999</c:v>
                </c:pt>
                <c:pt idx="1115">
                  <c:v>60.077205999999997</c:v>
                </c:pt>
                <c:pt idx="1116">
                  <c:v>60.077075999999998</c:v>
                </c:pt>
                <c:pt idx="1117">
                  <c:v>60.077091000000003</c:v>
                </c:pt>
                <c:pt idx="1118">
                  <c:v>60.077098999999997</c:v>
                </c:pt>
                <c:pt idx="1119">
                  <c:v>60.077224999999999</c:v>
                </c:pt>
                <c:pt idx="1120">
                  <c:v>60.077083999999999</c:v>
                </c:pt>
                <c:pt idx="1121">
                  <c:v>60.077098999999997</c:v>
                </c:pt>
                <c:pt idx="1122">
                  <c:v>60.077103000000001</c:v>
                </c:pt>
                <c:pt idx="1123">
                  <c:v>60.077224999999999</c:v>
                </c:pt>
                <c:pt idx="1124">
                  <c:v>60.077091000000003</c:v>
                </c:pt>
                <c:pt idx="1125">
                  <c:v>60.077098999999997</c:v>
                </c:pt>
                <c:pt idx="1126">
                  <c:v>60.077103000000001</c:v>
                </c:pt>
                <c:pt idx="1127">
                  <c:v>60.077224999999999</c:v>
                </c:pt>
                <c:pt idx="1128">
                  <c:v>60.077083999999999</c:v>
                </c:pt>
                <c:pt idx="1129">
                  <c:v>60.077091000000003</c:v>
                </c:pt>
                <c:pt idx="1130">
                  <c:v>60.077098999999997</c:v>
                </c:pt>
                <c:pt idx="1131">
                  <c:v>60.077213</c:v>
                </c:pt>
                <c:pt idx="1132">
                  <c:v>60.077067999999997</c:v>
                </c:pt>
                <c:pt idx="1133">
                  <c:v>60.077075999999998</c:v>
                </c:pt>
                <c:pt idx="1134">
                  <c:v>60.077075999999998</c:v>
                </c:pt>
                <c:pt idx="1135">
                  <c:v>60.077190000000002</c:v>
                </c:pt>
                <c:pt idx="1136">
                  <c:v>60.077049000000002</c:v>
                </c:pt>
                <c:pt idx="1137">
                  <c:v>60.077052999999999</c:v>
                </c:pt>
                <c:pt idx="1138">
                  <c:v>60.077049000000002</c:v>
                </c:pt>
                <c:pt idx="1139">
                  <c:v>60.077164000000003</c:v>
                </c:pt>
                <c:pt idx="1140">
                  <c:v>60.077019</c:v>
                </c:pt>
                <c:pt idx="1141">
                  <c:v>60.077019</c:v>
                </c:pt>
                <c:pt idx="1142">
                  <c:v>60.077019</c:v>
                </c:pt>
                <c:pt idx="1143">
                  <c:v>60.077133000000003</c:v>
                </c:pt>
                <c:pt idx="1144">
                  <c:v>60.076984000000003</c:v>
                </c:pt>
                <c:pt idx="1145">
                  <c:v>60.076984000000003</c:v>
                </c:pt>
                <c:pt idx="1146">
                  <c:v>60.076984000000003</c:v>
                </c:pt>
                <c:pt idx="1147">
                  <c:v>60.077091000000003</c:v>
                </c:pt>
                <c:pt idx="1148">
                  <c:v>60.076939000000003</c:v>
                </c:pt>
                <c:pt idx="1149">
                  <c:v>60.076946</c:v>
                </c:pt>
                <c:pt idx="1150">
                  <c:v>60.076939000000003</c:v>
                </c:pt>
                <c:pt idx="1151">
                  <c:v>60.077049000000002</c:v>
                </c:pt>
                <c:pt idx="1152">
                  <c:v>60.076897000000002</c:v>
                </c:pt>
                <c:pt idx="1153">
                  <c:v>60.076897000000002</c:v>
                </c:pt>
                <c:pt idx="1154">
                  <c:v>60.076889000000001</c:v>
                </c:pt>
                <c:pt idx="1155">
                  <c:v>60.076996000000001</c:v>
                </c:pt>
                <c:pt idx="1156">
                  <c:v>60.076847000000001</c:v>
                </c:pt>
                <c:pt idx="1157">
                  <c:v>60.076847000000001</c:v>
                </c:pt>
                <c:pt idx="1158">
                  <c:v>60.076832000000003</c:v>
                </c:pt>
                <c:pt idx="1159">
                  <c:v>60.076939000000003</c:v>
                </c:pt>
                <c:pt idx="1160">
                  <c:v>60.076790000000003</c:v>
                </c:pt>
                <c:pt idx="1161">
                  <c:v>60.076790000000003</c:v>
                </c:pt>
                <c:pt idx="1162">
                  <c:v>60.076774999999998</c:v>
                </c:pt>
                <c:pt idx="1163">
                  <c:v>60.076881</c:v>
                </c:pt>
                <c:pt idx="1164">
                  <c:v>60.076725000000003</c:v>
                </c:pt>
                <c:pt idx="1165">
                  <c:v>60.076725000000003</c:v>
                </c:pt>
                <c:pt idx="1166">
                  <c:v>60.076709999999999</c:v>
                </c:pt>
                <c:pt idx="1167">
                  <c:v>60.076813000000001</c:v>
                </c:pt>
                <c:pt idx="1168">
                  <c:v>60.076659999999997</c:v>
                </c:pt>
                <c:pt idx="1169">
                  <c:v>60.076653</c:v>
                </c:pt>
                <c:pt idx="1170">
                  <c:v>60.076641000000002</c:v>
                </c:pt>
                <c:pt idx="1171">
                  <c:v>60.076740000000001</c:v>
                </c:pt>
                <c:pt idx="1172">
                  <c:v>60.076583999999997</c:v>
                </c:pt>
                <c:pt idx="1173">
                  <c:v>60.076576000000003</c:v>
                </c:pt>
                <c:pt idx="1174">
                  <c:v>60.076560999999998</c:v>
                </c:pt>
                <c:pt idx="1175">
                  <c:v>60.076659999999997</c:v>
                </c:pt>
                <c:pt idx="1176">
                  <c:v>60.076504</c:v>
                </c:pt>
                <c:pt idx="1177">
                  <c:v>60.076495999999999</c:v>
                </c:pt>
                <c:pt idx="1178">
                  <c:v>60.076476999999997</c:v>
                </c:pt>
                <c:pt idx="1179">
                  <c:v>60.076576000000003</c:v>
                </c:pt>
                <c:pt idx="1180">
                  <c:v>60.076416000000002</c:v>
                </c:pt>
                <c:pt idx="1181">
                  <c:v>60.076405000000001</c:v>
                </c:pt>
                <c:pt idx="1182">
                  <c:v>60.076388999999999</c:v>
                </c:pt>
                <c:pt idx="1183">
                  <c:v>60.076481000000001</c:v>
                </c:pt>
                <c:pt idx="1184">
                  <c:v>60.076324</c:v>
                </c:pt>
                <c:pt idx="1185">
                  <c:v>60.076309000000002</c:v>
                </c:pt>
                <c:pt idx="1186">
                  <c:v>60.07629</c:v>
                </c:pt>
                <c:pt idx="1187">
                  <c:v>60.076388999999999</c:v>
                </c:pt>
                <c:pt idx="1188">
                  <c:v>60.076225000000001</c:v>
                </c:pt>
                <c:pt idx="1189">
                  <c:v>60.076210000000003</c:v>
                </c:pt>
                <c:pt idx="1190">
                  <c:v>60.076186999999997</c:v>
                </c:pt>
                <c:pt idx="1191">
                  <c:v>60.076282999999997</c:v>
                </c:pt>
                <c:pt idx="1192">
                  <c:v>60.076126000000002</c:v>
                </c:pt>
                <c:pt idx="1193">
                  <c:v>60.076110999999997</c:v>
                </c:pt>
                <c:pt idx="1194">
                  <c:v>60.076087999999999</c:v>
                </c:pt>
                <c:pt idx="1195">
                  <c:v>60.076175999999997</c:v>
                </c:pt>
                <c:pt idx="1196">
                  <c:v>60.076019000000002</c:v>
                </c:pt>
                <c:pt idx="1197">
                  <c:v>60.075996000000004</c:v>
                </c:pt>
                <c:pt idx="1198">
                  <c:v>60.075974000000002</c:v>
                </c:pt>
                <c:pt idx="1199">
                  <c:v>60.076061000000003</c:v>
                </c:pt>
                <c:pt idx="1200">
                  <c:v>60.075896999999998</c:v>
                </c:pt>
                <c:pt idx="1201">
                  <c:v>60.075882</c:v>
                </c:pt>
                <c:pt idx="1202">
                  <c:v>60.075851</c:v>
                </c:pt>
                <c:pt idx="1203">
                  <c:v>60.075946999999999</c:v>
                </c:pt>
                <c:pt idx="1204">
                  <c:v>60.075775</c:v>
                </c:pt>
                <c:pt idx="1205">
                  <c:v>60.075760000000002</c:v>
                </c:pt>
                <c:pt idx="1206">
                  <c:v>60.075729000000003</c:v>
                </c:pt>
                <c:pt idx="1207">
                  <c:v>60.075817000000001</c:v>
                </c:pt>
                <c:pt idx="1208">
                  <c:v>60.075653000000003</c:v>
                </c:pt>
                <c:pt idx="1209">
                  <c:v>60.075623</c:v>
                </c:pt>
                <c:pt idx="1210">
                  <c:v>60.075595999999997</c:v>
                </c:pt>
                <c:pt idx="1211">
                  <c:v>60.075679999999998</c:v>
                </c:pt>
                <c:pt idx="1212">
                  <c:v>60.075516</c:v>
                </c:pt>
                <c:pt idx="1213">
                  <c:v>60.075488999999997</c:v>
                </c:pt>
                <c:pt idx="1214">
                  <c:v>60.075459000000002</c:v>
                </c:pt>
                <c:pt idx="1215">
                  <c:v>60.075538999999999</c:v>
                </c:pt>
                <c:pt idx="1216">
                  <c:v>60.075375000000001</c:v>
                </c:pt>
                <c:pt idx="1217">
                  <c:v>60.075344000000001</c:v>
                </c:pt>
                <c:pt idx="1218">
                  <c:v>60.075310000000002</c:v>
                </c:pt>
                <c:pt idx="1219">
                  <c:v>60.075394000000003</c:v>
                </c:pt>
                <c:pt idx="1220">
                  <c:v>60.075218</c:v>
                </c:pt>
                <c:pt idx="1221">
                  <c:v>60.075195000000001</c:v>
                </c:pt>
                <c:pt idx="1222">
                  <c:v>60.075156999999997</c:v>
                </c:pt>
                <c:pt idx="1223">
                  <c:v>60.075237000000001</c:v>
                </c:pt>
                <c:pt idx="1224">
                  <c:v>60.075066</c:v>
                </c:pt>
                <c:pt idx="1225">
                  <c:v>60.075038999999997</c:v>
                </c:pt>
                <c:pt idx="1226">
                  <c:v>60.075001</c:v>
                </c:pt>
                <c:pt idx="1227">
                  <c:v>60.075073000000003</c:v>
                </c:pt>
                <c:pt idx="1228">
                  <c:v>60.074902000000002</c:v>
                </c:pt>
                <c:pt idx="1229">
                  <c:v>60.074874999999999</c:v>
                </c:pt>
                <c:pt idx="1230">
                  <c:v>60.074829000000001</c:v>
                </c:pt>
                <c:pt idx="1231">
                  <c:v>60.074908999999998</c:v>
                </c:pt>
                <c:pt idx="1232">
                  <c:v>60.074730000000002</c:v>
                </c:pt>
                <c:pt idx="1233">
                  <c:v>60.074699000000003</c:v>
                </c:pt>
                <c:pt idx="1234">
                  <c:v>60.074665000000003</c:v>
                </c:pt>
                <c:pt idx="1235">
                  <c:v>60.074738000000004</c:v>
                </c:pt>
                <c:pt idx="1236">
                  <c:v>60.074558000000003</c:v>
                </c:pt>
                <c:pt idx="1237">
                  <c:v>60.074531999999998</c:v>
                </c:pt>
                <c:pt idx="1238">
                  <c:v>60.074492999999997</c:v>
                </c:pt>
                <c:pt idx="1239">
                  <c:v>60.074565999999997</c:v>
                </c:pt>
                <c:pt idx="1240">
                  <c:v>60.074387000000002</c:v>
                </c:pt>
                <c:pt idx="1241">
                  <c:v>60.074356000000002</c:v>
                </c:pt>
                <c:pt idx="1242">
                  <c:v>60.074314000000001</c:v>
                </c:pt>
                <c:pt idx="1243">
                  <c:v>60.074387000000002</c:v>
                </c:pt>
                <c:pt idx="1244">
                  <c:v>60.074207000000001</c:v>
                </c:pt>
                <c:pt idx="1245">
                  <c:v>60.074181000000003</c:v>
                </c:pt>
                <c:pt idx="1246">
                  <c:v>60.074134999999998</c:v>
                </c:pt>
                <c:pt idx="1247">
                  <c:v>60.074207000000001</c:v>
                </c:pt>
                <c:pt idx="1248">
                  <c:v>60.074036</c:v>
                </c:pt>
                <c:pt idx="1249">
                  <c:v>60.074001000000003</c:v>
                </c:pt>
                <c:pt idx="1250">
                  <c:v>60.073962999999999</c:v>
                </c:pt>
                <c:pt idx="1251">
                  <c:v>60.074036</c:v>
                </c:pt>
                <c:pt idx="1252">
                  <c:v>60.073855999999999</c:v>
                </c:pt>
                <c:pt idx="1253">
                  <c:v>60.073822</c:v>
                </c:pt>
                <c:pt idx="1254">
                  <c:v>60.073784000000003</c:v>
                </c:pt>
                <c:pt idx="1255">
                  <c:v>60.073855999999999</c:v>
                </c:pt>
                <c:pt idx="1256">
                  <c:v>60.073677000000004</c:v>
                </c:pt>
                <c:pt idx="1257">
                  <c:v>60.073642999999997</c:v>
                </c:pt>
                <c:pt idx="1258">
                  <c:v>60.073600999999996</c:v>
                </c:pt>
                <c:pt idx="1259">
                  <c:v>60.073669000000002</c:v>
                </c:pt>
                <c:pt idx="1260">
                  <c:v>60.073493999999997</c:v>
                </c:pt>
                <c:pt idx="1261">
                  <c:v>60.073462999999997</c:v>
                </c:pt>
                <c:pt idx="1262">
                  <c:v>60.073421000000003</c:v>
                </c:pt>
                <c:pt idx="1263">
                  <c:v>60.073493999999997</c:v>
                </c:pt>
                <c:pt idx="1264">
                  <c:v>60.073315000000001</c:v>
                </c:pt>
                <c:pt idx="1265">
                  <c:v>60.073276999999997</c:v>
                </c:pt>
                <c:pt idx="1266">
                  <c:v>60.073234999999997</c:v>
                </c:pt>
                <c:pt idx="1267">
                  <c:v>60.073307</c:v>
                </c:pt>
                <c:pt idx="1268">
                  <c:v>60.073127999999997</c:v>
                </c:pt>
                <c:pt idx="1269">
                  <c:v>60.073093</c:v>
                </c:pt>
                <c:pt idx="1270">
                  <c:v>60.073054999999997</c:v>
                </c:pt>
                <c:pt idx="1271">
                  <c:v>60.073127999999997</c:v>
                </c:pt>
                <c:pt idx="1272">
                  <c:v>60.072941</c:v>
                </c:pt>
                <c:pt idx="1273">
                  <c:v>60.072913999999997</c:v>
                </c:pt>
                <c:pt idx="1274">
                  <c:v>60.072868</c:v>
                </c:pt>
                <c:pt idx="1275">
                  <c:v>60.072932999999999</c:v>
                </c:pt>
                <c:pt idx="1276">
                  <c:v>60.072754000000003</c:v>
                </c:pt>
                <c:pt idx="1277">
                  <c:v>60.072719999999997</c:v>
                </c:pt>
                <c:pt idx="1278">
                  <c:v>60.072685</c:v>
                </c:pt>
                <c:pt idx="1279">
                  <c:v>60.072749999999999</c:v>
                </c:pt>
                <c:pt idx="1280">
                  <c:v>60.072571000000003</c:v>
                </c:pt>
                <c:pt idx="1281">
                  <c:v>60.072533</c:v>
                </c:pt>
                <c:pt idx="1282">
                  <c:v>60.072490999999999</c:v>
                </c:pt>
                <c:pt idx="1283">
                  <c:v>60.072563000000002</c:v>
                </c:pt>
                <c:pt idx="1284">
                  <c:v>60.072384</c:v>
                </c:pt>
                <c:pt idx="1285">
                  <c:v>60.07235</c:v>
                </c:pt>
                <c:pt idx="1286">
                  <c:v>60.072304000000003</c:v>
                </c:pt>
                <c:pt idx="1287">
                  <c:v>60.072369000000002</c:v>
                </c:pt>
                <c:pt idx="1288">
                  <c:v>60.072189000000002</c:v>
                </c:pt>
                <c:pt idx="1289">
                  <c:v>60.072155000000002</c:v>
                </c:pt>
                <c:pt idx="1290">
                  <c:v>60.072113000000002</c:v>
                </c:pt>
                <c:pt idx="1291">
                  <c:v>60.072178000000001</c:v>
                </c:pt>
                <c:pt idx="1292">
                  <c:v>60.071998999999998</c:v>
                </c:pt>
                <c:pt idx="1293">
                  <c:v>60.071959999999997</c:v>
                </c:pt>
                <c:pt idx="1294">
                  <c:v>60.071917999999997</c:v>
                </c:pt>
                <c:pt idx="1295">
                  <c:v>60.071983000000003</c:v>
                </c:pt>
                <c:pt idx="1296">
                  <c:v>60.071804</c:v>
                </c:pt>
                <c:pt idx="1297">
                  <c:v>60.071770000000001</c:v>
                </c:pt>
                <c:pt idx="1298">
                  <c:v>60.071724000000003</c:v>
                </c:pt>
                <c:pt idx="1299">
                  <c:v>60.071789000000003</c:v>
                </c:pt>
                <c:pt idx="1300">
                  <c:v>60.071609000000002</c:v>
                </c:pt>
                <c:pt idx="1301">
                  <c:v>60.071575000000003</c:v>
                </c:pt>
                <c:pt idx="1302">
                  <c:v>60.071533000000002</c:v>
                </c:pt>
                <c:pt idx="1303">
                  <c:v>60.071598000000002</c:v>
                </c:pt>
                <c:pt idx="1304">
                  <c:v>60.071418999999999</c:v>
                </c:pt>
                <c:pt idx="1305">
                  <c:v>60.071376999999998</c:v>
                </c:pt>
                <c:pt idx="1306">
                  <c:v>60.071331000000001</c:v>
                </c:pt>
                <c:pt idx="1307">
                  <c:v>60.071396</c:v>
                </c:pt>
                <c:pt idx="1308">
                  <c:v>60.071216999999997</c:v>
                </c:pt>
                <c:pt idx="1309">
                  <c:v>60.071174999999997</c:v>
                </c:pt>
                <c:pt idx="1310">
                  <c:v>60.071133000000003</c:v>
                </c:pt>
                <c:pt idx="1311">
                  <c:v>60.071198000000003</c:v>
                </c:pt>
                <c:pt idx="1312">
                  <c:v>60.071010999999999</c:v>
                </c:pt>
                <c:pt idx="1313">
                  <c:v>60.070976000000002</c:v>
                </c:pt>
                <c:pt idx="1314">
                  <c:v>60.070923000000001</c:v>
                </c:pt>
                <c:pt idx="1315">
                  <c:v>60.070988</c:v>
                </c:pt>
                <c:pt idx="1316">
                  <c:v>60.070805</c:v>
                </c:pt>
                <c:pt idx="1317">
                  <c:v>60.070765999999999</c:v>
                </c:pt>
                <c:pt idx="1318">
                  <c:v>60.070717000000002</c:v>
                </c:pt>
                <c:pt idx="1319">
                  <c:v>60.070782000000001</c:v>
                </c:pt>
                <c:pt idx="1320">
                  <c:v>60.070594999999997</c:v>
                </c:pt>
                <c:pt idx="1321">
                  <c:v>60.070552999999997</c:v>
                </c:pt>
                <c:pt idx="1322">
                  <c:v>60.070511000000003</c:v>
                </c:pt>
                <c:pt idx="1323">
                  <c:v>60.070568000000002</c:v>
                </c:pt>
                <c:pt idx="1324">
                  <c:v>60.070380999999998</c:v>
                </c:pt>
                <c:pt idx="1325">
                  <c:v>60.070346999999998</c:v>
                </c:pt>
                <c:pt idx="1326">
                  <c:v>60.070296999999997</c:v>
                </c:pt>
                <c:pt idx="1327">
                  <c:v>60.070351000000002</c:v>
                </c:pt>
                <c:pt idx="1328">
                  <c:v>60.070168000000002</c:v>
                </c:pt>
                <c:pt idx="1329">
                  <c:v>60.070121999999998</c:v>
                </c:pt>
                <c:pt idx="1330">
                  <c:v>60.070072000000003</c:v>
                </c:pt>
                <c:pt idx="1331">
                  <c:v>60.070137000000003</c:v>
                </c:pt>
                <c:pt idx="1332">
                  <c:v>60.069954000000003</c:v>
                </c:pt>
                <c:pt idx="1333">
                  <c:v>60.069907999999998</c:v>
                </c:pt>
                <c:pt idx="1334">
                  <c:v>60.069859000000001</c:v>
                </c:pt>
                <c:pt idx="1335">
                  <c:v>60.069915999999999</c:v>
                </c:pt>
                <c:pt idx="1336">
                  <c:v>60.069729000000002</c:v>
                </c:pt>
                <c:pt idx="1337">
                  <c:v>60.069687000000002</c:v>
                </c:pt>
                <c:pt idx="1338">
                  <c:v>60.069637</c:v>
                </c:pt>
                <c:pt idx="1339">
                  <c:v>60.069701999999999</c:v>
                </c:pt>
                <c:pt idx="1340">
                  <c:v>60.069515000000003</c:v>
                </c:pt>
                <c:pt idx="1341">
                  <c:v>60.069473000000002</c:v>
                </c:pt>
                <c:pt idx="1342">
                  <c:v>60.069423999999998</c:v>
                </c:pt>
                <c:pt idx="1343">
                  <c:v>60.069481000000003</c:v>
                </c:pt>
                <c:pt idx="1344">
                  <c:v>60.069293999999999</c:v>
                </c:pt>
                <c:pt idx="1345">
                  <c:v>60.069251999999999</c:v>
                </c:pt>
                <c:pt idx="1346">
                  <c:v>60.069206000000001</c:v>
                </c:pt>
                <c:pt idx="1347">
                  <c:v>60.069267000000004</c:v>
                </c:pt>
                <c:pt idx="1348">
                  <c:v>60.06908</c:v>
                </c:pt>
                <c:pt idx="1349">
                  <c:v>60.069037999999999</c:v>
                </c:pt>
                <c:pt idx="1350">
                  <c:v>60.068984999999998</c:v>
                </c:pt>
                <c:pt idx="1351">
                  <c:v>60.069049999999997</c:v>
                </c:pt>
                <c:pt idx="1352">
                  <c:v>60.068863</c:v>
                </c:pt>
                <c:pt idx="1353">
                  <c:v>60.068821</c:v>
                </c:pt>
                <c:pt idx="1354">
                  <c:v>60.068770999999998</c:v>
                </c:pt>
                <c:pt idx="1355">
                  <c:v>60.068835999999997</c:v>
                </c:pt>
                <c:pt idx="1356">
                  <c:v>60.068649000000001</c:v>
                </c:pt>
                <c:pt idx="1357">
                  <c:v>60.068607</c:v>
                </c:pt>
                <c:pt idx="1358">
                  <c:v>60.068558000000003</c:v>
                </c:pt>
                <c:pt idx="1359">
                  <c:v>60.068623000000002</c:v>
                </c:pt>
                <c:pt idx="1360">
                  <c:v>60.068435999999998</c:v>
                </c:pt>
                <c:pt idx="1361">
                  <c:v>60.068393999999998</c:v>
                </c:pt>
                <c:pt idx="1362">
                  <c:v>60.068344000000003</c:v>
                </c:pt>
                <c:pt idx="1363">
                  <c:v>60.068404999999998</c:v>
                </c:pt>
                <c:pt idx="1364">
                  <c:v>60.068221999999999</c:v>
                </c:pt>
                <c:pt idx="1365">
                  <c:v>60.068176000000001</c:v>
                </c:pt>
                <c:pt idx="1366">
                  <c:v>60.068126999999997</c:v>
                </c:pt>
                <c:pt idx="1367">
                  <c:v>60.068192000000003</c:v>
                </c:pt>
                <c:pt idx="1368">
                  <c:v>60.068007999999999</c:v>
                </c:pt>
                <c:pt idx="1369">
                  <c:v>60.067962999999999</c:v>
                </c:pt>
                <c:pt idx="1370">
                  <c:v>60.067912999999997</c:v>
                </c:pt>
                <c:pt idx="1371">
                  <c:v>60.067977999999997</c:v>
                </c:pt>
                <c:pt idx="1372">
                  <c:v>60.067791</c:v>
                </c:pt>
                <c:pt idx="1373">
                  <c:v>60.067748999999999</c:v>
                </c:pt>
                <c:pt idx="1374">
                  <c:v>60.067698999999998</c:v>
                </c:pt>
                <c:pt idx="1375">
                  <c:v>60.067763999999997</c:v>
                </c:pt>
                <c:pt idx="1376">
                  <c:v>60.067570000000003</c:v>
                </c:pt>
                <c:pt idx="1377">
                  <c:v>60.067534999999999</c:v>
                </c:pt>
                <c:pt idx="1378">
                  <c:v>60.067486000000002</c:v>
                </c:pt>
                <c:pt idx="1379">
                  <c:v>60.067543000000001</c:v>
                </c:pt>
                <c:pt idx="1380">
                  <c:v>60.067355999999997</c:v>
                </c:pt>
                <c:pt idx="1381">
                  <c:v>60.067314000000003</c:v>
                </c:pt>
                <c:pt idx="1382">
                  <c:v>60.067267999999999</c:v>
                </c:pt>
                <c:pt idx="1383">
                  <c:v>60.067326000000001</c:v>
                </c:pt>
                <c:pt idx="1384">
                  <c:v>60.067141999999997</c:v>
                </c:pt>
                <c:pt idx="1385">
                  <c:v>60.067104</c:v>
                </c:pt>
                <c:pt idx="1386">
                  <c:v>60.067055000000003</c:v>
                </c:pt>
                <c:pt idx="1387">
                  <c:v>60.067112000000002</c:v>
                </c:pt>
                <c:pt idx="1388">
                  <c:v>60.066924999999998</c:v>
                </c:pt>
                <c:pt idx="1389">
                  <c:v>60.066890999999998</c:v>
                </c:pt>
                <c:pt idx="1390">
                  <c:v>60.066840999999997</c:v>
                </c:pt>
                <c:pt idx="1391">
                  <c:v>60.066898000000002</c:v>
                </c:pt>
                <c:pt idx="1392">
                  <c:v>60.066718999999999</c:v>
                </c:pt>
                <c:pt idx="1393">
                  <c:v>60.066676999999999</c:v>
                </c:pt>
                <c:pt idx="1394">
                  <c:v>60.066628000000001</c:v>
                </c:pt>
                <c:pt idx="1395">
                  <c:v>60.066688999999997</c:v>
                </c:pt>
                <c:pt idx="1396">
                  <c:v>60.066504999999999</c:v>
                </c:pt>
                <c:pt idx="1397">
                  <c:v>60.066459999999999</c:v>
                </c:pt>
                <c:pt idx="1398">
                  <c:v>60.066409999999998</c:v>
                </c:pt>
                <c:pt idx="1399">
                  <c:v>60.066474999999997</c:v>
                </c:pt>
                <c:pt idx="1400">
                  <c:v>60.066291999999997</c:v>
                </c:pt>
                <c:pt idx="1401">
                  <c:v>60.066246</c:v>
                </c:pt>
                <c:pt idx="1402">
                  <c:v>60.066203999999999</c:v>
                </c:pt>
                <c:pt idx="1403">
                  <c:v>60.066260999999997</c:v>
                </c:pt>
                <c:pt idx="1404">
                  <c:v>60.066082000000002</c:v>
                </c:pt>
                <c:pt idx="1405">
                  <c:v>60.066040000000001</c:v>
                </c:pt>
                <c:pt idx="1406">
                  <c:v>60.065989999999999</c:v>
                </c:pt>
                <c:pt idx="1407">
                  <c:v>60.066054999999999</c:v>
                </c:pt>
                <c:pt idx="1408">
                  <c:v>60.065868000000002</c:v>
                </c:pt>
                <c:pt idx="1409">
                  <c:v>60.065826000000001</c:v>
                </c:pt>
                <c:pt idx="1410">
                  <c:v>60.065781000000001</c:v>
                </c:pt>
                <c:pt idx="1411">
                  <c:v>60.065845000000003</c:v>
                </c:pt>
                <c:pt idx="1412">
                  <c:v>60.065655</c:v>
                </c:pt>
                <c:pt idx="1413">
                  <c:v>60.065617000000003</c:v>
                </c:pt>
                <c:pt idx="1414">
                  <c:v>60.065567000000001</c:v>
                </c:pt>
                <c:pt idx="1415">
                  <c:v>60.065632000000001</c:v>
                </c:pt>
                <c:pt idx="1416">
                  <c:v>60.065444999999997</c:v>
                </c:pt>
                <c:pt idx="1417">
                  <c:v>60.065403000000003</c:v>
                </c:pt>
                <c:pt idx="1418">
                  <c:v>60.065353000000002</c:v>
                </c:pt>
                <c:pt idx="1419">
                  <c:v>60.065418000000001</c:v>
                </c:pt>
                <c:pt idx="1420">
                  <c:v>60.065230999999997</c:v>
                </c:pt>
                <c:pt idx="1421">
                  <c:v>60.065188999999997</c:v>
                </c:pt>
                <c:pt idx="1422">
                  <c:v>60.065147000000003</c:v>
                </c:pt>
                <c:pt idx="1423">
                  <c:v>60.065201000000002</c:v>
                </c:pt>
                <c:pt idx="1424">
                  <c:v>60.065018000000002</c:v>
                </c:pt>
                <c:pt idx="1425">
                  <c:v>60.064979999999998</c:v>
                </c:pt>
                <c:pt idx="1426">
                  <c:v>60.064929999999997</c:v>
                </c:pt>
                <c:pt idx="1427">
                  <c:v>60.064995000000003</c:v>
                </c:pt>
                <c:pt idx="1428">
                  <c:v>60.064807999999999</c:v>
                </c:pt>
                <c:pt idx="1429">
                  <c:v>60.064765999999999</c:v>
                </c:pt>
                <c:pt idx="1430">
                  <c:v>60.064715999999997</c:v>
                </c:pt>
                <c:pt idx="1431">
                  <c:v>60.064781000000004</c:v>
                </c:pt>
                <c:pt idx="1432">
                  <c:v>60.064594</c:v>
                </c:pt>
                <c:pt idx="1433">
                  <c:v>60.064551999999999</c:v>
                </c:pt>
                <c:pt idx="1434">
                  <c:v>60.064509999999999</c:v>
                </c:pt>
                <c:pt idx="1435">
                  <c:v>60.064568000000001</c:v>
                </c:pt>
                <c:pt idx="1436">
                  <c:v>60.064388000000001</c:v>
                </c:pt>
                <c:pt idx="1437">
                  <c:v>60.064346</c:v>
                </c:pt>
                <c:pt idx="1438">
                  <c:v>60.064292999999999</c:v>
                </c:pt>
                <c:pt idx="1439">
                  <c:v>60.064357999999999</c:v>
                </c:pt>
                <c:pt idx="1440">
                  <c:v>60.064171000000002</c:v>
                </c:pt>
                <c:pt idx="1441">
                  <c:v>60.064137000000002</c:v>
                </c:pt>
                <c:pt idx="1442">
                  <c:v>60.064087000000001</c:v>
                </c:pt>
                <c:pt idx="1443">
                  <c:v>60.064152</c:v>
                </c:pt>
                <c:pt idx="1444">
                  <c:v>60.063965000000003</c:v>
                </c:pt>
                <c:pt idx="1445">
                  <c:v>60.063930999999997</c:v>
                </c:pt>
                <c:pt idx="1446">
                  <c:v>60.063881000000002</c:v>
                </c:pt>
                <c:pt idx="1447">
                  <c:v>60.063941999999997</c:v>
                </c:pt>
                <c:pt idx="1448">
                  <c:v>60.063766000000001</c:v>
                </c:pt>
                <c:pt idx="1449">
                  <c:v>60.063721000000001</c:v>
                </c:pt>
                <c:pt idx="1450">
                  <c:v>60.063679</c:v>
                </c:pt>
                <c:pt idx="1451">
                  <c:v>60.063744</c:v>
                </c:pt>
                <c:pt idx="1452">
                  <c:v>60.063557000000003</c:v>
                </c:pt>
                <c:pt idx="1453">
                  <c:v>60.063521999999999</c:v>
                </c:pt>
                <c:pt idx="1454">
                  <c:v>60.063479999999998</c:v>
                </c:pt>
                <c:pt idx="1455">
                  <c:v>60.063544999999998</c:v>
                </c:pt>
                <c:pt idx="1456">
                  <c:v>60.063358000000001</c:v>
                </c:pt>
                <c:pt idx="1457">
                  <c:v>60.063319999999997</c:v>
                </c:pt>
                <c:pt idx="1458">
                  <c:v>60.063277999999997</c:v>
                </c:pt>
                <c:pt idx="1459">
                  <c:v>60.063343000000003</c:v>
                </c:pt>
                <c:pt idx="1460">
                  <c:v>60.063155999999999</c:v>
                </c:pt>
                <c:pt idx="1461">
                  <c:v>60.063122</c:v>
                </c:pt>
                <c:pt idx="1462">
                  <c:v>60.063079999999999</c:v>
                </c:pt>
                <c:pt idx="1463">
                  <c:v>60.063141000000002</c:v>
                </c:pt>
                <c:pt idx="1464">
                  <c:v>60.062964999999998</c:v>
                </c:pt>
                <c:pt idx="1465">
                  <c:v>60.062919999999998</c:v>
                </c:pt>
                <c:pt idx="1466">
                  <c:v>60.062877999999998</c:v>
                </c:pt>
                <c:pt idx="1467">
                  <c:v>60.062942999999997</c:v>
                </c:pt>
                <c:pt idx="1468">
                  <c:v>60.062762999999997</c:v>
                </c:pt>
                <c:pt idx="1469">
                  <c:v>60.062721000000003</c:v>
                </c:pt>
                <c:pt idx="1470">
                  <c:v>60.062679000000003</c:v>
                </c:pt>
                <c:pt idx="1471">
                  <c:v>60.062744000000002</c:v>
                </c:pt>
                <c:pt idx="1472">
                  <c:v>60.062564999999999</c:v>
                </c:pt>
                <c:pt idx="1473">
                  <c:v>60.062527000000003</c:v>
                </c:pt>
                <c:pt idx="1474">
                  <c:v>60.062477000000001</c:v>
                </c:pt>
                <c:pt idx="1475">
                  <c:v>60.062550000000002</c:v>
                </c:pt>
                <c:pt idx="1476">
                  <c:v>60.062362999999998</c:v>
                </c:pt>
                <c:pt idx="1477">
                  <c:v>60.062328000000001</c:v>
                </c:pt>
                <c:pt idx="1478">
                  <c:v>60.062286</c:v>
                </c:pt>
                <c:pt idx="1479">
                  <c:v>60.062347000000003</c:v>
                </c:pt>
                <c:pt idx="1480">
                  <c:v>60.062164000000003</c:v>
                </c:pt>
                <c:pt idx="1481">
                  <c:v>60.062125999999999</c:v>
                </c:pt>
                <c:pt idx="1482">
                  <c:v>60.062083999999999</c:v>
                </c:pt>
                <c:pt idx="1483">
                  <c:v>60.062148999999998</c:v>
                </c:pt>
                <c:pt idx="1484">
                  <c:v>60.061970000000002</c:v>
                </c:pt>
                <c:pt idx="1485">
                  <c:v>60.061928000000002</c:v>
                </c:pt>
                <c:pt idx="1486">
                  <c:v>60.061881999999997</c:v>
                </c:pt>
                <c:pt idx="1487">
                  <c:v>60.061954</c:v>
                </c:pt>
                <c:pt idx="1488">
                  <c:v>60.061768000000001</c:v>
                </c:pt>
                <c:pt idx="1489">
                  <c:v>60.061732999999997</c:v>
                </c:pt>
                <c:pt idx="1490">
                  <c:v>60.061691000000003</c:v>
                </c:pt>
                <c:pt idx="1491">
                  <c:v>60.061756000000003</c:v>
                </c:pt>
                <c:pt idx="1492">
                  <c:v>60.061577</c:v>
                </c:pt>
                <c:pt idx="1493">
                  <c:v>60.061539000000003</c:v>
                </c:pt>
                <c:pt idx="1494">
                  <c:v>60.061497000000003</c:v>
                </c:pt>
                <c:pt idx="1495">
                  <c:v>60.061562000000002</c:v>
                </c:pt>
                <c:pt idx="1496">
                  <c:v>60.061382000000002</c:v>
                </c:pt>
                <c:pt idx="1497">
                  <c:v>60.061348000000002</c:v>
                </c:pt>
                <c:pt idx="1498">
                  <c:v>60.061306000000002</c:v>
                </c:pt>
                <c:pt idx="1499">
                  <c:v>60.061371000000001</c:v>
                </c:pt>
                <c:pt idx="1500">
                  <c:v>60.061191999999998</c:v>
                </c:pt>
                <c:pt idx="1501">
                  <c:v>60.061152999999997</c:v>
                </c:pt>
                <c:pt idx="1502">
                  <c:v>60.061110999999997</c:v>
                </c:pt>
                <c:pt idx="1503">
                  <c:v>60.061183999999997</c:v>
                </c:pt>
                <c:pt idx="1504">
                  <c:v>60.060997</c:v>
                </c:pt>
                <c:pt idx="1505">
                  <c:v>60.060963000000001</c:v>
                </c:pt>
                <c:pt idx="1506">
                  <c:v>60.060924999999997</c:v>
                </c:pt>
                <c:pt idx="1507">
                  <c:v>60.060988999999999</c:v>
                </c:pt>
                <c:pt idx="1508">
                  <c:v>60.060809999999996</c:v>
                </c:pt>
                <c:pt idx="1509">
                  <c:v>60.060775999999997</c:v>
                </c:pt>
                <c:pt idx="1510">
                  <c:v>60.060733999999997</c:v>
                </c:pt>
                <c:pt idx="1511">
                  <c:v>60.060802000000002</c:v>
                </c:pt>
                <c:pt idx="1512">
                  <c:v>60.060623</c:v>
                </c:pt>
                <c:pt idx="1513">
                  <c:v>60.060589</c:v>
                </c:pt>
                <c:pt idx="1514">
                  <c:v>60.060547</c:v>
                </c:pt>
                <c:pt idx="1515">
                  <c:v>60.060619000000003</c:v>
                </c:pt>
                <c:pt idx="1516">
                  <c:v>60.06044</c:v>
                </c:pt>
                <c:pt idx="1517">
                  <c:v>60.060402000000003</c:v>
                </c:pt>
                <c:pt idx="1518">
                  <c:v>60.060360000000003</c:v>
                </c:pt>
                <c:pt idx="1519">
                  <c:v>60.060431999999999</c:v>
                </c:pt>
                <c:pt idx="1520">
                  <c:v>60.060253000000003</c:v>
                </c:pt>
                <c:pt idx="1521">
                  <c:v>60.060218999999996</c:v>
                </c:pt>
                <c:pt idx="1522">
                  <c:v>60.060172999999999</c:v>
                </c:pt>
                <c:pt idx="1523">
                  <c:v>60.060245999999999</c:v>
                </c:pt>
                <c:pt idx="1524">
                  <c:v>60.060065999999999</c:v>
                </c:pt>
                <c:pt idx="1525">
                  <c:v>60.060032</c:v>
                </c:pt>
                <c:pt idx="1526">
                  <c:v>60.059989999999999</c:v>
                </c:pt>
                <c:pt idx="1527">
                  <c:v>60.060059000000003</c:v>
                </c:pt>
                <c:pt idx="1528">
                  <c:v>60.059882999999999</c:v>
                </c:pt>
                <c:pt idx="1529">
                  <c:v>60.059845000000003</c:v>
                </c:pt>
                <c:pt idx="1530">
                  <c:v>60.059803000000002</c:v>
                </c:pt>
                <c:pt idx="1531">
                  <c:v>60.059874999999998</c:v>
                </c:pt>
                <c:pt idx="1532">
                  <c:v>60.059696000000002</c:v>
                </c:pt>
                <c:pt idx="1533">
                  <c:v>60.059666</c:v>
                </c:pt>
                <c:pt idx="1534">
                  <c:v>60.059623999999999</c:v>
                </c:pt>
                <c:pt idx="1535">
                  <c:v>60.059696000000002</c:v>
                </c:pt>
                <c:pt idx="1536">
                  <c:v>60.059517</c:v>
                </c:pt>
                <c:pt idx="1537">
                  <c:v>60.059479000000003</c:v>
                </c:pt>
                <c:pt idx="1538">
                  <c:v>60.059443999999999</c:v>
                </c:pt>
                <c:pt idx="1539">
                  <c:v>60.059517</c:v>
                </c:pt>
                <c:pt idx="1540">
                  <c:v>60.059337999999997</c:v>
                </c:pt>
                <c:pt idx="1541">
                  <c:v>60.059311000000001</c:v>
                </c:pt>
                <c:pt idx="1542">
                  <c:v>60.059265000000003</c:v>
                </c:pt>
                <c:pt idx="1543">
                  <c:v>60.059337999999997</c:v>
                </c:pt>
                <c:pt idx="1544">
                  <c:v>60.059165999999998</c:v>
                </c:pt>
                <c:pt idx="1545">
                  <c:v>60.059131999999998</c:v>
                </c:pt>
                <c:pt idx="1546">
                  <c:v>60.059092999999997</c:v>
                </c:pt>
                <c:pt idx="1547">
                  <c:v>60.059165999999998</c:v>
                </c:pt>
                <c:pt idx="1548">
                  <c:v>60.058987000000002</c:v>
                </c:pt>
                <c:pt idx="1549">
                  <c:v>60.058959999999999</c:v>
                </c:pt>
                <c:pt idx="1550">
                  <c:v>60.058922000000003</c:v>
                </c:pt>
                <c:pt idx="1551">
                  <c:v>60.058993999999998</c:v>
                </c:pt>
                <c:pt idx="1552">
                  <c:v>60.058822999999997</c:v>
                </c:pt>
                <c:pt idx="1553">
                  <c:v>60.058788</c:v>
                </c:pt>
                <c:pt idx="1554">
                  <c:v>60.058750000000003</c:v>
                </c:pt>
                <c:pt idx="1555">
                  <c:v>60.05883</c:v>
                </c:pt>
                <c:pt idx="1556">
                  <c:v>60.058650999999998</c:v>
                </c:pt>
                <c:pt idx="1557">
                  <c:v>60.058624000000002</c:v>
                </c:pt>
                <c:pt idx="1558">
                  <c:v>60.058585999999998</c:v>
                </c:pt>
                <c:pt idx="1559">
                  <c:v>60.058666000000002</c:v>
                </c:pt>
                <c:pt idx="1560">
                  <c:v>60.058487</c:v>
                </c:pt>
                <c:pt idx="1561">
                  <c:v>60.058456</c:v>
                </c:pt>
                <c:pt idx="1562">
                  <c:v>60.058422</c:v>
                </c:pt>
                <c:pt idx="1563">
                  <c:v>60.058501999999997</c:v>
                </c:pt>
                <c:pt idx="1564">
                  <c:v>60.058323000000001</c:v>
                </c:pt>
                <c:pt idx="1565">
                  <c:v>60.058292000000002</c:v>
                </c:pt>
                <c:pt idx="1566">
                  <c:v>60.058258000000002</c:v>
                </c:pt>
                <c:pt idx="1567">
                  <c:v>60.058334000000002</c:v>
                </c:pt>
                <c:pt idx="1568">
                  <c:v>60.058159000000003</c:v>
                </c:pt>
                <c:pt idx="1569">
                  <c:v>60.058128000000004</c:v>
                </c:pt>
                <c:pt idx="1570">
                  <c:v>60.058093999999997</c:v>
                </c:pt>
                <c:pt idx="1571">
                  <c:v>60.058169999999997</c:v>
                </c:pt>
                <c:pt idx="1572">
                  <c:v>60.057991000000001</c:v>
                </c:pt>
                <c:pt idx="1573">
                  <c:v>60.057963999999998</c:v>
                </c:pt>
                <c:pt idx="1574">
                  <c:v>60.057929999999999</c:v>
                </c:pt>
                <c:pt idx="1575">
                  <c:v>60.058005999999999</c:v>
                </c:pt>
                <c:pt idx="1576">
                  <c:v>60.057827000000003</c:v>
                </c:pt>
                <c:pt idx="1577">
                  <c:v>60.0578</c:v>
                </c:pt>
                <c:pt idx="1578">
                  <c:v>60.057761999999997</c:v>
                </c:pt>
                <c:pt idx="1579">
                  <c:v>60.057842000000001</c:v>
                </c:pt>
                <c:pt idx="1580">
                  <c:v>60.057662999999998</c:v>
                </c:pt>
                <c:pt idx="1581">
                  <c:v>60.057636000000002</c:v>
                </c:pt>
                <c:pt idx="1582">
                  <c:v>60.057597999999999</c:v>
                </c:pt>
                <c:pt idx="1583">
                  <c:v>60.057678000000003</c:v>
                </c:pt>
                <c:pt idx="1584">
                  <c:v>60.057507000000001</c:v>
                </c:pt>
                <c:pt idx="1585">
                  <c:v>60.057479999999998</c:v>
                </c:pt>
                <c:pt idx="1586">
                  <c:v>60.057442000000002</c:v>
                </c:pt>
                <c:pt idx="1587">
                  <c:v>60.057513999999998</c:v>
                </c:pt>
                <c:pt idx="1588">
                  <c:v>60.057343000000003</c:v>
                </c:pt>
                <c:pt idx="1589">
                  <c:v>60.057312000000003</c:v>
                </c:pt>
                <c:pt idx="1590">
                  <c:v>60.057277999999997</c:v>
                </c:pt>
                <c:pt idx="1591">
                  <c:v>60.057358000000001</c:v>
                </c:pt>
                <c:pt idx="1592">
                  <c:v>60.057186000000002</c:v>
                </c:pt>
                <c:pt idx="1593">
                  <c:v>60.057155999999999</c:v>
                </c:pt>
                <c:pt idx="1594">
                  <c:v>60.057121000000002</c:v>
                </c:pt>
                <c:pt idx="1595">
                  <c:v>60.057198</c:v>
                </c:pt>
                <c:pt idx="1596">
                  <c:v>60.057026</c:v>
                </c:pt>
                <c:pt idx="1597">
                  <c:v>60.056998999999998</c:v>
                </c:pt>
                <c:pt idx="1598">
                  <c:v>60.056961000000001</c:v>
                </c:pt>
                <c:pt idx="1599">
                  <c:v>60.057040999999998</c:v>
                </c:pt>
                <c:pt idx="1600">
                  <c:v>60.056870000000004</c:v>
                </c:pt>
                <c:pt idx="1601">
                  <c:v>60.056843000000001</c:v>
                </c:pt>
                <c:pt idx="1602">
                  <c:v>60.056804999999997</c:v>
                </c:pt>
                <c:pt idx="1603">
                  <c:v>60.056885000000001</c:v>
                </c:pt>
                <c:pt idx="1604">
                  <c:v>60.056713000000002</c:v>
                </c:pt>
                <c:pt idx="1605">
                  <c:v>60.056683</c:v>
                </c:pt>
                <c:pt idx="1606">
                  <c:v>60.056655999999997</c:v>
                </c:pt>
                <c:pt idx="1607">
                  <c:v>60.056731999999997</c:v>
                </c:pt>
                <c:pt idx="1608">
                  <c:v>60.056564000000002</c:v>
                </c:pt>
                <c:pt idx="1609">
                  <c:v>60.056533999999999</c:v>
                </c:pt>
                <c:pt idx="1610">
                  <c:v>60.056499000000002</c:v>
                </c:pt>
                <c:pt idx="1611">
                  <c:v>60.056583000000003</c:v>
                </c:pt>
                <c:pt idx="1612">
                  <c:v>60.056412000000002</c:v>
                </c:pt>
                <c:pt idx="1613">
                  <c:v>60.056384999999999</c:v>
                </c:pt>
                <c:pt idx="1614">
                  <c:v>60.056347000000002</c:v>
                </c:pt>
                <c:pt idx="1615">
                  <c:v>60.056435</c:v>
                </c:pt>
                <c:pt idx="1616">
                  <c:v>60.056263000000001</c:v>
                </c:pt>
                <c:pt idx="1617">
                  <c:v>60.056232000000001</c:v>
                </c:pt>
                <c:pt idx="1618">
                  <c:v>60.056198000000002</c:v>
                </c:pt>
                <c:pt idx="1619">
                  <c:v>60.056282000000003</c:v>
                </c:pt>
                <c:pt idx="1620">
                  <c:v>60.056109999999997</c:v>
                </c:pt>
                <c:pt idx="1621">
                  <c:v>60.056083999999998</c:v>
                </c:pt>
                <c:pt idx="1622">
                  <c:v>60.056052999999999</c:v>
                </c:pt>
                <c:pt idx="1623">
                  <c:v>60.056133000000003</c:v>
                </c:pt>
                <c:pt idx="1624">
                  <c:v>60.055962000000001</c:v>
                </c:pt>
                <c:pt idx="1625">
                  <c:v>60.055931000000001</c:v>
                </c:pt>
                <c:pt idx="1626">
                  <c:v>60.055903999999998</c:v>
                </c:pt>
                <c:pt idx="1627">
                  <c:v>60.055984000000002</c:v>
                </c:pt>
                <c:pt idx="1628">
                  <c:v>60.055813000000001</c:v>
                </c:pt>
                <c:pt idx="1629">
                  <c:v>60.055790000000002</c:v>
                </c:pt>
                <c:pt idx="1630">
                  <c:v>60.055756000000002</c:v>
                </c:pt>
                <c:pt idx="1631">
                  <c:v>60.055840000000003</c:v>
                </c:pt>
                <c:pt idx="1632">
                  <c:v>60.055667999999997</c:v>
                </c:pt>
                <c:pt idx="1633">
                  <c:v>60.055641000000001</c:v>
                </c:pt>
                <c:pt idx="1634">
                  <c:v>60.055610999999999</c:v>
                </c:pt>
                <c:pt idx="1635">
                  <c:v>60.055698</c:v>
                </c:pt>
                <c:pt idx="1636">
                  <c:v>60.055526999999998</c:v>
                </c:pt>
                <c:pt idx="1637">
                  <c:v>60.055495999999998</c:v>
                </c:pt>
                <c:pt idx="1638">
                  <c:v>60.05547</c:v>
                </c:pt>
                <c:pt idx="1639">
                  <c:v>60.055553000000003</c:v>
                </c:pt>
                <c:pt idx="1640">
                  <c:v>60.055382000000002</c:v>
                </c:pt>
                <c:pt idx="1641">
                  <c:v>60.055359000000003</c:v>
                </c:pt>
                <c:pt idx="1642">
                  <c:v>60.055332</c:v>
                </c:pt>
                <c:pt idx="1643">
                  <c:v>60.055411999999997</c:v>
                </c:pt>
                <c:pt idx="1644">
                  <c:v>60.055244000000002</c:v>
                </c:pt>
                <c:pt idx="1645">
                  <c:v>60.055218000000004</c:v>
                </c:pt>
                <c:pt idx="1646">
                  <c:v>60.055191000000001</c:v>
                </c:pt>
                <c:pt idx="1647">
                  <c:v>60.055275000000002</c:v>
                </c:pt>
                <c:pt idx="1648">
                  <c:v>60.055103000000003</c:v>
                </c:pt>
                <c:pt idx="1649">
                  <c:v>60.055079999999997</c:v>
                </c:pt>
                <c:pt idx="1650">
                  <c:v>60.055053999999998</c:v>
                </c:pt>
                <c:pt idx="1651">
                  <c:v>60.055137999999999</c:v>
                </c:pt>
                <c:pt idx="1652">
                  <c:v>60.054974000000001</c:v>
                </c:pt>
                <c:pt idx="1653">
                  <c:v>60.054955</c:v>
                </c:pt>
                <c:pt idx="1654">
                  <c:v>60.054924</c:v>
                </c:pt>
                <c:pt idx="1655">
                  <c:v>60.055011999999998</c:v>
                </c:pt>
                <c:pt idx="1656">
                  <c:v>60.054839999999999</c:v>
                </c:pt>
                <c:pt idx="1657">
                  <c:v>60.054817</c:v>
                </c:pt>
                <c:pt idx="1658">
                  <c:v>60.054786999999997</c:v>
                </c:pt>
                <c:pt idx="1659">
                  <c:v>60.054881999999999</c:v>
                </c:pt>
                <c:pt idx="1660">
                  <c:v>60.05471</c:v>
                </c:pt>
                <c:pt idx="1661">
                  <c:v>60.054687999999999</c:v>
                </c:pt>
                <c:pt idx="1662">
                  <c:v>60.054661000000003</c:v>
                </c:pt>
                <c:pt idx="1663">
                  <c:v>60.054744999999997</c:v>
                </c:pt>
                <c:pt idx="1664">
                  <c:v>60.054580999999999</c:v>
                </c:pt>
                <c:pt idx="1665">
                  <c:v>60.054558</c:v>
                </c:pt>
                <c:pt idx="1666">
                  <c:v>60.054530999999997</c:v>
                </c:pt>
                <c:pt idx="1667">
                  <c:v>60.054619000000002</c:v>
                </c:pt>
                <c:pt idx="1668">
                  <c:v>60.054451</c:v>
                </c:pt>
                <c:pt idx="1669">
                  <c:v>60.054431999999998</c:v>
                </c:pt>
                <c:pt idx="1670">
                  <c:v>60.054400999999999</c:v>
                </c:pt>
                <c:pt idx="1671">
                  <c:v>60.054496999999998</c:v>
                </c:pt>
                <c:pt idx="1672">
                  <c:v>60.054324999999999</c:v>
                </c:pt>
                <c:pt idx="1673">
                  <c:v>60.054302</c:v>
                </c:pt>
                <c:pt idx="1674">
                  <c:v>60.054276000000002</c:v>
                </c:pt>
                <c:pt idx="1675">
                  <c:v>60.054366999999999</c:v>
                </c:pt>
                <c:pt idx="1676">
                  <c:v>60.054195</c:v>
                </c:pt>
                <c:pt idx="1677">
                  <c:v>60.054172999999999</c:v>
                </c:pt>
                <c:pt idx="1678">
                  <c:v>60.054152999999999</c:v>
                </c:pt>
                <c:pt idx="1679">
                  <c:v>60.054237000000001</c:v>
                </c:pt>
                <c:pt idx="1680">
                  <c:v>60.054065999999999</c:v>
                </c:pt>
                <c:pt idx="1681">
                  <c:v>60.054049999999997</c:v>
                </c:pt>
                <c:pt idx="1682">
                  <c:v>60.054023999999998</c:v>
                </c:pt>
                <c:pt idx="1683">
                  <c:v>60.054107999999999</c:v>
                </c:pt>
                <c:pt idx="1684">
                  <c:v>60.053944000000001</c:v>
                </c:pt>
                <c:pt idx="1685">
                  <c:v>60.053925</c:v>
                </c:pt>
                <c:pt idx="1686">
                  <c:v>60.053894</c:v>
                </c:pt>
                <c:pt idx="1687">
                  <c:v>60.053981999999998</c:v>
                </c:pt>
                <c:pt idx="1688">
                  <c:v>60.053818</c:v>
                </c:pt>
                <c:pt idx="1689">
                  <c:v>60.053795000000001</c:v>
                </c:pt>
                <c:pt idx="1690">
                  <c:v>60.053772000000002</c:v>
                </c:pt>
                <c:pt idx="1691">
                  <c:v>60.05386</c:v>
                </c:pt>
                <c:pt idx="1692">
                  <c:v>60.053696000000002</c:v>
                </c:pt>
                <c:pt idx="1693">
                  <c:v>60.053673000000003</c:v>
                </c:pt>
                <c:pt idx="1694">
                  <c:v>60.053649999999998</c:v>
                </c:pt>
                <c:pt idx="1695">
                  <c:v>60.053738000000003</c:v>
                </c:pt>
                <c:pt idx="1696">
                  <c:v>60.053573999999998</c:v>
                </c:pt>
                <c:pt idx="1697">
                  <c:v>60.053550999999999</c:v>
                </c:pt>
                <c:pt idx="1698">
                  <c:v>60.053528</c:v>
                </c:pt>
                <c:pt idx="1699">
                  <c:v>60.053615999999998</c:v>
                </c:pt>
                <c:pt idx="1700">
                  <c:v>60.053452</c:v>
                </c:pt>
                <c:pt idx="1701">
                  <c:v>60.053429000000001</c:v>
                </c:pt>
                <c:pt idx="1702">
                  <c:v>60.05341</c:v>
                </c:pt>
                <c:pt idx="1703">
                  <c:v>60.053500999999997</c:v>
                </c:pt>
                <c:pt idx="1704">
                  <c:v>60.053328999999998</c:v>
                </c:pt>
                <c:pt idx="1705">
                  <c:v>60.053314</c:v>
                </c:pt>
                <c:pt idx="1706">
                  <c:v>60.053294999999999</c:v>
                </c:pt>
                <c:pt idx="1707">
                  <c:v>60.053379</c:v>
                </c:pt>
                <c:pt idx="1708">
                  <c:v>60.053215000000002</c:v>
                </c:pt>
                <c:pt idx="1709">
                  <c:v>60.053199999999997</c:v>
                </c:pt>
                <c:pt idx="1710">
                  <c:v>60.053173000000001</c:v>
                </c:pt>
                <c:pt idx="1711">
                  <c:v>60.053265000000003</c:v>
                </c:pt>
                <c:pt idx="1712">
                  <c:v>60.053100999999998</c:v>
                </c:pt>
                <c:pt idx="1713">
                  <c:v>60.053085000000003</c:v>
                </c:pt>
                <c:pt idx="1714">
                  <c:v>60.053058999999998</c:v>
                </c:pt>
                <c:pt idx="1715">
                  <c:v>60.053150000000002</c:v>
                </c:pt>
                <c:pt idx="1716">
                  <c:v>60.052985999999997</c:v>
                </c:pt>
                <c:pt idx="1717">
                  <c:v>60.052970999999999</c:v>
                </c:pt>
                <c:pt idx="1718">
                  <c:v>60.052951999999998</c:v>
                </c:pt>
                <c:pt idx="1719">
                  <c:v>60.053035999999999</c:v>
                </c:pt>
                <c:pt idx="1720">
                  <c:v>60.052872000000001</c:v>
                </c:pt>
                <c:pt idx="1721">
                  <c:v>60.052855999999998</c:v>
                </c:pt>
                <c:pt idx="1722">
                  <c:v>60.052836999999997</c:v>
                </c:pt>
                <c:pt idx="1723">
                  <c:v>60.052920999999998</c:v>
                </c:pt>
                <c:pt idx="1724">
                  <c:v>60.052757</c:v>
                </c:pt>
                <c:pt idx="1725">
                  <c:v>60.052742000000002</c:v>
                </c:pt>
                <c:pt idx="1726">
                  <c:v>60.052723</c:v>
                </c:pt>
                <c:pt idx="1727">
                  <c:v>60.052813999999998</c:v>
                </c:pt>
                <c:pt idx="1728">
                  <c:v>60.05265</c:v>
                </c:pt>
                <c:pt idx="1729">
                  <c:v>60.052627999999999</c:v>
                </c:pt>
                <c:pt idx="1730">
                  <c:v>60.052607999999999</c:v>
                </c:pt>
                <c:pt idx="1731">
                  <c:v>60.052700000000002</c:v>
                </c:pt>
                <c:pt idx="1732">
                  <c:v>60.052536000000003</c:v>
                </c:pt>
                <c:pt idx="1733">
                  <c:v>60.052520999999999</c:v>
                </c:pt>
                <c:pt idx="1734">
                  <c:v>60.052498</c:v>
                </c:pt>
                <c:pt idx="1735">
                  <c:v>60.052585999999998</c:v>
                </c:pt>
                <c:pt idx="1736">
                  <c:v>60.052428999999997</c:v>
                </c:pt>
                <c:pt idx="1737">
                  <c:v>60.052405999999998</c:v>
                </c:pt>
                <c:pt idx="1738">
                  <c:v>60.052382999999999</c:v>
                </c:pt>
                <c:pt idx="1739">
                  <c:v>60.052478999999998</c:v>
                </c:pt>
                <c:pt idx="1740">
                  <c:v>60.052315</c:v>
                </c:pt>
                <c:pt idx="1741">
                  <c:v>60.052298999999998</c:v>
                </c:pt>
                <c:pt idx="1742">
                  <c:v>60.052276999999997</c:v>
                </c:pt>
                <c:pt idx="1743">
                  <c:v>60.052371999999998</c:v>
                </c:pt>
                <c:pt idx="1744">
                  <c:v>60.052208</c:v>
                </c:pt>
                <c:pt idx="1745">
                  <c:v>60.052193000000003</c:v>
                </c:pt>
                <c:pt idx="1746">
                  <c:v>60.052169999999997</c:v>
                </c:pt>
                <c:pt idx="1747">
                  <c:v>60.052264999999998</c:v>
                </c:pt>
                <c:pt idx="1748">
                  <c:v>60.052104999999997</c:v>
                </c:pt>
                <c:pt idx="1749">
                  <c:v>60.052093999999997</c:v>
                </c:pt>
                <c:pt idx="1750">
                  <c:v>60.052070999999998</c:v>
                </c:pt>
                <c:pt idx="1751">
                  <c:v>60.052162000000003</c:v>
                </c:pt>
                <c:pt idx="1752">
                  <c:v>60.051997999999998</c:v>
                </c:pt>
                <c:pt idx="1753">
                  <c:v>60.051986999999997</c:v>
                </c:pt>
                <c:pt idx="1754">
                  <c:v>60.051971000000002</c:v>
                </c:pt>
                <c:pt idx="1755">
                  <c:v>60.052062999999997</c:v>
                </c:pt>
                <c:pt idx="1756">
                  <c:v>60.051898999999999</c:v>
                </c:pt>
                <c:pt idx="1757">
                  <c:v>60.051884000000001</c:v>
                </c:pt>
                <c:pt idx="1758">
                  <c:v>60.051864999999999</c:v>
                </c:pt>
                <c:pt idx="1759">
                  <c:v>60.051963999999998</c:v>
                </c:pt>
                <c:pt idx="1760">
                  <c:v>60.0518</c:v>
                </c:pt>
                <c:pt idx="1761">
                  <c:v>60.051791999999999</c:v>
                </c:pt>
                <c:pt idx="1762">
                  <c:v>60.051769</c:v>
                </c:pt>
                <c:pt idx="1763">
                  <c:v>60.051864999999999</c:v>
                </c:pt>
                <c:pt idx="1764">
                  <c:v>60.051696999999997</c:v>
                </c:pt>
                <c:pt idx="1765">
                  <c:v>60.051693</c:v>
                </c:pt>
                <c:pt idx="1766">
                  <c:v>60.051670000000001</c:v>
                </c:pt>
                <c:pt idx="1767">
                  <c:v>60.051761999999997</c:v>
                </c:pt>
                <c:pt idx="1768">
                  <c:v>60.051605000000002</c:v>
                </c:pt>
                <c:pt idx="1769">
                  <c:v>60.051589999999997</c:v>
                </c:pt>
                <c:pt idx="1770">
                  <c:v>60.051571000000003</c:v>
                </c:pt>
                <c:pt idx="1771">
                  <c:v>60.051670000000001</c:v>
                </c:pt>
                <c:pt idx="1772">
                  <c:v>60.051506000000003</c:v>
                </c:pt>
                <c:pt idx="1773">
                  <c:v>60.051490999999999</c:v>
                </c:pt>
                <c:pt idx="1774">
                  <c:v>60.051468</c:v>
                </c:pt>
                <c:pt idx="1775">
                  <c:v>60.051571000000003</c:v>
                </c:pt>
                <c:pt idx="1776">
                  <c:v>60.051406999999998</c:v>
                </c:pt>
                <c:pt idx="1777">
                  <c:v>60.051392</c:v>
                </c:pt>
                <c:pt idx="1778">
                  <c:v>60.051375999999998</c:v>
                </c:pt>
                <c:pt idx="1779">
                  <c:v>60.051468</c:v>
                </c:pt>
                <c:pt idx="1780">
                  <c:v>60.051304000000002</c:v>
                </c:pt>
                <c:pt idx="1781">
                  <c:v>60.051299999999998</c:v>
                </c:pt>
                <c:pt idx="1782">
                  <c:v>60.051276999999999</c:v>
                </c:pt>
                <c:pt idx="1783">
                  <c:v>60.051375999999998</c:v>
                </c:pt>
                <c:pt idx="1784">
                  <c:v>60.051212</c:v>
                </c:pt>
                <c:pt idx="1785">
                  <c:v>60.051197000000002</c:v>
                </c:pt>
                <c:pt idx="1786">
                  <c:v>60.051186000000001</c:v>
                </c:pt>
                <c:pt idx="1787">
                  <c:v>60.051276999999999</c:v>
                </c:pt>
                <c:pt idx="1788">
                  <c:v>60.051113000000001</c:v>
                </c:pt>
                <c:pt idx="1789">
                  <c:v>60.051105</c:v>
                </c:pt>
                <c:pt idx="1790">
                  <c:v>60.051082999999998</c:v>
                </c:pt>
                <c:pt idx="1791">
                  <c:v>60.051186000000001</c:v>
                </c:pt>
                <c:pt idx="1792">
                  <c:v>60.051017999999999</c:v>
                </c:pt>
                <c:pt idx="1793">
                  <c:v>60.051009999999998</c:v>
                </c:pt>
                <c:pt idx="1794">
                  <c:v>60.050991000000003</c:v>
                </c:pt>
                <c:pt idx="1795">
                  <c:v>60.051090000000002</c:v>
                </c:pt>
                <c:pt idx="1796">
                  <c:v>60.050925999999997</c:v>
                </c:pt>
                <c:pt idx="1797">
                  <c:v>60.050919</c:v>
                </c:pt>
                <c:pt idx="1798">
                  <c:v>60.050896000000002</c:v>
                </c:pt>
                <c:pt idx="1799">
                  <c:v>60.050998999999997</c:v>
                </c:pt>
                <c:pt idx="1800">
                  <c:v>60.050834999999999</c:v>
                </c:pt>
                <c:pt idx="1801">
                  <c:v>60.050826999999998</c:v>
                </c:pt>
                <c:pt idx="1802">
                  <c:v>60.050812000000001</c:v>
                </c:pt>
                <c:pt idx="1803">
                  <c:v>60.050902999999998</c:v>
                </c:pt>
                <c:pt idx="1804">
                  <c:v>60.050747000000001</c:v>
                </c:pt>
                <c:pt idx="1805">
                  <c:v>60.050739</c:v>
                </c:pt>
                <c:pt idx="1806">
                  <c:v>60.050719999999998</c:v>
                </c:pt>
                <c:pt idx="1807">
                  <c:v>60.050818999999997</c:v>
                </c:pt>
                <c:pt idx="1808">
                  <c:v>60.050663</c:v>
                </c:pt>
                <c:pt idx="1809">
                  <c:v>60.050648000000002</c:v>
                </c:pt>
                <c:pt idx="1810">
                  <c:v>60.050632</c:v>
                </c:pt>
                <c:pt idx="1811">
                  <c:v>60.050732000000004</c:v>
                </c:pt>
                <c:pt idx="1812">
                  <c:v>60.050575000000002</c:v>
                </c:pt>
                <c:pt idx="1813">
                  <c:v>60.050559999999997</c:v>
                </c:pt>
                <c:pt idx="1814">
                  <c:v>60.050548999999997</c:v>
                </c:pt>
                <c:pt idx="1815">
                  <c:v>60.050648000000002</c:v>
                </c:pt>
                <c:pt idx="1816">
                  <c:v>60.050491000000001</c:v>
                </c:pt>
                <c:pt idx="1817">
                  <c:v>60.050476000000003</c:v>
                </c:pt>
                <c:pt idx="1818">
                  <c:v>60.050460999999999</c:v>
                </c:pt>
                <c:pt idx="1819">
                  <c:v>60.050559999999997</c:v>
                </c:pt>
                <c:pt idx="1820">
                  <c:v>60.050404</c:v>
                </c:pt>
                <c:pt idx="1821">
                  <c:v>60.050387999999998</c:v>
                </c:pt>
                <c:pt idx="1822">
                  <c:v>60.050376999999997</c:v>
                </c:pt>
                <c:pt idx="1823">
                  <c:v>60.050476000000003</c:v>
                </c:pt>
                <c:pt idx="1824">
                  <c:v>60.050319999999999</c:v>
                </c:pt>
                <c:pt idx="1825">
                  <c:v>60.050303999999997</c:v>
                </c:pt>
                <c:pt idx="1826">
                  <c:v>60.050288999999999</c:v>
                </c:pt>
                <c:pt idx="1827">
                  <c:v>60.050387999999998</c:v>
                </c:pt>
                <c:pt idx="1828">
                  <c:v>60.050232000000001</c:v>
                </c:pt>
                <c:pt idx="1829">
                  <c:v>60.050224</c:v>
                </c:pt>
                <c:pt idx="1830">
                  <c:v>60.050204999999998</c:v>
                </c:pt>
                <c:pt idx="1831">
                  <c:v>60.050303999999997</c:v>
                </c:pt>
                <c:pt idx="1832">
                  <c:v>60.050148</c:v>
                </c:pt>
                <c:pt idx="1833">
                  <c:v>60.050139999999999</c:v>
                </c:pt>
                <c:pt idx="1834">
                  <c:v>60.050125000000001</c:v>
                </c:pt>
                <c:pt idx="1835">
                  <c:v>60.050217000000004</c:v>
                </c:pt>
                <c:pt idx="1836">
                  <c:v>60.050060000000002</c:v>
                </c:pt>
                <c:pt idx="1837">
                  <c:v>60.050052999999998</c:v>
                </c:pt>
                <c:pt idx="1838">
                  <c:v>60.050041</c:v>
                </c:pt>
                <c:pt idx="1839">
                  <c:v>60.050139999999999</c:v>
                </c:pt>
                <c:pt idx="1840">
                  <c:v>60.049979999999998</c:v>
                </c:pt>
                <c:pt idx="1841">
                  <c:v>60.049968999999997</c:v>
                </c:pt>
                <c:pt idx="1842">
                  <c:v>60.049953000000002</c:v>
                </c:pt>
                <c:pt idx="1843">
                  <c:v>60.050052999999998</c:v>
                </c:pt>
                <c:pt idx="1844">
                  <c:v>60.049895999999997</c:v>
                </c:pt>
                <c:pt idx="1845">
                  <c:v>60.049889</c:v>
                </c:pt>
                <c:pt idx="1846">
                  <c:v>60.049872999999998</c:v>
                </c:pt>
                <c:pt idx="1847">
                  <c:v>60.049976000000001</c:v>
                </c:pt>
                <c:pt idx="1848">
                  <c:v>60.049816</c:v>
                </c:pt>
                <c:pt idx="1849">
                  <c:v>60.049812000000003</c:v>
                </c:pt>
                <c:pt idx="1850">
                  <c:v>60.049796999999998</c:v>
                </c:pt>
                <c:pt idx="1851">
                  <c:v>60.049895999999997</c:v>
                </c:pt>
                <c:pt idx="1852">
                  <c:v>60.04974</c:v>
                </c:pt>
                <c:pt idx="1853">
                  <c:v>60.049731999999999</c:v>
                </c:pt>
                <c:pt idx="1854">
                  <c:v>60.049717000000001</c:v>
                </c:pt>
                <c:pt idx="1855">
                  <c:v>60.049816</c:v>
                </c:pt>
                <c:pt idx="1856">
                  <c:v>60.049660000000003</c:v>
                </c:pt>
                <c:pt idx="1857">
                  <c:v>60.049652000000002</c:v>
                </c:pt>
                <c:pt idx="1858">
                  <c:v>60.049636999999997</c:v>
                </c:pt>
                <c:pt idx="1859">
                  <c:v>60.049747000000004</c:v>
                </c:pt>
                <c:pt idx="1860">
                  <c:v>60.049587000000002</c:v>
                </c:pt>
                <c:pt idx="1861">
                  <c:v>60.049582999999998</c:v>
                </c:pt>
                <c:pt idx="1862">
                  <c:v>60.049568000000001</c:v>
                </c:pt>
                <c:pt idx="1863">
                  <c:v>60.049666999999999</c:v>
                </c:pt>
                <c:pt idx="1864">
                  <c:v>60.049511000000003</c:v>
                </c:pt>
                <c:pt idx="1865">
                  <c:v>60.049503000000001</c:v>
                </c:pt>
                <c:pt idx="1866">
                  <c:v>60.049487999999997</c:v>
                </c:pt>
                <c:pt idx="1867">
                  <c:v>60.049587000000002</c:v>
                </c:pt>
                <c:pt idx="1868">
                  <c:v>60.049430999999998</c:v>
                </c:pt>
                <c:pt idx="1869">
                  <c:v>60.049422999999997</c:v>
                </c:pt>
                <c:pt idx="1870">
                  <c:v>60.049416000000001</c:v>
                </c:pt>
                <c:pt idx="1871">
                  <c:v>60.049518999999997</c:v>
                </c:pt>
                <c:pt idx="1872">
                  <c:v>60.049357999999998</c:v>
                </c:pt>
                <c:pt idx="1873">
                  <c:v>60.049354999999998</c:v>
                </c:pt>
                <c:pt idx="1874">
                  <c:v>60.049339000000003</c:v>
                </c:pt>
                <c:pt idx="1875">
                  <c:v>60.049438000000002</c:v>
                </c:pt>
                <c:pt idx="1876">
                  <c:v>60.049281999999998</c:v>
                </c:pt>
                <c:pt idx="1877">
                  <c:v>60.049273999999997</c:v>
                </c:pt>
                <c:pt idx="1878">
                  <c:v>60.049258999999999</c:v>
                </c:pt>
                <c:pt idx="1879">
                  <c:v>60.049365999999999</c:v>
                </c:pt>
                <c:pt idx="1880">
                  <c:v>60.049210000000002</c:v>
                </c:pt>
                <c:pt idx="1881">
                  <c:v>60.049202000000001</c:v>
                </c:pt>
                <c:pt idx="1882">
                  <c:v>60.049187000000003</c:v>
                </c:pt>
                <c:pt idx="1883">
                  <c:v>60.049289999999999</c:v>
                </c:pt>
                <c:pt idx="1884">
                  <c:v>60.049129000000001</c:v>
                </c:pt>
                <c:pt idx="1885">
                  <c:v>60.049126000000001</c:v>
                </c:pt>
                <c:pt idx="1886">
                  <c:v>60.049109999999999</c:v>
                </c:pt>
                <c:pt idx="1887">
                  <c:v>60.049210000000002</c:v>
                </c:pt>
                <c:pt idx="1888">
                  <c:v>60.049061000000002</c:v>
                </c:pt>
                <c:pt idx="1889">
                  <c:v>60.049053000000001</c:v>
                </c:pt>
                <c:pt idx="1890">
                  <c:v>60.049038000000003</c:v>
                </c:pt>
                <c:pt idx="1891">
                  <c:v>60.049137000000002</c:v>
                </c:pt>
                <c:pt idx="1892">
                  <c:v>60.048980999999998</c:v>
                </c:pt>
                <c:pt idx="1893">
                  <c:v>60.048972999999997</c:v>
                </c:pt>
                <c:pt idx="1894">
                  <c:v>60.048957999999999</c:v>
                </c:pt>
                <c:pt idx="1895">
                  <c:v>60.049064999999999</c:v>
                </c:pt>
                <c:pt idx="1896">
                  <c:v>60.048907999999997</c:v>
                </c:pt>
                <c:pt idx="1897">
                  <c:v>60.048901000000001</c:v>
                </c:pt>
                <c:pt idx="1898">
                  <c:v>60.048889000000003</c:v>
                </c:pt>
                <c:pt idx="1899">
                  <c:v>60.048996000000002</c:v>
                </c:pt>
                <c:pt idx="1900">
                  <c:v>60.048836000000001</c:v>
                </c:pt>
                <c:pt idx="1901">
                  <c:v>60.048831999999997</c:v>
                </c:pt>
                <c:pt idx="1902">
                  <c:v>60.048824000000003</c:v>
                </c:pt>
                <c:pt idx="1903">
                  <c:v>60.048923000000002</c:v>
                </c:pt>
                <c:pt idx="1904">
                  <c:v>60.048774999999999</c:v>
                </c:pt>
                <c:pt idx="1905">
                  <c:v>60.048766999999998</c:v>
                </c:pt>
                <c:pt idx="1906">
                  <c:v>60.048752</c:v>
                </c:pt>
                <c:pt idx="1907">
                  <c:v>60.048859</c:v>
                </c:pt>
                <c:pt idx="1908">
                  <c:v>60.048701999999999</c:v>
                </c:pt>
                <c:pt idx="1909">
                  <c:v>60.048701999999999</c:v>
                </c:pt>
                <c:pt idx="1910">
                  <c:v>60.048687000000001</c:v>
                </c:pt>
                <c:pt idx="1911">
                  <c:v>60.048786</c:v>
                </c:pt>
                <c:pt idx="1912">
                  <c:v>60.048636999999999</c:v>
                </c:pt>
                <c:pt idx="1913">
                  <c:v>60.048630000000003</c:v>
                </c:pt>
                <c:pt idx="1914">
                  <c:v>60.048622000000002</c:v>
                </c:pt>
                <c:pt idx="1915">
                  <c:v>60.048721</c:v>
                </c:pt>
                <c:pt idx="1916">
                  <c:v>60.048565000000004</c:v>
                </c:pt>
                <c:pt idx="1917">
                  <c:v>60.048565000000004</c:v>
                </c:pt>
                <c:pt idx="1918">
                  <c:v>60.048552999999998</c:v>
                </c:pt>
                <c:pt idx="1919">
                  <c:v>60.048659999999998</c:v>
                </c:pt>
                <c:pt idx="1920">
                  <c:v>60.048499999999997</c:v>
                </c:pt>
                <c:pt idx="1921">
                  <c:v>60.048499999999997</c:v>
                </c:pt>
                <c:pt idx="1922">
                  <c:v>60.048488999999996</c:v>
                </c:pt>
                <c:pt idx="1923">
                  <c:v>60.048594999999999</c:v>
                </c:pt>
                <c:pt idx="1924">
                  <c:v>60.048439000000002</c:v>
                </c:pt>
                <c:pt idx="1925">
                  <c:v>60.048439000000002</c:v>
                </c:pt>
                <c:pt idx="1926">
                  <c:v>60.048423999999997</c:v>
                </c:pt>
                <c:pt idx="1927">
                  <c:v>60.048523000000003</c:v>
                </c:pt>
                <c:pt idx="1928">
                  <c:v>60.048374000000003</c:v>
                </c:pt>
                <c:pt idx="1929">
                  <c:v>60.048366999999999</c:v>
                </c:pt>
                <c:pt idx="1930">
                  <c:v>60.048358999999998</c:v>
                </c:pt>
                <c:pt idx="1931">
                  <c:v>60.048457999999997</c:v>
                </c:pt>
                <c:pt idx="1932">
                  <c:v>60.048309000000003</c:v>
                </c:pt>
                <c:pt idx="1933">
                  <c:v>60.048302</c:v>
                </c:pt>
                <c:pt idx="1934">
                  <c:v>60.048285999999997</c:v>
                </c:pt>
                <c:pt idx="1935">
                  <c:v>60.048392999999997</c:v>
                </c:pt>
                <c:pt idx="1936">
                  <c:v>60.048237</c:v>
                </c:pt>
                <c:pt idx="1937">
                  <c:v>60.048237</c:v>
                </c:pt>
                <c:pt idx="1938">
                  <c:v>60.048222000000003</c:v>
                </c:pt>
                <c:pt idx="1939">
                  <c:v>60.048327999999998</c:v>
                </c:pt>
                <c:pt idx="1940">
                  <c:v>60.048172000000001</c:v>
                </c:pt>
                <c:pt idx="1941">
                  <c:v>60.048172000000001</c:v>
                </c:pt>
                <c:pt idx="1942">
                  <c:v>60.048157000000003</c:v>
                </c:pt>
                <c:pt idx="1943">
                  <c:v>60.048264000000003</c:v>
                </c:pt>
                <c:pt idx="1944">
                  <c:v>60.048107000000002</c:v>
                </c:pt>
                <c:pt idx="1945">
                  <c:v>60.048107000000002</c:v>
                </c:pt>
                <c:pt idx="1946">
                  <c:v>60.048096000000001</c:v>
                </c:pt>
                <c:pt idx="1947">
                  <c:v>60.048203000000001</c:v>
                </c:pt>
                <c:pt idx="1948">
                  <c:v>60.048042000000002</c:v>
                </c:pt>
                <c:pt idx="1949">
                  <c:v>60.048042000000002</c:v>
                </c:pt>
                <c:pt idx="1950">
                  <c:v>60.048034999999999</c:v>
                </c:pt>
                <c:pt idx="1951">
                  <c:v>60.048138000000002</c:v>
                </c:pt>
                <c:pt idx="1952">
                  <c:v>60.047984999999997</c:v>
                </c:pt>
                <c:pt idx="1953">
                  <c:v>60.047981</c:v>
                </c:pt>
                <c:pt idx="1954">
                  <c:v>60.047974000000004</c:v>
                </c:pt>
                <c:pt idx="1955">
                  <c:v>60.048079999999999</c:v>
                </c:pt>
                <c:pt idx="1956">
                  <c:v>60.047919999999998</c:v>
                </c:pt>
                <c:pt idx="1957">
                  <c:v>60.047919999999998</c:v>
                </c:pt>
                <c:pt idx="1958">
                  <c:v>60.047908999999997</c:v>
                </c:pt>
                <c:pt idx="1959">
                  <c:v>60.048015999999997</c:v>
                </c:pt>
                <c:pt idx="1960">
                  <c:v>60.047866999999997</c:v>
                </c:pt>
                <c:pt idx="1961">
                  <c:v>60.047866999999997</c:v>
                </c:pt>
                <c:pt idx="1962">
                  <c:v>60.047851999999999</c:v>
                </c:pt>
                <c:pt idx="1963">
                  <c:v>60.047958000000001</c:v>
                </c:pt>
                <c:pt idx="1964">
                  <c:v>60.047806000000001</c:v>
                </c:pt>
                <c:pt idx="1965">
                  <c:v>60.047801999999997</c:v>
                </c:pt>
                <c:pt idx="1966">
                  <c:v>60.047794000000003</c:v>
                </c:pt>
                <c:pt idx="1967">
                  <c:v>60.047901000000003</c:v>
                </c:pt>
                <c:pt idx="1968">
                  <c:v>60.047744999999999</c:v>
                </c:pt>
                <c:pt idx="1969">
                  <c:v>60.047744999999999</c:v>
                </c:pt>
                <c:pt idx="1970">
                  <c:v>60.047736999999998</c:v>
                </c:pt>
                <c:pt idx="1971">
                  <c:v>60.047835999999997</c:v>
                </c:pt>
                <c:pt idx="1972">
                  <c:v>60.047688000000001</c:v>
                </c:pt>
                <c:pt idx="1973">
                  <c:v>60.047688000000001</c:v>
                </c:pt>
                <c:pt idx="1974">
                  <c:v>60.047671999999999</c:v>
                </c:pt>
                <c:pt idx="1975">
                  <c:v>60.047778999999998</c:v>
                </c:pt>
                <c:pt idx="1976">
                  <c:v>60.047629999999998</c:v>
                </c:pt>
                <c:pt idx="1977">
                  <c:v>60.047623000000002</c:v>
                </c:pt>
                <c:pt idx="1978">
                  <c:v>60.047615</c:v>
                </c:pt>
                <c:pt idx="1979">
                  <c:v>60.047713999999999</c:v>
                </c:pt>
                <c:pt idx="1980">
                  <c:v>60.047564999999999</c:v>
                </c:pt>
                <c:pt idx="1981">
                  <c:v>60.047564999999999</c:v>
                </c:pt>
                <c:pt idx="1982">
                  <c:v>60.047550000000001</c:v>
                </c:pt>
                <c:pt idx="1983">
                  <c:v>60.047657000000001</c:v>
                </c:pt>
                <c:pt idx="1984">
                  <c:v>60.047508000000001</c:v>
                </c:pt>
                <c:pt idx="1985">
                  <c:v>60.047500999999997</c:v>
                </c:pt>
                <c:pt idx="1986">
                  <c:v>60.047493000000003</c:v>
                </c:pt>
                <c:pt idx="1987">
                  <c:v>60.047592000000002</c:v>
                </c:pt>
                <c:pt idx="1988">
                  <c:v>60.047443000000001</c:v>
                </c:pt>
                <c:pt idx="1989">
                  <c:v>60.047443000000001</c:v>
                </c:pt>
                <c:pt idx="1990">
                  <c:v>60.047427999999996</c:v>
                </c:pt>
                <c:pt idx="1991">
                  <c:v>60.047535000000003</c:v>
                </c:pt>
                <c:pt idx="1992">
                  <c:v>60.047386000000003</c:v>
                </c:pt>
                <c:pt idx="1993">
                  <c:v>60.047378999999999</c:v>
                </c:pt>
                <c:pt idx="1994">
                  <c:v>60.047370999999998</c:v>
                </c:pt>
                <c:pt idx="1995">
                  <c:v>60.047477999999998</c:v>
                </c:pt>
                <c:pt idx="1996">
                  <c:v>60.047328999999998</c:v>
                </c:pt>
                <c:pt idx="1997">
                  <c:v>60.047320999999997</c:v>
                </c:pt>
                <c:pt idx="1998">
                  <c:v>60.047314</c:v>
                </c:pt>
                <c:pt idx="1999">
                  <c:v>60.047421</c:v>
                </c:pt>
                <c:pt idx="2000">
                  <c:v>60.047272</c:v>
                </c:pt>
                <c:pt idx="2001">
                  <c:v>60.047263999999998</c:v>
                </c:pt>
                <c:pt idx="2002">
                  <c:v>60.047255999999997</c:v>
                </c:pt>
                <c:pt idx="2003">
                  <c:v>60.047362999999997</c:v>
                </c:pt>
                <c:pt idx="2004">
                  <c:v>60.047215000000001</c:v>
                </c:pt>
                <c:pt idx="2005">
                  <c:v>60.047215000000001</c:v>
                </c:pt>
                <c:pt idx="2006">
                  <c:v>60.047207</c:v>
                </c:pt>
                <c:pt idx="2007">
                  <c:v>60.047314</c:v>
                </c:pt>
                <c:pt idx="2008">
                  <c:v>60.047156999999999</c:v>
                </c:pt>
                <c:pt idx="2009">
                  <c:v>60.047156999999999</c:v>
                </c:pt>
                <c:pt idx="2010">
                  <c:v>60.047150000000002</c:v>
                </c:pt>
                <c:pt idx="2011">
                  <c:v>60.047255999999997</c:v>
                </c:pt>
                <c:pt idx="2012">
                  <c:v>60.047108000000001</c:v>
                </c:pt>
                <c:pt idx="2013">
                  <c:v>60.047108000000001</c:v>
                </c:pt>
                <c:pt idx="2014">
                  <c:v>60.0471</c:v>
                </c:pt>
                <c:pt idx="2015">
                  <c:v>60.047207</c:v>
                </c:pt>
                <c:pt idx="2016">
                  <c:v>60.047049999999999</c:v>
                </c:pt>
                <c:pt idx="2017">
                  <c:v>60.047049999999999</c:v>
                </c:pt>
                <c:pt idx="2018">
                  <c:v>60.047043000000002</c:v>
                </c:pt>
                <c:pt idx="2019">
                  <c:v>60.047150000000002</c:v>
                </c:pt>
                <c:pt idx="2020">
                  <c:v>60.047001000000002</c:v>
                </c:pt>
                <c:pt idx="2021">
                  <c:v>60.047001000000002</c:v>
                </c:pt>
                <c:pt idx="2022">
                  <c:v>60.046993000000001</c:v>
                </c:pt>
                <c:pt idx="2023">
                  <c:v>60.0471</c:v>
                </c:pt>
                <c:pt idx="2024">
                  <c:v>60.046951</c:v>
                </c:pt>
                <c:pt idx="2025">
                  <c:v>60.046944000000003</c:v>
                </c:pt>
                <c:pt idx="2026">
                  <c:v>60.046936000000002</c:v>
                </c:pt>
                <c:pt idx="2027">
                  <c:v>60.047043000000002</c:v>
                </c:pt>
                <c:pt idx="2028">
                  <c:v>60.046889999999998</c:v>
                </c:pt>
                <c:pt idx="2029">
                  <c:v>60.046889999999998</c:v>
                </c:pt>
                <c:pt idx="2030">
                  <c:v>60.046878999999997</c:v>
                </c:pt>
                <c:pt idx="2031">
                  <c:v>60.046993000000001</c:v>
                </c:pt>
                <c:pt idx="2032">
                  <c:v>60.046836999999996</c:v>
                </c:pt>
                <c:pt idx="2033">
                  <c:v>60.046836999999996</c:v>
                </c:pt>
                <c:pt idx="2034">
                  <c:v>60.046829000000002</c:v>
                </c:pt>
                <c:pt idx="2035">
                  <c:v>60.046936000000002</c:v>
                </c:pt>
                <c:pt idx="2036">
                  <c:v>60.046782999999998</c:v>
                </c:pt>
                <c:pt idx="2037">
                  <c:v>60.046776000000001</c:v>
                </c:pt>
                <c:pt idx="2038">
                  <c:v>60.046771999999997</c:v>
                </c:pt>
                <c:pt idx="2039">
                  <c:v>60.046878999999997</c:v>
                </c:pt>
                <c:pt idx="2040">
                  <c:v>60.046726</c:v>
                </c:pt>
                <c:pt idx="2041">
                  <c:v>60.046726</c:v>
                </c:pt>
                <c:pt idx="2042">
                  <c:v>60.046722000000003</c:v>
                </c:pt>
                <c:pt idx="2043">
                  <c:v>60.046829000000002</c:v>
                </c:pt>
                <c:pt idx="2044">
                  <c:v>60.046677000000003</c:v>
                </c:pt>
                <c:pt idx="2045">
                  <c:v>60.046669000000001</c:v>
                </c:pt>
                <c:pt idx="2046">
                  <c:v>60.046661</c:v>
                </c:pt>
                <c:pt idx="2047">
                  <c:v>60.046771999999997</c:v>
                </c:pt>
                <c:pt idx="2048">
                  <c:v>60.046619</c:v>
                </c:pt>
                <c:pt idx="2049">
                  <c:v>60.046619</c:v>
                </c:pt>
                <c:pt idx="2050">
                  <c:v>60.046612000000003</c:v>
                </c:pt>
                <c:pt idx="2051">
                  <c:v>60.046722000000003</c:v>
                </c:pt>
                <c:pt idx="2052">
                  <c:v>60.046570000000003</c:v>
                </c:pt>
                <c:pt idx="2053">
                  <c:v>60.046570000000003</c:v>
                </c:pt>
                <c:pt idx="2054">
                  <c:v>60.046562000000002</c:v>
                </c:pt>
                <c:pt idx="2055">
                  <c:v>60.046669000000001</c:v>
                </c:pt>
                <c:pt idx="2056">
                  <c:v>60.046520000000001</c:v>
                </c:pt>
                <c:pt idx="2057">
                  <c:v>60.046520000000001</c:v>
                </c:pt>
                <c:pt idx="2058">
                  <c:v>60.046512999999997</c:v>
                </c:pt>
                <c:pt idx="2059">
                  <c:v>60.046619</c:v>
                </c:pt>
                <c:pt idx="2060">
                  <c:v>60.046470999999997</c:v>
                </c:pt>
                <c:pt idx="2061">
                  <c:v>60.046470999999997</c:v>
                </c:pt>
                <c:pt idx="2062">
                  <c:v>60.046463000000003</c:v>
                </c:pt>
                <c:pt idx="2063">
                  <c:v>60.046570000000003</c:v>
                </c:pt>
                <c:pt idx="2064">
                  <c:v>60.046421000000002</c:v>
                </c:pt>
                <c:pt idx="2065">
                  <c:v>60.046421000000002</c:v>
                </c:pt>
                <c:pt idx="2066">
                  <c:v>60.046413000000001</c:v>
                </c:pt>
                <c:pt idx="2067">
                  <c:v>60.046520000000001</c:v>
                </c:pt>
                <c:pt idx="2068">
                  <c:v>60.046371000000001</c:v>
                </c:pt>
                <c:pt idx="2069">
                  <c:v>60.046371000000001</c:v>
                </c:pt>
                <c:pt idx="2070">
                  <c:v>60.046363999999997</c:v>
                </c:pt>
                <c:pt idx="2071">
                  <c:v>60.046478</c:v>
                </c:pt>
                <c:pt idx="2072">
                  <c:v>60.046317999999999</c:v>
                </c:pt>
                <c:pt idx="2073">
                  <c:v>60.046317999999999</c:v>
                </c:pt>
                <c:pt idx="2074">
                  <c:v>60.046314000000002</c:v>
                </c:pt>
                <c:pt idx="2075">
                  <c:v>60.046429000000003</c:v>
                </c:pt>
                <c:pt idx="2076">
                  <c:v>60.046275999999999</c:v>
                </c:pt>
                <c:pt idx="2077">
                  <c:v>60.046267999999998</c:v>
                </c:pt>
                <c:pt idx="2078">
                  <c:v>60.046264999999998</c:v>
                </c:pt>
                <c:pt idx="2079">
                  <c:v>60.046371000000001</c:v>
                </c:pt>
                <c:pt idx="2080">
                  <c:v>60.046219000000001</c:v>
                </c:pt>
                <c:pt idx="2081">
                  <c:v>60.046219000000001</c:v>
                </c:pt>
                <c:pt idx="2082">
                  <c:v>60.046211</c:v>
                </c:pt>
                <c:pt idx="2083">
                  <c:v>60.046317999999999</c:v>
                </c:pt>
                <c:pt idx="2084">
                  <c:v>60.046168999999999</c:v>
                </c:pt>
                <c:pt idx="2085">
                  <c:v>60.046168999999999</c:v>
                </c:pt>
                <c:pt idx="2086">
                  <c:v>60.046162000000002</c:v>
                </c:pt>
                <c:pt idx="2087">
                  <c:v>60.046267999999998</c:v>
                </c:pt>
                <c:pt idx="2088">
                  <c:v>60.046120000000002</c:v>
                </c:pt>
                <c:pt idx="2089">
                  <c:v>60.046120000000002</c:v>
                </c:pt>
                <c:pt idx="2090">
                  <c:v>60.046112000000001</c:v>
                </c:pt>
                <c:pt idx="2091">
                  <c:v>60.046219000000001</c:v>
                </c:pt>
                <c:pt idx="2092">
                  <c:v>60.04607</c:v>
                </c:pt>
                <c:pt idx="2093">
                  <c:v>60.04607</c:v>
                </c:pt>
                <c:pt idx="2094">
                  <c:v>60.046061999999999</c:v>
                </c:pt>
                <c:pt idx="2095">
                  <c:v>60.046168999999999</c:v>
                </c:pt>
                <c:pt idx="2096">
                  <c:v>60.046021000000003</c:v>
                </c:pt>
                <c:pt idx="2097">
                  <c:v>60.046028</c:v>
                </c:pt>
                <c:pt idx="2098">
                  <c:v>60.046021000000003</c:v>
                </c:pt>
                <c:pt idx="2099">
                  <c:v>60.046126999999998</c:v>
                </c:pt>
                <c:pt idx="2100">
                  <c:v>60.045974999999999</c:v>
                </c:pt>
                <c:pt idx="2101">
                  <c:v>60.045974999999999</c:v>
                </c:pt>
                <c:pt idx="2102">
                  <c:v>60.045971000000002</c:v>
                </c:pt>
                <c:pt idx="2103">
                  <c:v>60.046078000000001</c:v>
                </c:pt>
                <c:pt idx="2104">
                  <c:v>60.045924999999997</c:v>
                </c:pt>
                <c:pt idx="2105">
                  <c:v>60.045924999999997</c:v>
                </c:pt>
                <c:pt idx="2106">
                  <c:v>60.045921</c:v>
                </c:pt>
                <c:pt idx="2107">
                  <c:v>60.046036000000001</c:v>
                </c:pt>
                <c:pt idx="2108">
                  <c:v>60.045883000000003</c:v>
                </c:pt>
                <c:pt idx="2109">
                  <c:v>60.045883000000003</c:v>
                </c:pt>
                <c:pt idx="2110">
                  <c:v>60.045876</c:v>
                </c:pt>
                <c:pt idx="2111">
                  <c:v>60.045982000000002</c:v>
                </c:pt>
                <c:pt idx="2112">
                  <c:v>60.045841000000003</c:v>
                </c:pt>
                <c:pt idx="2113">
                  <c:v>60.045841000000003</c:v>
                </c:pt>
                <c:pt idx="2114">
                  <c:v>60.045833999999999</c:v>
                </c:pt>
                <c:pt idx="2115">
                  <c:v>60.045940000000002</c:v>
                </c:pt>
                <c:pt idx="2116">
                  <c:v>60.045791999999999</c:v>
                </c:pt>
                <c:pt idx="2117">
                  <c:v>60.045791999999999</c:v>
                </c:pt>
                <c:pt idx="2118">
                  <c:v>60.045783999999998</c:v>
                </c:pt>
                <c:pt idx="2119">
                  <c:v>60.045898000000001</c:v>
                </c:pt>
                <c:pt idx="2120">
                  <c:v>60.045746000000001</c:v>
                </c:pt>
                <c:pt idx="2121">
                  <c:v>60.045746000000001</c:v>
                </c:pt>
                <c:pt idx="2122">
                  <c:v>60.045741999999997</c:v>
                </c:pt>
                <c:pt idx="2123">
                  <c:v>60.045848999999997</c:v>
                </c:pt>
                <c:pt idx="2124">
                  <c:v>60.045696</c:v>
                </c:pt>
                <c:pt idx="2125">
                  <c:v>60.045696</c:v>
                </c:pt>
                <c:pt idx="2126">
                  <c:v>60.045696</c:v>
                </c:pt>
                <c:pt idx="2127">
                  <c:v>60.045807000000003</c:v>
                </c:pt>
                <c:pt idx="2128">
                  <c:v>60.045653999999999</c:v>
                </c:pt>
                <c:pt idx="2129">
                  <c:v>60.045653999999999</c:v>
                </c:pt>
                <c:pt idx="2130">
                  <c:v>60.045647000000002</c:v>
                </c:pt>
                <c:pt idx="2131">
                  <c:v>60.045752999999998</c:v>
                </c:pt>
                <c:pt idx="2132">
                  <c:v>60.045605000000002</c:v>
                </c:pt>
                <c:pt idx="2133">
                  <c:v>60.045605000000002</c:v>
                </c:pt>
                <c:pt idx="2134">
                  <c:v>60.045605000000002</c:v>
                </c:pt>
                <c:pt idx="2135">
                  <c:v>60.045712000000002</c:v>
                </c:pt>
                <c:pt idx="2136">
                  <c:v>60.045563000000001</c:v>
                </c:pt>
                <c:pt idx="2137">
                  <c:v>60.045563000000001</c:v>
                </c:pt>
                <c:pt idx="2138">
                  <c:v>60.045555</c:v>
                </c:pt>
                <c:pt idx="2139">
                  <c:v>60.045662</c:v>
                </c:pt>
                <c:pt idx="2140">
                  <c:v>60.045513</c:v>
                </c:pt>
                <c:pt idx="2141">
                  <c:v>60.045513</c:v>
                </c:pt>
                <c:pt idx="2142">
                  <c:v>60.045506000000003</c:v>
                </c:pt>
                <c:pt idx="2143">
                  <c:v>60.04562</c:v>
                </c:pt>
                <c:pt idx="2144">
                  <c:v>60.045467000000002</c:v>
                </c:pt>
                <c:pt idx="2145">
                  <c:v>60.045467000000002</c:v>
                </c:pt>
                <c:pt idx="2146">
                  <c:v>60.045464000000003</c:v>
                </c:pt>
                <c:pt idx="2147">
                  <c:v>60.045569999999998</c:v>
                </c:pt>
                <c:pt idx="2148">
                  <c:v>60.045417999999998</c:v>
                </c:pt>
                <c:pt idx="2149">
                  <c:v>60.045417999999998</c:v>
                </c:pt>
                <c:pt idx="2150">
                  <c:v>60.045417999999998</c:v>
                </c:pt>
                <c:pt idx="2151">
                  <c:v>60.045524999999998</c:v>
                </c:pt>
                <c:pt idx="2152">
                  <c:v>60.045375999999997</c:v>
                </c:pt>
                <c:pt idx="2153">
                  <c:v>60.045375999999997</c:v>
                </c:pt>
                <c:pt idx="2154">
                  <c:v>60.045368000000003</c:v>
                </c:pt>
                <c:pt idx="2155">
                  <c:v>60.045482999999997</c:v>
                </c:pt>
                <c:pt idx="2156">
                  <c:v>60.045333999999997</c:v>
                </c:pt>
                <c:pt idx="2157">
                  <c:v>60.045333999999997</c:v>
                </c:pt>
                <c:pt idx="2158">
                  <c:v>60.045326000000003</c:v>
                </c:pt>
                <c:pt idx="2159">
                  <c:v>60.045440999999997</c:v>
                </c:pt>
                <c:pt idx="2160">
                  <c:v>60.045287999999999</c:v>
                </c:pt>
                <c:pt idx="2161">
                  <c:v>60.045287999999999</c:v>
                </c:pt>
                <c:pt idx="2162">
                  <c:v>60.045284000000002</c:v>
                </c:pt>
                <c:pt idx="2163">
                  <c:v>60.045399000000003</c:v>
                </c:pt>
                <c:pt idx="2164">
                  <c:v>60.045245999999999</c:v>
                </c:pt>
                <c:pt idx="2165">
                  <c:v>60.045245999999999</c:v>
                </c:pt>
                <c:pt idx="2166">
                  <c:v>60.045237999999998</c:v>
                </c:pt>
                <c:pt idx="2167">
                  <c:v>60.045352999999999</c:v>
                </c:pt>
                <c:pt idx="2168">
                  <c:v>60.045203999999998</c:v>
                </c:pt>
                <c:pt idx="2169">
                  <c:v>60.045203999999998</c:v>
                </c:pt>
                <c:pt idx="2170">
                  <c:v>60.045203999999998</c:v>
                </c:pt>
                <c:pt idx="2171">
                  <c:v>60.045310999999998</c:v>
                </c:pt>
                <c:pt idx="2172">
                  <c:v>60.045161999999998</c:v>
                </c:pt>
                <c:pt idx="2173">
                  <c:v>60.045161999999998</c:v>
                </c:pt>
                <c:pt idx="2174">
                  <c:v>60.045155000000001</c:v>
                </c:pt>
                <c:pt idx="2175">
                  <c:v>60.045268999999998</c:v>
                </c:pt>
                <c:pt idx="2176">
                  <c:v>60.045119999999997</c:v>
                </c:pt>
                <c:pt idx="2177">
                  <c:v>60.045119999999997</c:v>
                </c:pt>
                <c:pt idx="2178">
                  <c:v>60.045113000000001</c:v>
                </c:pt>
                <c:pt idx="2179">
                  <c:v>60.045226999999997</c:v>
                </c:pt>
                <c:pt idx="2180">
                  <c:v>60.045074</c:v>
                </c:pt>
                <c:pt idx="2181">
                  <c:v>60.045074</c:v>
                </c:pt>
                <c:pt idx="2182">
                  <c:v>60.045067000000003</c:v>
                </c:pt>
                <c:pt idx="2183">
                  <c:v>60.045180999999999</c:v>
                </c:pt>
                <c:pt idx="2184">
                  <c:v>60.045032999999997</c:v>
                </c:pt>
                <c:pt idx="2185">
                  <c:v>60.045032999999997</c:v>
                </c:pt>
                <c:pt idx="2186">
                  <c:v>60.045025000000003</c:v>
                </c:pt>
                <c:pt idx="2187">
                  <c:v>60.045132000000002</c:v>
                </c:pt>
                <c:pt idx="2188">
                  <c:v>60.044991000000003</c:v>
                </c:pt>
                <c:pt idx="2189">
                  <c:v>60.044991000000003</c:v>
                </c:pt>
                <c:pt idx="2190">
                  <c:v>60.044983000000002</c:v>
                </c:pt>
                <c:pt idx="2191">
                  <c:v>60.045090000000002</c:v>
                </c:pt>
                <c:pt idx="2192">
                  <c:v>60.044941000000001</c:v>
                </c:pt>
                <c:pt idx="2193">
                  <c:v>60.044944999999998</c:v>
                </c:pt>
                <c:pt idx="2194">
                  <c:v>60.044941000000001</c:v>
                </c:pt>
                <c:pt idx="2195">
                  <c:v>60.045048000000001</c:v>
                </c:pt>
                <c:pt idx="2196">
                  <c:v>60.044894999999997</c:v>
                </c:pt>
                <c:pt idx="2197">
                  <c:v>60.044902999999998</c:v>
                </c:pt>
                <c:pt idx="2198">
                  <c:v>60.044894999999997</c:v>
                </c:pt>
                <c:pt idx="2199">
                  <c:v>60.045006000000001</c:v>
                </c:pt>
                <c:pt idx="2200">
                  <c:v>60.044853000000003</c:v>
                </c:pt>
                <c:pt idx="2201">
                  <c:v>60.044860999999997</c:v>
                </c:pt>
                <c:pt idx="2202">
                  <c:v>60.044853000000003</c:v>
                </c:pt>
                <c:pt idx="2203">
                  <c:v>60.044960000000003</c:v>
                </c:pt>
                <c:pt idx="2204">
                  <c:v>60.044818999999997</c:v>
                </c:pt>
                <c:pt idx="2205">
                  <c:v>60.044818999999997</c:v>
                </c:pt>
                <c:pt idx="2206">
                  <c:v>60.044811000000003</c:v>
                </c:pt>
                <c:pt idx="2207">
                  <c:v>60.044925999999997</c:v>
                </c:pt>
                <c:pt idx="2208">
                  <c:v>60.044777000000003</c:v>
                </c:pt>
                <c:pt idx="2209">
                  <c:v>60.044777000000003</c:v>
                </c:pt>
                <c:pt idx="2210">
                  <c:v>60.044777000000003</c:v>
                </c:pt>
                <c:pt idx="2211">
                  <c:v>60.044884000000003</c:v>
                </c:pt>
                <c:pt idx="2212">
                  <c:v>60.044739</c:v>
                </c:pt>
                <c:pt idx="2213">
                  <c:v>60.044739</c:v>
                </c:pt>
                <c:pt idx="2214">
                  <c:v>60.044730999999999</c:v>
                </c:pt>
                <c:pt idx="2215">
                  <c:v>60.044846</c:v>
                </c:pt>
                <c:pt idx="2216">
                  <c:v>60.044696999999999</c:v>
                </c:pt>
                <c:pt idx="2217">
                  <c:v>60.044696999999999</c:v>
                </c:pt>
                <c:pt idx="2218">
                  <c:v>60.044696999999999</c:v>
                </c:pt>
                <c:pt idx="2219">
                  <c:v>60.044803999999999</c:v>
                </c:pt>
                <c:pt idx="2220">
                  <c:v>60.044662000000002</c:v>
                </c:pt>
                <c:pt idx="2221">
                  <c:v>60.044662000000002</c:v>
                </c:pt>
                <c:pt idx="2222">
                  <c:v>60.044654999999999</c:v>
                </c:pt>
                <c:pt idx="2223">
                  <c:v>60.044761999999999</c:v>
                </c:pt>
                <c:pt idx="2224">
                  <c:v>60.044617000000002</c:v>
                </c:pt>
                <c:pt idx="2225">
                  <c:v>60.044617000000002</c:v>
                </c:pt>
                <c:pt idx="2226">
                  <c:v>60.044609000000001</c:v>
                </c:pt>
                <c:pt idx="2227">
                  <c:v>60.044724000000002</c:v>
                </c:pt>
                <c:pt idx="2228">
                  <c:v>60.044575000000002</c:v>
                </c:pt>
                <c:pt idx="2229">
                  <c:v>60.044575000000002</c:v>
                </c:pt>
                <c:pt idx="2230">
                  <c:v>60.044567000000001</c:v>
                </c:pt>
                <c:pt idx="2231">
                  <c:v>60.044682000000002</c:v>
                </c:pt>
                <c:pt idx="2232">
                  <c:v>60.044533000000001</c:v>
                </c:pt>
                <c:pt idx="2233">
                  <c:v>60.044533000000001</c:v>
                </c:pt>
                <c:pt idx="2234">
                  <c:v>60.044533000000001</c:v>
                </c:pt>
                <c:pt idx="2235">
                  <c:v>60.044640000000001</c:v>
                </c:pt>
                <c:pt idx="2236">
                  <c:v>60.044486999999997</c:v>
                </c:pt>
                <c:pt idx="2237">
                  <c:v>60.044486999999997</c:v>
                </c:pt>
                <c:pt idx="2238">
                  <c:v>60.044486999999997</c:v>
                </c:pt>
                <c:pt idx="2239">
                  <c:v>60.044598000000001</c:v>
                </c:pt>
                <c:pt idx="2240">
                  <c:v>60.044445000000003</c:v>
                </c:pt>
                <c:pt idx="2241">
                  <c:v>60.044452999999997</c:v>
                </c:pt>
                <c:pt idx="2242">
                  <c:v>60.044445000000003</c:v>
                </c:pt>
                <c:pt idx="2243">
                  <c:v>60.044552000000003</c:v>
                </c:pt>
                <c:pt idx="2244">
                  <c:v>60.044410999999997</c:v>
                </c:pt>
                <c:pt idx="2245">
                  <c:v>60.044410999999997</c:v>
                </c:pt>
                <c:pt idx="2246">
                  <c:v>60.044403000000003</c:v>
                </c:pt>
                <c:pt idx="2247">
                  <c:v>60.044510000000002</c:v>
                </c:pt>
                <c:pt idx="2248">
                  <c:v>60.044369000000003</c:v>
                </c:pt>
                <c:pt idx="2249">
                  <c:v>60.044369000000003</c:v>
                </c:pt>
                <c:pt idx="2250">
                  <c:v>60.044361000000002</c:v>
                </c:pt>
                <c:pt idx="2251">
                  <c:v>60.044476000000003</c:v>
                </c:pt>
                <c:pt idx="2252">
                  <c:v>60.044322999999999</c:v>
                </c:pt>
                <c:pt idx="2253">
                  <c:v>60.044322999999999</c:v>
                </c:pt>
                <c:pt idx="2254">
                  <c:v>60.044322999999999</c:v>
                </c:pt>
                <c:pt idx="2255">
                  <c:v>60.044434000000003</c:v>
                </c:pt>
                <c:pt idx="2256">
                  <c:v>60.044288999999999</c:v>
                </c:pt>
                <c:pt idx="2257">
                  <c:v>60.044288999999999</c:v>
                </c:pt>
                <c:pt idx="2258">
                  <c:v>60.044280999999998</c:v>
                </c:pt>
                <c:pt idx="2259">
                  <c:v>60.044395000000002</c:v>
                </c:pt>
                <c:pt idx="2260">
                  <c:v>60.044246999999999</c:v>
                </c:pt>
                <c:pt idx="2261">
                  <c:v>60.044254000000002</c:v>
                </c:pt>
                <c:pt idx="2262">
                  <c:v>60.044246999999999</c:v>
                </c:pt>
                <c:pt idx="2263">
                  <c:v>60.044361000000002</c:v>
                </c:pt>
                <c:pt idx="2264">
                  <c:v>60.044209000000002</c:v>
                </c:pt>
                <c:pt idx="2265">
                  <c:v>60.044209000000002</c:v>
                </c:pt>
                <c:pt idx="2266">
                  <c:v>60.044209000000002</c:v>
                </c:pt>
                <c:pt idx="2267">
                  <c:v>60.044319000000002</c:v>
                </c:pt>
                <c:pt idx="2268">
                  <c:v>60.044173999999998</c:v>
                </c:pt>
                <c:pt idx="2269">
                  <c:v>60.044173999999998</c:v>
                </c:pt>
                <c:pt idx="2270">
                  <c:v>60.044173999999998</c:v>
                </c:pt>
                <c:pt idx="2271">
                  <c:v>60.044280999999998</c:v>
                </c:pt>
                <c:pt idx="2272">
                  <c:v>60.044139999999999</c:v>
                </c:pt>
                <c:pt idx="2273">
                  <c:v>60.044139999999999</c:v>
                </c:pt>
                <c:pt idx="2274">
                  <c:v>60.044131999999998</c:v>
                </c:pt>
                <c:pt idx="2275">
                  <c:v>60.044246999999999</c:v>
                </c:pt>
                <c:pt idx="2276">
                  <c:v>60.044094000000001</c:v>
                </c:pt>
                <c:pt idx="2277">
                  <c:v>60.044102000000002</c:v>
                </c:pt>
                <c:pt idx="2278">
                  <c:v>60.044094000000001</c:v>
                </c:pt>
                <c:pt idx="2279">
                  <c:v>60.044204999999998</c:v>
                </c:pt>
                <c:pt idx="2280">
                  <c:v>60.044060000000002</c:v>
                </c:pt>
                <c:pt idx="2281">
                  <c:v>60.044060000000002</c:v>
                </c:pt>
                <c:pt idx="2282">
                  <c:v>60.044052000000001</c:v>
                </c:pt>
                <c:pt idx="2283">
                  <c:v>60.044167000000002</c:v>
                </c:pt>
                <c:pt idx="2284">
                  <c:v>60.044018000000001</c:v>
                </c:pt>
                <c:pt idx="2285">
                  <c:v>60.044018000000001</c:v>
                </c:pt>
                <c:pt idx="2286">
                  <c:v>60.044018000000001</c:v>
                </c:pt>
                <c:pt idx="2287">
                  <c:v>60.044125000000001</c:v>
                </c:pt>
                <c:pt idx="2288">
                  <c:v>60.043979999999998</c:v>
                </c:pt>
                <c:pt idx="2289">
                  <c:v>60.043979999999998</c:v>
                </c:pt>
                <c:pt idx="2290">
                  <c:v>60.043976000000001</c:v>
                </c:pt>
                <c:pt idx="2291">
                  <c:v>60.044083000000001</c:v>
                </c:pt>
                <c:pt idx="2292">
                  <c:v>60.043937999999997</c:v>
                </c:pt>
                <c:pt idx="2293">
                  <c:v>60.043937999999997</c:v>
                </c:pt>
                <c:pt idx="2294">
                  <c:v>60.043937999999997</c:v>
                </c:pt>
                <c:pt idx="2295">
                  <c:v>60.044044</c:v>
                </c:pt>
                <c:pt idx="2296">
                  <c:v>60.043903</c:v>
                </c:pt>
                <c:pt idx="2297">
                  <c:v>60.043903</c:v>
                </c:pt>
                <c:pt idx="2298">
                  <c:v>60.043895999999997</c:v>
                </c:pt>
                <c:pt idx="2299">
                  <c:v>60.04401</c:v>
                </c:pt>
                <c:pt idx="2300">
                  <c:v>60.043861</c:v>
                </c:pt>
                <c:pt idx="2301">
                  <c:v>60.043864999999997</c:v>
                </c:pt>
                <c:pt idx="2302">
                  <c:v>60.043861</c:v>
                </c:pt>
                <c:pt idx="2303">
                  <c:v>60.043968</c:v>
                </c:pt>
                <c:pt idx="2304">
                  <c:v>60.043823000000003</c:v>
                </c:pt>
                <c:pt idx="2305">
                  <c:v>60.043823000000003</c:v>
                </c:pt>
                <c:pt idx="2306">
                  <c:v>60.043823000000003</c:v>
                </c:pt>
                <c:pt idx="2307">
                  <c:v>60.043930000000003</c:v>
                </c:pt>
                <c:pt idx="2308">
                  <c:v>60.043788999999997</c:v>
                </c:pt>
                <c:pt idx="2309">
                  <c:v>60.043788999999997</c:v>
                </c:pt>
                <c:pt idx="2310">
                  <c:v>60.043788999999997</c:v>
                </c:pt>
                <c:pt idx="2311">
                  <c:v>60.043895999999997</c:v>
                </c:pt>
                <c:pt idx="2312">
                  <c:v>60.043751</c:v>
                </c:pt>
                <c:pt idx="2313">
                  <c:v>60.043751</c:v>
                </c:pt>
                <c:pt idx="2314">
                  <c:v>60.043751</c:v>
                </c:pt>
                <c:pt idx="2315">
                  <c:v>60.043861</c:v>
                </c:pt>
                <c:pt idx="2316">
                  <c:v>60.043716000000003</c:v>
                </c:pt>
                <c:pt idx="2317">
                  <c:v>60.043716000000003</c:v>
                </c:pt>
                <c:pt idx="2318">
                  <c:v>60.043716000000003</c:v>
                </c:pt>
                <c:pt idx="2319">
                  <c:v>60.043823000000003</c:v>
                </c:pt>
                <c:pt idx="2320">
                  <c:v>60.043681999999997</c:v>
                </c:pt>
                <c:pt idx="2321">
                  <c:v>60.043681999999997</c:v>
                </c:pt>
                <c:pt idx="2322">
                  <c:v>60.043681999999997</c:v>
                </c:pt>
                <c:pt idx="2323">
                  <c:v>60.043788999999997</c:v>
                </c:pt>
                <c:pt idx="2324">
                  <c:v>60.043644</c:v>
                </c:pt>
                <c:pt idx="2325">
                  <c:v>60.043644</c:v>
                </c:pt>
                <c:pt idx="2326">
                  <c:v>60.043635999999999</c:v>
                </c:pt>
                <c:pt idx="2327">
                  <c:v>60.043751</c:v>
                </c:pt>
                <c:pt idx="2328">
                  <c:v>60.043610000000001</c:v>
                </c:pt>
                <c:pt idx="2329">
                  <c:v>60.043610000000001</c:v>
                </c:pt>
                <c:pt idx="2330">
                  <c:v>60.043602</c:v>
                </c:pt>
                <c:pt idx="2331">
                  <c:v>60.043716000000003</c:v>
                </c:pt>
                <c:pt idx="2332">
                  <c:v>60.043568</c:v>
                </c:pt>
                <c:pt idx="2333">
                  <c:v>60.043571</c:v>
                </c:pt>
                <c:pt idx="2334">
                  <c:v>60.043568</c:v>
                </c:pt>
                <c:pt idx="2335">
                  <c:v>60.043674000000003</c:v>
                </c:pt>
                <c:pt idx="2336">
                  <c:v>60.043529999999997</c:v>
                </c:pt>
                <c:pt idx="2337">
                  <c:v>60.043529999999997</c:v>
                </c:pt>
                <c:pt idx="2338">
                  <c:v>60.043529999999997</c:v>
                </c:pt>
                <c:pt idx="2339">
                  <c:v>60.043635999999999</c:v>
                </c:pt>
                <c:pt idx="2340">
                  <c:v>60.043495</c:v>
                </c:pt>
                <c:pt idx="2341">
                  <c:v>60.043495</c:v>
                </c:pt>
                <c:pt idx="2342">
                  <c:v>60.043488000000004</c:v>
                </c:pt>
                <c:pt idx="2343">
                  <c:v>60.043602</c:v>
                </c:pt>
                <c:pt idx="2344">
                  <c:v>60.043453</c:v>
                </c:pt>
                <c:pt idx="2345">
                  <c:v>60.043456999999997</c:v>
                </c:pt>
                <c:pt idx="2346">
                  <c:v>60.043453</c:v>
                </c:pt>
                <c:pt idx="2347">
                  <c:v>60.043559999999999</c:v>
                </c:pt>
                <c:pt idx="2348">
                  <c:v>60.043415000000003</c:v>
                </c:pt>
                <c:pt idx="2349">
                  <c:v>60.043415000000003</c:v>
                </c:pt>
                <c:pt idx="2350">
                  <c:v>60.043415000000003</c:v>
                </c:pt>
                <c:pt idx="2351">
                  <c:v>60.043522000000003</c:v>
                </c:pt>
                <c:pt idx="2352">
                  <c:v>60.043380999999997</c:v>
                </c:pt>
                <c:pt idx="2353">
                  <c:v>60.043380999999997</c:v>
                </c:pt>
                <c:pt idx="2354">
                  <c:v>60.043380999999997</c:v>
                </c:pt>
                <c:pt idx="2355">
                  <c:v>60.043488000000004</c:v>
                </c:pt>
                <c:pt idx="2356">
                  <c:v>60.043343</c:v>
                </c:pt>
                <c:pt idx="2357">
                  <c:v>60.043343</c:v>
                </c:pt>
                <c:pt idx="2358">
                  <c:v>60.043343</c:v>
                </c:pt>
                <c:pt idx="2359">
                  <c:v>60.043453</c:v>
                </c:pt>
                <c:pt idx="2360">
                  <c:v>60.043308000000003</c:v>
                </c:pt>
                <c:pt idx="2361">
                  <c:v>60.043315999999997</c:v>
                </c:pt>
                <c:pt idx="2362">
                  <c:v>60.043308000000003</c:v>
                </c:pt>
                <c:pt idx="2363">
                  <c:v>60.043422999999997</c:v>
                </c:pt>
                <c:pt idx="2364">
                  <c:v>60.043281999999998</c:v>
                </c:pt>
                <c:pt idx="2365">
                  <c:v>60.043281999999998</c:v>
                </c:pt>
                <c:pt idx="2366">
                  <c:v>60.043281999999998</c:v>
                </c:pt>
                <c:pt idx="2367">
                  <c:v>60.043388</c:v>
                </c:pt>
                <c:pt idx="2368">
                  <c:v>60.043242999999997</c:v>
                </c:pt>
                <c:pt idx="2369">
                  <c:v>60.043242999999997</c:v>
                </c:pt>
                <c:pt idx="2370">
                  <c:v>60.043242999999997</c:v>
                </c:pt>
                <c:pt idx="2371">
                  <c:v>60.043349999999997</c:v>
                </c:pt>
                <c:pt idx="2372">
                  <c:v>60.043208999999997</c:v>
                </c:pt>
                <c:pt idx="2373">
                  <c:v>60.043216999999999</c:v>
                </c:pt>
                <c:pt idx="2374">
                  <c:v>60.043208999999997</c:v>
                </c:pt>
                <c:pt idx="2375">
                  <c:v>60.043315999999997</c:v>
                </c:pt>
                <c:pt idx="2376">
                  <c:v>60.043174999999998</c:v>
                </c:pt>
                <c:pt idx="2377">
                  <c:v>60.043179000000002</c:v>
                </c:pt>
                <c:pt idx="2378">
                  <c:v>60.043174999999998</c:v>
                </c:pt>
                <c:pt idx="2379">
                  <c:v>60.043281999999998</c:v>
                </c:pt>
                <c:pt idx="2380">
                  <c:v>60.043137000000002</c:v>
                </c:pt>
                <c:pt idx="2381">
                  <c:v>60.043143999999998</c:v>
                </c:pt>
                <c:pt idx="2382">
                  <c:v>60.043137000000002</c:v>
                </c:pt>
                <c:pt idx="2383">
                  <c:v>60.043242999999997</c:v>
                </c:pt>
                <c:pt idx="2384">
                  <c:v>60.043101999999998</c:v>
                </c:pt>
                <c:pt idx="2385">
                  <c:v>60.043109999999999</c:v>
                </c:pt>
                <c:pt idx="2386">
                  <c:v>60.043101999999998</c:v>
                </c:pt>
                <c:pt idx="2387">
                  <c:v>60.043208999999997</c:v>
                </c:pt>
                <c:pt idx="2388">
                  <c:v>60.043064000000001</c:v>
                </c:pt>
                <c:pt idx="2389">
                  <c:v>60.043064000000001</c:v>
                </c:pt>
                <c:pt idx="2390">
                  <c:v>60.043064000000001</c:v>
                </c:pt>
                <c:pt idx="2391">
                  <c:v>60.043174999999998</c:v>
                </c:pt>
                <c:pt idx="2392">
                  <c:v>60.043030000000002</c:v>
                </c:pt>
                <c:pt idx="2393">
                  <c:v>60.043030000000002</c:v>
                </c:pt>
                <c:pt idx="2394">
                  <c:v>60.043030000000002</c:v>
                </c:pt>
                <c:pt idx="2395">
                  <c:v>60.043137000000002</c:v>
                </c:pt>
                <c:pt idx="2396">
                  <c:v>60.042994999999998</c:v>
                </c:pt>
                <c:pt idx="2397">
                  <c:v>60.042994999999998</c:v>
                </c:pt>
                <c:pt idx="2398">
                  <c:v>60.042994999999998</c:v>
                </c:pt>
                <c:pt idx="2399">
                  <c:v>60.043101999999998</c:v>
                </c:pt>
                <c:pt idx="2400">
                  <c:v>60.042957000000001</c:v>
                </c:pt>
                <c:pt idx="2401">
                  <c:v>60.042957000000001</c:v>
                </c:pt>
                <c:pt idx="2402">
                  <c:v>60.042957000000001</c:v>
                </c:pt>
                <c:pt idx="2403">
                  <c:v>60.043064000000001</c:v>
                </c:pt>
                <c:pt idx="2404">
                  <c:v>60.042923000000002</c:v>
                </c:pt>
                <c:pt idx="2405">
                  <c:v>60.042931000000003</c:v>
                </c:pt>
                <c:pt idx="2406">
                  <c:v>60.042923000000002</c:v>
                </c:pt>
                <c:pt idx="2407">
                  <c:v>60.043036999999998</c:v>
                </c:pt>
                <c:pt idx="2408">
                  <c:v>60.042892000000002</c:v>
                </c:pt>
                <c:pt idx="2409">
                  <c:v>60.042892000000002</c:v>
                </c:pt>
                <c:pt idx="2410">
                  <c:v>60.042892000000002</c:v>
                </c:pt>
                <c:pt idx="2411">
                  <c:v>60.042999000000002</c:v>
                </c:pt>
                <c:pt idx="2412">
                  <c:v>60.042858000000003</c:v>
                </c:pt>
                <c:pt idx="2413">
                  <c:v>60.042865999999997</c:v>
                </c:pt>
                <c:pt idx="2414">
                  <c:v>60.042858000000003</c:v>
                </c:pt>
                <c:pt idx="2415">
                  <c:v>60.042973000000003</c:v>
                </c:pt>
                <c:pt idx="2416">
                  <c:v>60.042831</c:v>
                </c:pt>
                <c:pt idx="2417">
                  <c:v>60.042831</c:v>
                </c:pt>
                <c:pt idx="2418">
                  <c:v>60.042831</c:v>
                </c:pt>
                <c:pt idx="2419">
                  <c:v>60.042937999999999</c:v>
                </c:pt>
                <c:pt idx="2420">
                  <c:v>60.042793000000003</c:v>
                </c:pt>
                <c:pt idx="2421">
                  <c:v>60.042800999999997</c:v>
                </c:pt>
                <c:pt idx="2422">
                  <c:v>60.042793000000003</c:v>
                </c:pt>
                <c:pt idx="2423">
                  <c:v>60.042900000000003</c:v>
                </c:pt>
                <c:pt idx="2424">
                  <c:v>60.042758999999997</c:v>
                </c:pt>
                <c:pt idx="2425">
                  <c:v>60.042766999999998</c:v>
                </c:pt>
                <c:pt idx="2426">
                  <c:v>60.042758999999997</c:v>
                </c:pt>
                <c:pt idx="2427">
                  <c:v>60.042873</c:v>
                </c:pt>
                <c:pt idx="2428">
                  <c:v>60.042727999999997</c:v>
                </c:pt>
                <c:pt idx="2429">
                  <c:v>60.042727999999997</c:v>
                </c:pt>
                <c:pt idx="2430">
                  <c:v>60.042727999999997</c:v>
                </c:pt>
                <c:pt idx="2431">
                  <c:v>60.042834999999997</c:v>
                </c:pt>
                <c:pt idx="2432">
                  <c:v>60.042693999999997</c:v>
                </c:pt>
                <c:pt idx="2433">
                  <c:v>60.042693999999997</c:v>
                </c:pt>
                <c:pt idx="2434">
                  <c:v>60.042693999999997</c:v>
                </c:pt>
                <c:pt idx="2435">
                  <c:v>60.042800999999997</c:v>
                </c:pt>
                <c:pt idx="2436">
                  <c:v>60.042656000000001</c:v>
                </c:pt>
                <c:pt idx="2437">
                  <c:v>60.042664000000002</c:v>
                </c:pt>
                <c:pt idx="2438">
                  <c:v>60.042656000000001</c:v>
                </c:pt>
                <c:pt idx="2439">
                  <c:v>60.042766999999998</c:v>
                </c:pt>
                <c:pt idx="2440">
                  <c:v>60.042622000000001</c:v>
                </c:pt>
                <c:pt idx="2441">
                  <c:v>60.042628999999998</c:v>
                </c:pt>
                <c:pt idx="2442">
                  <c:v>60.042622000000001</c:v>
                </c:pt>
                <c:pt idx="2443">
                  <c:v>60.042727999999997</c:v>
                </c:pt>
                <c:pt idx="2444">
                  <c:v>60.042594999999999</c:v>
                </c:pt>
                <c:pt idx="2445">
                  <c:v>60.042594999999999</c:v>
                </c:pt>
                <c:pt idx="2446">
                  <c:v>60.042586999999997</c:v>
                </c:pt>
                <c:pt idx="2447">
                  <c:v>60.042701999999998</c:v>
                </c:pt>
                <c:pt idx="2448">
                  <c:v>60.042557000000002</c:v>
                </c:pt>
                <c:pt idx="2449">
                  <c:v>60.042557000000002</c:v>
                </c:pt>
                <c:pt idx="2450">
                  <c:v>60.042557000000002</c:v>
                </c:pt>
                <c:pt idx="2451">
                  <c:v>60.042664000000002</c:v>
                </c:pt>
                <c:pt idx="2452">
                  <c:v>60.042521999999998</c:v>
                </c:pt>
                <c:pt idx="2453">
                  <c:v>60.042529999999999</c:v>
                </c:pt>
                <c:pt idx="2454">
                  <c:v>60.042521999999998</c:v>
                </c:pt>
                <c:pt idx="2455">
                  <c:v>60.042636999999999</c:v>
                </c:pt>
                <c:pt idx="2456">
                  <c:v>60.042492000000003</c:v>
                </c:pt>
                <c:pt idx="2457">
                  <c:v>60.042492000000003</c:v>
                </c:pt>
                <c:pt idx="2458">
                  <c:v>60.042492000000003</c:v>
                </c:pt>
                <c:pt idx="2459">
                  <c:v>60.042603</c:v>
                </c:pt>
                <c:pt idx="2460">
                  <c:v>60.042458000000003</c:v>
                </c:pt>
                <c:pt idx="2461">
                  <c:v>60.042465</c:v>
                </c:pt>
                <c:pt idx="2462">
                  <c:v>60.042465</c:v>
                </c:pt>
                <c:pt idx="2463">
                  <c:v>60.042572</c:v>
                </c:pt>
                <c:pt idx="2464">
                  <c:v>60.042427000000004</c:v>
                </c:pt>
                <c:pt idx="2465">
                  <c:v>60.042434999999998</c:v>
                </c:pt>
                <c:pt idx="2466">
                  <c:v>60.042427000000004</c:v>
                </c:pt>
                <c:pt idx="2467">
                  <c:v>60.042541999999997</c:v>
                </c:pt>
                <c:pt idx="2468">
                  <c:v>60.042400000000001</c:v>
                </c:pt>
                <c:pt idx="2469">
                  <c:v>60.042400000000001</c:v>
                </c:pt>
                <c:pt idx="2470">
                  <c:v>60.042400000000001</c:v>
                </c:pt>
                <c:pt idx="2471">
                  <c:v>60.042507000000001</c:v>
                </c:pt>
                <c:pt idx="2472">
                  <c:v>60.042374000000002</c:v>
                </c:pt>
                <c:pt idx="2473">
                  <c:v>60.042374000000002</c:v>
                </c:pt>
                <c:pt idx="2474">
                  <c:v>60.042374000000002</c:v>
                </c:pt>
                <c:pt idx="2475">
                  <c:v>60.042479999999998</c:v>
                </c:pt>
                <c:pt idx="2476">
                  <c:v>60.042335999999999</c:v>
                </c:pt>
                <c:pt idx="2477">
                  <c:v>60.042343000000002</c:v>
                </c:pt>
                <c:pt idx="2478">
                  <c:v>60.042335999999999</c:v>
                </c:pt>
                <c:pt idx="2479">
                  <c:v>60.042450000000002</c:v>
                </c:pt>
                <c:pt idx="2480">
                  <c:v>60.042309000000003</c:v>
                </c:pt>
                <c:pt idx="2481">
                  <c:v>60.042309000000003</c:v>
                </c:pt>
                <c:pt idx="2482">
                  <c:v>60.042309000000003</c:v>
                </c:pt>
                <c:pt idx="2483">
                  <c:v>60.042416000000003</c:v>
                </c:pt>
                <c:pt idx="2484">
                  <c:v>60.042271</c:v>
                </c:pt>
                <c:pt idx="2485">
                  <c:v>60.042278000000003</c:v>
                </c:pt>
                <c:pt idx="2486">
                  <c:v>60.042271</c:v>
                </c:pt>
                <c:pt idx="2487">
                  <c:v>60.042385000000003</c:v>
                </c:pt>
                <c:pt idx="2488">
                  <c:v>60.042243999999997</c:v>
                </c:pt>
                <c:pt idx="2489">
                  <c:v>60.042243999999997</c:v>
                </c:pt>
                <c:pt idx="2490">
                  <c:v>60.042243999999997</c:v>
                </c:pt>
                <c:pt idx="2491">
                  <c:v>60.042350999999996</c:v>
                </c:pt>
                <c:pt idx="2492">
                  <c:v>60.042206</c:v>
                </c:pt>
                <c:pt idx="2493">
                  <c:v>60.042206</c:v>
                </c:pt>
                <c:pt idx="2494">
                  <c:v>60.042206</c:v>
                </c:pt>
                <c:pt idx="2495">
                  <c:v>60.042313</c:v>
                </c:pt>
                <c:pt idx="2496">
                  <c:v>60.042171000000003</c:v>
                </c:pt>
                <c:pt idx="2497">
                  <c:v>60.042178999999997</c:v>
                </c:pt>
                <c:pt idx="2498">
                  <c:v>60.042171000000003</c:v>
                </c:pt>
                <c:pt idx="2499">
                  <c:v>60.042285999999997</c:v>
                </c:pt>
                <c:pt idx="2500">
                  <c:v>60.042144999999998</c:v>
                </c:pt>
                <c:pt idx="2501">
                  <c:v>60.042144999999998</c:v>
                </c:pt>
                <c:pt idx="2502">
                  <c:v>60.042144999999998</c:v>
                </c:pt>
                <c:pt idx="2503">
                  <c:v>60.042251999999998</c:v>
                </c:pt>
                <c:pt idx="2504">
                  <c:v>60.042113999999998</c:v>
                </c:pt>
                <c:pt idx="2505">
                  <c:v>60.042113999999998</c:v>
                </c:pt>
                <c:pt idx="2506">
                  <c:v>60.042113999999998</c:v>
                </c:pt>
                <c:pt idx="2507">
                  <c:v>60.042220999999998</c:v>
                </c:pt>
                <c:pt idx="2508">
                  <c:v>60.042079999999999</c:v>
                </c:pt>
                <c:pt idx="2509">
                  <c:v>60.042084000000003</c:v>
                </c:pt>
                <c:pt idx="2510">
                  <c:v>60.042084000000003</c:v>
                </c:pt>
                <c:pt idx="2511">
                  <c:v>60.042194000000002</c:v>
                </c:pt>
                <c:pt idx="2512">
                  <c:v>60.042048999999999</c:v>
                </c:pt>
                <c:pt idx="2513">
                  <c:v>60.042057</c:v>
                </c:pt>
                <c:pt idx="2514">
                  <c:v>60.042048999999999</c:v>
                </c:pt>
                <c:pt idx="2515">
                  <c:v>60.042164</c:v>
                </c:pt>
                <c:pt idx="2516">
                  <c:v>60.042023</c:v>
                </c:pt>
                <c:pt idx="2517">
                  <c:v>60.042029999999997</c:v>
                </c:pt>
                <c:pt idx="2518">
                  <c:v>60.042023</c:v>
                </c:pt>
                <c:pt idx="2519">
                  <c:v>60.042136999999997</c:v>
                </c:pt>
                <c:pt idx="2520">
                  <c:v>60.041992</c:v>
                </c:pt>
                <c:pt idx="2521">
                  <c:v>60.042000000000002</c:v>
                </c:pt>
                <c:pt idx="2522">
                  <c:v>60.041992</c:v>
                </c:pt>
                <c:pt idx="2523">
                  <c:v>60.042107000000001</c:v>
                </c:pt>
                <c:pt idx="2524">
                  <c:v>60.041964999999998</c:v>
                </c:pt>
                <c:pt idx="2525">
                  <c:v>60.041969000000002</c:v>
                </c:pt>
                <c:pt idx="2526">
                  <c:v>60.041964999999998</c:v>
                </c:pt>
                <c:pt idx="2527">
                  <c:v>60.042079999999999</c:v>
                </c:pt>
                <c:pt idx="2528">
                  <c:v>60.041935000000002</c:v>
                </c:pt>
                <c:pt idx="2529">
                  <c:v>60.041935000000002</c:v>
                </c:pt>
                <c:pt idx="2530">
                  <c:v>60.041935000000002</c:v>
                </c:pt>
                <c:pt idx="2531">
                  <c:v>60.042042000000002</c:v>
                </c:pt>
                <c:pt idx="2532">
                  <c:v>60.041907999999999</c:v>
                </c:pt>
                <c:pt idx="2533">
                  <c:v>60.041907999999999</c:v>
                </c:pt>
                <c:pt idx="2534">
                  <c:v>60.041907999999999</c:v>
                </c:pt>
                <c:pt idx="2535">
                  <c:v>60.042014999999999</c:v>
                </c:pt>
                <c:pt idx="2536">
                  <c:v>60.041870000000003</c:v>
                </c:pt>
                <c:pt idx="2537">
                  <c:v>60.041877999999997</c:v>
                </c:pt>
                <c:pt idx="2538">
                  <c:v>60.041870000000003</c:v>
                </c:pt>
                <c:pt idx="2539">
                  <c:v>60.041984999999997</c:v>
                </c:pt>
                <c:pt idx="2540">
                  <c:v>60.041843</c:v>
                </c:pt>
                <c:pt idx="2541">
                  <c:v>60.041843</c:v>
                </c:pt>
                <c:pt idx="2542">
                  <c:v>60.041843</c:v>
                </c:pt>
                <c:pt idx="2543">
                  <c:v>60.04195</c:v>
                </c:pt>
                <c:pt idx="2544">
                  <c:v>60.041812999999998</c:v>
                </c:pt>
                <c:pt idx="2545">
                  <c:v>60.041812999999998</c:v>
                </c:pt>
                <c:pt idx="2546">
                  <c:v>60.041812999999998</c:v>
                </c:pt>
                <c:pt idx="2547">
                  <c:v>60.041919999999998</c:v>
                </c:pt>
                <c:pt idx="2548">
                  <c:v>60.041778999999998</c:v>
                </c:pt>
                <c:pt idx="2549">
                  <c:v>60.041786000000002</c:v>
                </c:pt>
                <c:pt idx="2550">
                  <c:v>60.041778999999998</c:v>
                </c:pt>
                <c:pt idx="2551">
                  <c:v>60.041893000000002</c:v>
                </c:pt>
                <c:pt idx="2552">
                  <c:v>60.041747999999998</c:v>
                </c:pt>
                <c:pt idx="2553">
                  <c:v>60.041755999999999</c:v>
                </c:pt>
                <c:pt idx="2554">
                  <c:v>60.041747999999998</c:v>
                </c:pt>
                <c:pt idx="2555">
                  <c:v>60.041862000000002</c:v>
                </c:pt>
                <c:pt idx="2556">
                  <c:v>60.041721000000003</c:v>
                </c:pt>
                <c:pt idx="2557">
                  <c:v>60.041728999999997</c:v>
                </c:pt>
                <c:pt idx="2558">
                  <c:v>60.041721000000003</c:v>
                </c:pt>
                <c:pt idx="2559">
                  <c:v>60.041836000000004</c:v>
                </c:pt>
                <c:pt idx="2560">
                  <c:v>60.041691</c:v>
                </c:pt>
                <c:pt idx="2561">
                  <c:v>60.041697999999997</c:v>
                </c:pt>
                <c:pt idx="2562">
                  <c:v>60.041697999999997</c:v>
                </c:pt>
                <c:pt idx="2563">
                  <c:v>60.041804999999997</c:v>
                </c:pt>
                <c:pt idx="2564">
                  <c:v>60.041671999999998</c:v>
                </c:pt>
                <c:pt idx="2565">
                  <c:v>60.041671999999998</c:v>
                </c:pt>
                <c:pt idx="2566">
                  <c:v>60.041671999999998</c:v>
                </c:pt>
                <c:pt idx="2567">
                  <c:v>60.041778999999998</c:v>
                </c:pt>
                <c:pt idx="2568">
                  <c:v>60.041640999999998</c:v>
                </c:pt>
                <c:pt idx="2569">
                  <c:v>60.041640999999998</c:v>
                </c:pt>
                <c:pt idx="2570">
                  <c:v>60.041640999999998</c:v>
                </c:pt>
                <c:pt idx="2571">
                  <c:v>60.041747999999998</c:v>
                </c:pt>
                <c:pt idx="2572">
                  <c:v>60.041615</c:v>
                </c:pt>
                <c:pt idx="2573">
                  <c:v>60.041621999999997</c:v>
                </c:pt>
                <c:pt idx="2574">
                  <c:v>60.041615</c:v>
                </c:pt>
                <c:pt idx="2575">
                  <c:v>60.041728999999997</c:v>
                </c:pt>
                <c:pt idx="2576">
                  <c:v>60.041584</c:v>
                </c:pt>
                <c:pt idx="2577">
                  <c:v>60.041592000000001</c:v>
                </c:pt>
                <c:pt idx="2578">
                  <c:v>60.041584</c:v>
                </c:pt>
                <c:pt idx="2579">
                  <c:v>60.041697999999997</c:v>
                </c:pt>
                <c:pt idx="2580">
                  <c:v>60.041556999999997</c:v>
                </c:pt>
                <c:pt idx="2581">
                  <c:v>60.041564999999999</c:v>
                </c:pt>
                <c:pt idx="2582">
                  <c:v>60.041556999999997</c:v>
                </c:pt>
                <c:pt idx="2583">
                  <c:v>60.041671999999998</c:v>
                </c:pt>
                <c:pt idx="2584">
                  <c:v>60.041527000000002</c:v>
                </c:pt>
                <c:pt idx="2585">
                  <c:v>60.041533999999999</c:v>
                </c:pt>
                <c:pt idx="2586">
                  <c:v>60.041527000000002</c:v>
                </c:pt>
                <c:pt idx="2587">
                  <c:v>60.041640999999998</c:v>
                </c:pt>
                <c:pt idx="2588">
                  <c:v>60.041499999999999</c:v>
                </c:pt>
                <c:pt idx="2589">
                  <c:v>60.041499999999999</c:v>
                </c:pt>
                <c:pt idx="2590">
                  <c:v>60.041499999999999</c:v>
                </c:pt>
                <c:pt idx="2591">
                  <c:v>60.041606999999999</c:v>
                </c:pt>
                <c:pt idx="2592">
                  <c:v>60.041469999999997</c:v>
                </c:pt>
                <c:pt idx="2593">
                  <c:v>60.041469999999997</c:v>
                </c:pt>
                <c:pt idx="2594">
                  <c:v>60.041469999999997</c:v>
                </c:pt>
                <c:pt idx="2595">
                  <c:v>60.041575999999999</c:v>
                </c:pt>
                <c:pt idx="2596">
                  <c:v>60.041443000000001</c:v>
                </c:pt>
                <c:pt idx="2597">
                  <c:v>60.041443000000001</c:v>
                </c:pt>
                <c:pt idx="2598">
                  <c:v>60.041443000000001</c:v>
                </c:pt>
                <c:pt idx="2599">
                  <c:v>60.041550000000001</c:v>
                </c:pt>
                <c:pt idx="2600">
                  <c:v>60.041412000000001</c:v>
                </c:pt>
                <c:pt idx="2601">
                  <c:v>60.041412000000001</c:v>
                </c:pt>
                <c:pt idx="2602">
                  <c:v>60.041412000000001</c:v>
                </c:pt>
                <c:pt idx="2603">
                  <c:v>60.041519000000001</c:v>
                </c:pt>
                <c:pt idx="2604">
                  <c:v>60.041386000000003</c:v>
                </c:pt>
                <c:pt idx="2605">
                  <c:v>60.041386000000003</c:v>
                </c:pt>
                <c:pt idx="2606">
                  <c:v>60.041386000000003</c:v>
                </c:pt>
                <c:pt idx="2607">
                  <c:v>60.041499999999999</c:v>
                </c:pt>
                <c:pt idx="2608">
                  <c:v>60.041355000000003</c:v>
                </c:pt>
                <c:pt idx="2609">
                  <c:v>60.041362999999997</c:v>
                </c:pt>
                <c:pt idx="2610">
                  <c:v>60.041362999999997</c:v>
                </c:pt>
                <c:pt idx="2611">
                  <c:v>60.041469999999997</c:v>
                </c:pt>
                <c:pt idx="2612">
                  <c:v>60.041328</c:v>
                </c:pt>
                <c:pt idx="2613">
                  <c:v>60.041336000000001</c:v>
                </c:pt>
                <c:pt idx="2614">
                  <c:v>60.041336000000001</c:v>
                </c:pt>
                <c:pt idx="2615">
                  <c:v>60.041443000000001</c:v>
                </c:pt>
                <c:pt idx="2616">
                  <c:v>60.041305999999999</c:v>
                </c:pt>
                <c:pt idx="2617">
                  <c:v>60.041313000000002</c:v>
                </c:pt>
                <c:pt idx="2618">
                  <c:v>60.041305999999999</c:v>
                </c:pt>
                <c:pt idx="2619">
                  <c:v>60.041420000000002</c:v>
                </c:pt>
                <c:pt idx="2620">
                  <c:v>60.041279000000003</c:v>
                </c:pt>
                <c:pt idx="2621">
                  <c:v>60.041283</c:v>
                </c:pt>
                <c:pt idx="2622">
                  <c:v>60.041283</c:v>
                </c:pt>
                <c:pt idx="2623">
                  <c:v>60.041392999999999</c:v>
                </c:pt>
                <c:pt idx="2624">
                  <c:v>60.041255999999997</c:v>
                </c:pt>
                <c:pt idx="2625">
                  <c:v>60.041255999999997</c:v>
                </c:pt>
                <c:pt idx="2626">
                  <c:v>60.041255999999997</c:v>
                </c:pt>
                <c:pt idx="2627">
                  <c:v>60.041362999999997</c:v>
                </c:pt>
                <c:pt idx="2628">
                  <c:v>60.041229000000001</c:v>
                </c:pt>
                <c:pt idx="2629">
                  <c:v>60.041232999999998</c:v>
                </c:pt>
                <c:pt idx="2630">
                  <c:v>60.041229000000001</c:v>
                </c:pt>
                <c:pt idx="2631">
                  <c:v>60.041344000000002</c:v>
                </c:pt>
                <c:pt idx="2632">
                  <c:v>60.041198999999999</c:v>
                </c:pt>
                <c:pt idx="2633">
                  <c:v>60.041206000000003</c:v>
                </c:pt>
                <c:pt idx="2634">
                  <c:v>60.041206000000003</c:v>
                </c:pt>
                <c:pt idx="2635">
                  <c:v>60.041313000000002</c:v>
                </c:pt>
                <c:pt idx="2636">
                  <c:v>60.041167999999999</c:v>
                </c:pt>
                <c:pt idx="2637">
                  <c:v>60.041176</c:v>
                </c:pt>
                <c:pt idx="2638">
                  <c:v>60.041176</c:v>
                </c:pt>
                <c:pt idx="2639">
                  <c:v>60.041283</c:v>
                </c:pt>
                <c:pt idx="2640">
                  <c:v>60.041148999999997</c:v>
                </c:pt>
                <c:pt idx="2641">
                  <c:v>60.041148999999997</c:v>
                </c:pt>
                <c:pt idx="2642">
                  <c:v>60.041148999999997</c:v>
                </c:pt>
                <c:pt idx="2643">
                  <c:v>60.041255999999997</c:v>
                </c:pt>
                <c:pt idx="2644">
                  <c:v>60.041119000000002</c:v>
                </c:pt>
                <c:pt idx="2645">
                  <c:v>60.041119000000002</c:v>
                </c:pt>
                <c:pt idx="2646">
                  <c:v>60.041119000000002</c:v>
                </c:pt>
                <c:pt idx="2647">
                  <c:v>60.041229000000001</c:v>
                </c:pt>
                <c:pt idx="2648">
                  <c:v>60.041091999999999</c:v>
                </c:pt>
                <c:pt idx="2649">
                  <c:v>60.0411</c:v>
                </c:pt>
                <c:pt idx="2650">
                  <c:v>60.041091999999999</c:v>
                </c:pt>
                <c:pt idx="2651">
                  <c:v>60.041206000000003</c:v>
                </c:pt>
                <c:pt idx="2652">
                  <c:v>60.041060999999999</c:v>
                </c:pt>
                <c:pt idx="2653">
                  <c:v>60.041069</c:v>
                </c:pt>
                <c:pt idx="2654">
                  <c:v>60.041069</c:v>
                </c:pt>
                <c:pt idx="2655">
                  <c:v>60.041176</c:v>
                </c:pt>
                <c:pt idx="2656">
                  <c:v>60.041041999999997</c:v>
                </c:pt>
                <c:pt idx="2657">
                  <c:v>60.041041999999997</c:v>
                </c:pt>
                <c:pt idx="2658">
                  <c:v>60.041041999999997</c:v>
                </c:pt>
                <c:pt idx="2659">
                  <c:v>60.041156999999998</c:v>
                </c:pt>
                <c:pt idx="2660">
                  <c:v>60.041012000000002</c:v>
                </c:pt>
                <c:pt idx="2661">
                  <c:v>60.041018999999999</c:v>
                </c:pt>
                <c:pt idx="2662">
                  <c:v>60.041018999999999</c:v>
                </c:pt>
                <c:pt idx="2663">
                  <c:v>60.041125999999998</c:v>
                </c:pt>
                <c:pt idx="2664">
                  <c:v>60.040993</c:v>
                </c:pt>
                <c:pt idx="2665">
                  <c:v>60.040999999999997</c:v>
                </c:pt>
                <c:pt idx="2666">
                  <c:v>60.040999999999997</c:v>
                </c:pt>
                <c:pt idx="2667">
                  <c:v>60.041106999999997</c:v>
                </c:pt>
                <c:pt idx="2668">
                  <c:v>60.040970000000002</c:v>
                </c:pt>
                <c:pt idx="2669">
                  <c:v>60.040970000000002</c:v>
                </c:pt>
                <c:pt idx="2670">
                  <c:v>60.040970000000002</c:v>
                </c:pt>
                <c:pt idx="2671">
                  <c:v>60.041083999999998</c:v>
                </c:pt>
                <c:pt idx="2672">
                  <c:v>60.040939000000002</c:v>
                </c:pt>
                <c:pt idx="2673">
                  <c:v>60.040947000000003</c:v>
                </c:pt>
                <c:pt idx="2674">
                  <c:v>60.040947000000003</c:v>
                </c:pt>
                <c:pt idx="2675">
                  <c:v>60.041054000000003</c:v>
                </c:pt>
                <c:pt idx="2676">
                  <c:v>60.04092</c:v>
                </c:pt>
                <c:pt idx="2677">
                  <c:v>60.040928000000001</c:v>
                </c:pt>
                <c:pt idx="2678">
                  <c:v>60.040928000000001</c:v>
                </c:pt>
                <c:pt idx="2679">
                  <c:v>60.041035000000001</c:v>
                </c:pt>
                <c:pt idx="2680">
                  <c:v>60.040889999999997</c:v>
                </c:pt>
                <c:pt idx="2681">
                  <c:v>60.040897000000001</c:v>
                </c:pt>
                <c:pt idx="2682">
                  <c:v>60.040897000000001</c:v>
                </c:pt>
                <c:pt idx="2683">
                  <c:v>60.041004000000001</c:v>
                </c:pt>
                <c:pt idx="2684">
                  <c:v>60.040871000000003</c:v>
                </c:pt>
                <c:pt idx="2685">
                  <c:v>60.040877999999999</c:v>
                </c:pt>
                <c:pt idx="2686">
                  <c:v>60.040871000000003</c:v>
                </c:pt>
                <c:pt idx="2687">
                  <c:v>60.040984999999999</c:v>
                </c:pt>
                <c:pt idx="2688">
                  <c:v>60.040840000000003</c:v>
                </c:pt>
                <c:pt idx="2689">
                  <c:v>60.040847999999997</c:v>
                </c:pt>
                <c:pt idx="2690">
                  <c:v>60.040847999999997</c:v>
                </c:pt>
                <c:pt idx="2691">
                  <c:v>60.040954999999997</c:v>
                </c:pt>
                <c:pt idx="2692">
                  <c:v>60.040821000000001</c:v>
                </c:pt>
                <c:pt idx="2693">
                  <c:v>60.040821000000001</c:v>
                </c:pt>
                <c:pt idx="2694">
                  <c:v>60.040821000000001</c:v>
                </c:pt>
                <c:pt idx="2695">
                  <c:v>60.040928000000001</c:v>
                </c:pt>
                <c:pt idx="2696">
                  <c:v>60.040790999999999</c:v>
                </c:pt>
                <c:pt idx="2697">
                  <c:v>60.040798000000002</c:v>
                </c:pt>
                <c:pt idx="2698">
                  <c:v>60.040798000000002</c:v>
                </c:pt>
                <c:pt idx="2699">
                  <c:v>60.040905000000002</c:v>
                </c:pt>
                <c:pt idx="2700">
                  <c:v>60.040770999999999</c:v>
                </c:pt>
                <c:pt idx="2701">
                  <c:v>60.040770999999999</c:v>
                </c:pt>
                <c:pt idx="2702">
                  <c:v>60.040770999999999</c:v>
                </c:pt>
                <c:pt idx="2703">
                  <c:v>60.040877999999999</c:v>
                </c:pt>
                <c:pt idx="2704">
                  <c:v>60.040740999999997</c:v>
                </c:pt>
                <c:pt idx="2705">
                  <c:v>60.040748999999998</c:v>
                </c:pt>
                <c:pt idx="2706">
                  <c:v>60.040748999999998</c:v>
                </c:pt>
                <c:pt idx="2707">
                  <c:v>60.040855000000001</c:v>
                </c:pt>
                <c:pt idx="2708">
                  <c:v>60.040717999999998</c:v>
                </c:pt>
                <c:pt idx="2709">
                  <c:v>60.040725999999999</c:v>
                </c:pt>
                <c:pt idx="2710">
                  <c:v>60.040717999999998</c:v>
                </c:pt>
                <c:pt idx="2711">
                  <c:v>60.040832999999999</c:v>
                </c:pt>
                <c:pt idx="2712">
                  <c:v>60.040698999999996</c:v>
                </c:pt>
                <c:pt idx="2713">
                  <c:v>60.040698999999996</c:v>
                </c:pt>
                <c:pt idx="2714">
                  <c:v>60.040698999999996</c:v>
                </c:pt>
                <c:pt idx="2715">
                  <c:v>60.040813</c:v>
                </c:pt>
                <c:pt idx="2716">
                  <c:v>60.040675999999998</c:v>
                </c:pt>
                <c:pt idx="2717">
                  <c:v>60.040675999999998</c:v>
                </c:pt>
                <c:pt idx="2718">
                  <c:v>60.040675999999998</c:v>
                </c:pt>
                <c:pt idx="2719">
                  <c:v>60.040790999999999</c:v>
                </c:pt>
                <c:pt idx="2720">
                  <c:v>60.040649000000002</c:v>
                </c:pt>
                <c:pt idx="2721">
                  <c:v>60.040657000000003</c:v>
                </c:pt>
                <c:pt idx="2722">
                  <c:v>60.040657000000003</c:v>
                </c:pt>
                <c:pt idx="2723">
                  <c:v>60.040770999999999</c:v>
                </c:pt>
                <c:pt idx="2724">
                  <c:v>60.040627000000001</c:v>
                </c:pt>
                <c:pt idx="2725">
                  <c:v>60.040633999999997</c:v>
                </c:pt>
                <c:pt idx="2726">
                  <c:v>60.040633999999997</c:v>
                </c:pt>
                <c:pt idx="2727">
                  <c:v>60.040740999999997</c:v>
                </c:pt>
                <c:pt idx="2728">
                  <c:v>60.040604000000002</c:v>
                </c:pt>
                <c:pt idx="2729">
                  <c:v>60.040610999999998</c:v>
                </c:pt>
                <c:pt idx="2730">
                  <c:v>60.040610999999998</c:v>
                </c:pt>
                <c:pt idx="2731">
                  <c:v>60.040717999999998</c:v>
                </c:pt>
                <c:pt idx="2732">
                  <c:v>60.040585</c:v>
                </c:pt>
                <c:pt idx="2733">
                  <c:v>60.040591999999997</c:v>
                </c:pt>
                <c:pt idx="2734">
                  <c:v>60.040591999999997</c:v>
                </c:pt>
                <c:pt idx="2735">
                  <c:v>60.040698999999996</c:v>
                </c:pt>
                <c:pt idx="2736">
                  <c:v>60.040562000000001</c:v>
                </c:pt>
                <c:pt idx="2737">
                  <c:v>60.040562000000001</c:v>
                </c:pt>
                <c:pt idx="2738">
                  <c:v>60.040562000000001</c:v>
                </c:pt>
                <c:pt idx="2739">
                  <c:v>60.040667999999997</c:v>
                </c:pt>
                <c:pt idx="2740">
                  <c:v>60.040534999999998</c:v>
                </c:pt>
                <c:pt idx="2741">
                  <c:v>60.040543</c:v>
                </c:pt>
                <c:pt idx="2742">
                  <c:v>60.040543</c:v>
                </c:pt>
                <c:pt idx="2743">
                  <c:v>60.040649000000002</c:v>
                </c:pt>
                <c:pt idx="2744">
                  <c:v>60.040512</c:v>
                </c:pt>
                <c:pt idx="2745">
                  <c:v>60.040520000000001</c:v>
                </c:pt>
                <c:pt idx="2746">
                  <c:v>60.040512</c:v>
                </c:pt>
                <c:pt idx="2747">
                  <c:v>60.040627000000001</c:v>
                </c:pt>
                <c:pt idx="2748">
                  <c:v>60.040481999999997</c:v>
                </c:pt>
                <c:pt idx="2749">
                  <c:v>60.040489000000001</c:v>
                </c:pt>
                <c:pt idx="2750">
                  <c:v>60.040489000000001</c:v>
                </c:pt>
                <c:pt idx="2751">
                  <c:v>60.040596000000001</c:v>
                </c:pt>
                <c:pt idx="2752">
                  <c:v>60.040461999999998</c:v>
                </c:pt>
                <c:pt idx="2753">
                  <c:v>60.040469999999999</c:v>
                </c:pt>
                <c:pt idx="2754">
                  <c:v>60.040469999999999</c:v>
                </c:pt>
                <c:pt idx="2755">
                  <c:v>60.040576999999999</c:v>
                </c:pt>
                <c:pt idx="2756">
                  <c:v>60.040439999999997</c:v>
                </c:pt>
                <c:pt idx="2757">
                  <c:v>60.040447</c:v>
                </c:pt>
                <c:pt idx="2758">
                  <c:v>60.040447</c:v>
                </c:pt>
                <c:pt idx="2759">
                  <c:v>60.040554</c:v>
                </c:pt>
                <c:pt idx="2760">
                  <c:v>60.040421000000002</c:v>
                </c:pt>
                <c:pt idx="2761">
                  <c:v>60.040427999999999</c:v>
                </c:pt>
                <c:pt idx="2762">
                  <c:v>60.040427999999999</c:v>
                </c:pt>
                <c:pt idx="2763">
                  <c:v>60.040534999999998</c:v>
                </c:pt>
                <c:pt idx="2764">
                  <c:v>60.040398000000003</c:v>
                </c:pt>
                <c:pt idx="2765">
                  <c:v>60.040405</c:v>
                </c:pt>
                <c:pt idx="2766">
                  <c:v>60.040405</c:v>
                </c:pt>
                <c:pt idx="2767">
                  <c:v>60.040512</c:v>
                </c:pt>
                <c:pt idx="2768">
                  <c:v>60.040374999999997</c:v>
                </c:pt>
                <c:pt idx="2769">
                  <c:v>60.040382000000001</c:v>
                </c:pt>
                <c:pt idx="2770">
                  <c:v>60.040382000000001</c:v>
                </c:pt>
                <c:pt idx="2771">
                  <c:v>60.040489000000001</c:v>
                </c:pt>
                <c:pt idx="2772">
                  <c:v>60.040356000000003</c:v>
                </c:pt>
                <c:pt idx="2773">
                  <c:v>60.040362999999999</c:v>
                </c:pt>
                <c:pt idx="2774">
                  <c:v>60.040362999999999</c:v>
                </c:pt>
                <c:pt idx="2775">
                  <c:v>60.040478</c:v>
                </c:pt>
                <c:pt idx="2776">
                  <c:v>60.040332999999997</c:v>
                </c:pt>
                <c:pt idx="2777">
                  <c:v>60.04034</c:v>
                </c:pt>
                <c:pt idx="2778">
                  <c:v>60.04034</c:v>
                </c:pt>
                <c:pt idx="2779">
                  <c:v>60.040455000000001</c:v>
                </c:pt>
                <c:pt idx="2780">
                  <c:v>60.040317999999999</c:v>
                </c:pt>
                <c:pt idx="2781">
                  <c:v>60.040317999999999</c:v>
                </c:pt>
                <c:pt idx="2782">
                  <c:v>60.040317999999999</c:v>
                </c:pt>
                <c:pt idx="2783">
                  <c:v>60.040427999999999</c:v>
                </c:pt>
                <c:pt idx="2784">
                  <c:v>60.040291000000003</c:v>
                </c:pt>
                <c:pt idx="2785">
                  <c:v>60.040298</c:v>
                </c:pt>
                <c:pt idx="2786">
                  <c:v>60.040298</c:v>
                </c:pt>
                <c:pt idx="2787">
                  <c:v>60.040405</c:v>
                </c:pt>
                <c:pt idx="2788">
                  <c:v>60.040267999999998</c:v>
                </c:pt>
                <c:pt idx="2789">
                  <c:v>60.040275999999999</c:v>
                </c:pt>
                <c:pt idx="2790">
                  <c:v>60.040275999999999</c:v>
                </c:pt>
                <c:pt idx="2791">
                  <c:v>60.040382000000001</c:v>
                </c:pt>
                <c:pt idx="2792">
                  <c:v>60.040249000000003</c:v>
                </c:pt>
                <c:pt idx="2793">
                  <c:v>60.040253</c:v>
                </c:pt>
                <c:pt idx="2794">
                  <c:v>60.040253</c:v>
                </c:pt>
                <c:pt idx="2795">
                  <c:v>60.040362999999999</c:v>
                </c:pt>
                <c:pt idx="2796">
                  <c:v>60.040225999999997</c:v>
                </c:pt>
                <c:pt idx="2797">
                  <c:v>60.040225999999997</c:v>
                </c:pt>
                <c:pt idx="2798">
                  <c:v>60.040225999999997</c:v>
                </c:pt>
                <c:pt idx="2799">
                  <c:v>60.04034</c:v>
                </c:pt>
                <c:pt idx="2800">
                  <c:v>60.040202999999998</c:v>
                </c:pt>
                <c:pt idx="2801">
                  <c:v>60.040202999999998</c:v>
                </c:pt>
                <c:pt idx="2802">
                  <c:v>60.040202999999998</c:v>
                </c:pt>
                <c:pt idx="2803">
                  <c:v>60.040314000000002</c:v>
                </c:pt>
                <c:pt idx="2804">
                  <c:v>60.040176000000002</c:v>
                </c:pt>
                <c:pt idx="2805">
                  <c:v>60.040184000000004</c:v>
                </c:pt>
                <c:pt idx="2806">
                  <c:v>60.040184000000004</c:v>
                </c:pt>
                <c:pt idx="2807">
                  <c:v>60.040291000000003</c:v>
                </c:pt>
                <c:pt idx="2808">
                  <c:v>60.040154000000001</c:v>
                </c:pt>
                <c:pt idx="2809">
                  <c:v>60.040160999999998</c:v>
                </c:pt>
                <c:pt idx="2810">
                  <c:v>60.040160999999998</c:v>
                </c:pt>
                <c:pt idx="2811">
                  <c:v>60.040275999999999</c:v>
                </c:pt>
                <c:pt idx="2812">
                  <c:v>60.040137999999999</c:v>
                </c:pt>
                <c:pt idx="2813">
                  <c:v>60.040146</c:v>
                </c:pt>
                <c:pt idx="2814">
                  <c:v>60.040146</c:v>
                </c:pt>
                <c:pt idx="2815">
                  <c:v>60.040253</c:v>
                </c:pt>
                <c:pt idx="2816">
                  <c:v>60.040118999999997</c:v>
                </c:pt>
                <c:pt idx="2817">
                  <c:v>60.040126999999998</c:v>
                </c:pt>
                <c:pt idx="2818">
                  <c:v>60.040126999999998</c:v>
                </c:pt>
                <c:pt idx="2819">
                  <c:v>60.040233999999998</c:v>
                </c:pt>
                <c:pt idx="2820">
                  <c:v>60.040095999999998</c:v>
                </c:pt>
                <c:pt idx="2821">
                  <c:v>60.040103999999999</c:v>
                </c:pt>
                <c:pt idx="2822">
                  <c:v>60.040103999999999</c:v>
                </c:pt>
                <c:pt idx="2823">
                  <c:v>60.040210999999999</c:v>
                </c:pt>
                <c:pt idx="2824">
                  <c:v>60.040076999999997</c:v>
                </c:pt>
                <c:pt idx="2825">
                  <c:v>60.040084999999998</c:v>
                </c:pt>
                <c:pt idx="2826">
                  <c:v>60.040084999999998</c:v>
                </c:pt>
                <c:pt idx="2827">
                  <c:v>60.040199000000001</c:v>
                </c:pt>
                <c:pt idx="2828">
                  <c:v>60.040061999999999</c:v>
                </c:pt>
                <c:pt idx="2829">
                  <c:v>60.040061999999999</c:v>
                </c:pt>
                <c:pt idx="2830">
                  <c:v>60.040061999999999</c:v>
                </c:pt>
                <c:pt idx="2831">
                  <c:v>60.040176000000002</c:v>
                </c:pt>
                <c:pt idx="2832">
                  <c:v>60.040039</c:v>
                </c:pt>
                <c:pt idx="2833">
                  <c:v>60.040047000000001</c:v>
                </c:pt>
                <c:pt idx="2834">
                  <c:v>60.040039</c:v>
                </c:pt>
                <c:pt idx="2835">
                  <c:v>60.040154000000001</c:v>
                </c:pt>
                <c:pt idx="2836">
                  <c:v>60.040019999999998</c:v>
                </c:pt>
                <c:pt idx="2837">
                  <c:v>60.040024000000003</c:v>
                </c:pt>
                <c:pt idx="2838">
                  <c:v>60.040019999999998</c:v>
                </c:pt>
                <c:pt idx="2839">
                  <c:v>60.040134000000002</c:v>
                </c:pt>
                <c:pt idx="2840">
                  <c:v>60.039997</c:v>
                </c:pt>
                <c:pt idx="2841">
                  <c:v>60.039997</c:v>
                </c:pt>
                <c:pt idx="2842">
                  <c:v>60.039997</c:v>
                </c:pt>
                <c:pt idx="2843">
                  <c:v>60.040112000000001</c:v>
                </c:pt>
                <c:pt idx="2844">
                  <c:v>60.039974000000001</c:v>
                </c:pt>
                <c:pt idx="2845">
                  <c:v>60.039974000000001</c:v>
                </c:pt>
                <c:pt idx="2846">
                  <c:v>60.039974000000001</c:v>
                </c:pt>
                <c:pt idx="2847">
                  <c:v>60.040084999999998</c:v>
                </c:pt>
                <c:pt idx="2848">
                  <c:v>60.039948000000003</c:v>
                </c:pt>
                <c:pt idx="2849">
                  <c:v>60.039954999999999</c:v>
                </c:pt>
                <c:pt idx="2850">
                  <c:v>60.039954999999999</c:v>
                </c:pt>
                <c:pt idx="2851">
                  <c:v>60.040061999999999</c:v>
                </c:pt>
                <c:pt idx="2852">
                  <c:v>60.039924999999997</c:v>
                </c:pt>
                <c:pt idx="2853">
                  <c:v>60.039932</c:v>
                </c:pt>
                <c:pt idx="2854">
                  <c:v>60.039932</c:v>
                </c:pt>
                <c:pt idx="2855">
                  <c:v>60.040039</c:v>
                </c:pt>
                <c:pt idx="2856">
                  <c:v>60.039906000000002</c:v>
                </c:pt>
                <c:pt idx="2857">
                  <c:v>60.039909000000002</c:v>
                </c:pt>
                <c:pt idx="2858">
                  <c:v>60.039909000000002</c:v>
                </c:pt>
                <c:pt idx="2859">
                  <c:v>60.040024000000003</c:v>
                </c:pt>
                <c:pt idx="2860">
                  <c:v>60.03989</c:v>
                </c:pt>
                <c:pt idx="2861">
                  <c:v>60.039898000000001</c:v>
                </c:pt>
                <c:pt idx="2862">
                  <c:v>60.03989</c:v>
                </c:pt>
                <c:pt idx="2863">
                  <c:v>60.040005000000001</c:v>
                </c:pt>
                <c:pt idx="2864">
                  <c:v>60.039867000000001</c:v>
                </c:pt>
                <c:pt idx="2865">
                  <c:v>60.039875000000002</c:v>
                </c:pt>
                <c:pt idx="2866">
                  <c:v>60.039875000000002</c:v>
                </c:pt>
                <c:pt idx="2867">
                  <c:v>60.039982000000002</c:v>
                </c:pt>
                <c:pt idx="2868">
                  <c:v>60.039847999999999</c:v>
                </c:pt>
                <c:pt idx="2869">
                  <c:v>60.039856</c:v>
                </c:pt>
                <c:pt idx="2870">
                  <c:v>60.039856</c:v>
                </c:pt>
                <c:pt idx="2871">
                  <c:v>60.039963</c:v>
                </c:pt>
                <c:pt idx="2872">
                  <c:v>60.039833000000002</c:v>
                </c:pt>
                <c:pt idx="2873">
                  <c:v>60.039841000000003</c:v>
                </c:pt>
                <c:pt idx="2874">
                  <c:v>60.039833000000002</c:v>
                </c:pt>
                <c:pt idx="2875">
                  <c:v>60.039948000000003</c:v>
                </c:pt>
                <c:pt idx="2876">
                  <c:v>60.039810000000003</c:v>
                </c:pt>
                <c:pt idx="2877">
                  <c:v>60.039817999999997</c:v>
                </c:pt>
                <c:pt idx="2878">
                  <c:v>60.039817999999997</c:v>
                </c:pt>
                <c:pt idx="2879">
                  <c:v>60.039924999999997</c:v>
                </c:pt>
                <c:pt idx="2880">
                  <c:v>60.039791000000001</c:v>
                </c:pt>
                <c:pt idx="2881">
                  <c:v>60.039794999999998</c:v>
                </c:pt>
                <c:pt idx="2882">
                  <c:v>60.039794999999998</c:v>
                </c:pt>
                <c:pt idx="2883">
                  <c:v>60.039906000000002</c:v>
                </c:pt>
                <c:pt idx="2884">
                  <c:v>60.039768000000002</c:v>
                </c:pt>
                <c:pt idx="2885">
                  <c:v>60.039776000000003</c:v>
                </c:pt>
                <c:pt idx="2886">
                  <c:v>60.039776000000003</c:v>
                </c:pt>
                <c:pt idx="2887">
                  <c:v>60.039883000000003</c:v>
                </c:pt>
                <c:pt idx="2888">
                  <c:v>60.039745000000003</c:v>
                </c:pt>
                <c:pt idx="2889">
                  <c:v>60.039752999999997</c:v>
                </c:pt>
                <c:pt idx="2890">
                  <c:v>60.039752999999997</c:v>
                </c:pt>
                <c:pt idx="2891">
                  <c:v>60.039859999999997</c:v>
                </c:pt>
                <c:pt idx="2892">
                  <c:v>60.039726000000002</c:v>
                </c:pt>
                <c:pt idx="2893">
                  <c:v>60.039734000000003</c:v>
                </c:pt>
                <c:pt idx="2894">
                  <c:v>60.039734000000003</c:v>
                </c:pt>
                <c:pt idx="2895">
                  <c:v>60.039841000000003</c:v>
                </c:pt>
                <c:pt idx="2896">
                  <c:v>60.039703000000003</c:v>
                </c:pt>
                <c:pt idx="2897">
                  <c:v>60.039710999999997</c:v>
                </c:pt>
                <c:pt idx="2898">
                  <c:v>60.039710999999997</c:v>
                </c:pt>
                <c:pt idx="2899">
                  <c:v>60.039817999999997</c:v>
                </c:pt>
                <c:pt idx="2900">
                  <c:v>60.039679999999997</c:v>
                </c:pt>
                <c:pt idx="2901">
                  <c:v>60.039687999999998</c:v>
                </c:pt>
                <c:pt idx="2902">
                  <c:v>60.039687999999998</c:v>
                </c:pt>
                <c:pt idx="2903">
                  <c:v>60.039794999999998</c:v>
                </c:pt>
                <c:pt idx="2904">
                  <c:v>60.039661000000002</c:v>
                </c:pt>
                <c:pt idx="2905">
                  <c:v>60.039669000000004</c:v>
                </c:pt>
                <c:pt idx="2906">
                  <c:v>60.039669000000004</c:v>
                </c:pt>
                <c:pt idx="2907">
                  <c:v>60.039776000000003</c:v>
                </c:pt>
                <c:pt idx="2908">
                  <c:v>60.039639000000001</c:v>
                </c:pt>
                <c:pt idx="2909">
                  <c:v>60.039645999999998</c:v>
                </c:pt>
                <c:pt idx="2910">
                  <c:v>60.039645999999998</c:v>
                </c:pt>
                <c:pt idx="2911">
                  <c:v>60.039760999999999</c:v>
                </c:pt>
                <c:pt idx="2912">
                  <c:v>60.039627000000003</c:v>
                </c:pt>
                <c:pt idx="2913">
                  <c:v>60.039631</c:v>
                </c:pt>
                <c:pt idx="2914">
                  <c:v>60.039631</c:v>
                </c:pt>
                <c:pt idx="2915">
                  <c:v>60.039741999999997</c:v>
                </c:pt>
                <c:pt idx="2916">
                  <c:v>60.039603999999997</c:v>
                </c:pt>
                <c:pt idx="2917">
                  <c:v>60.039611999999998</c:v>
                </c:pt>
                <c:pt idx="2918">
                  <c:v>60.039611999999998</c:v>
                </c:pt>
                <c:pt idx="2919">
                  <c:v>60.039718999999998</c:v>
                </c:pt>
                <c:pt idx="2920">
                  <c:v>60.039588999999999</c:v>
                </c:pt>
                <c:pt idx="2921">
                  <c:v>60.039588999999999</c:v>
                </c:pt>
                <c:pt idx="2922">
                  <c:v>60.039597000000001</c:v>
                </c:pt>
                <c:pt idx="2923">
                  <c:v>60.039703000000003</c:v>
                </c:pt>
                <c:pt idx="2924">
                  <c:v>60.039566000000001</c:v>
                </c:pt>
                <c:pt idx="2925">
                  <c:v>60.039574000000002</c:v>
                </c:pt>
                <c:pt idx="2926">
                  <c:v>60.039574000000002</c:v>
                </c:pt>
                <c:pt idx="2927">
                  <c:v>60.039679999999997</c:v>
                </c:pt>
                <c:pt idx="2928">
                  <c:v>60.039546999999999</c:v>
                </c:pt>
                <c:pt idx="2929">
                  <c:v>60.039555</c:v>
                </c:pt>
                <c:pt idx="2930">
                  <c:v>60.039555</c:v>
                </c:pt>
                <c:pt idx="2931">
                  <c:v>60.039661000000002</c:v>
                </c:pt>
                <c:pt idx="2932">
                  <c:v>60.039532000000001</c:v>
                </c:pt>
                <c:pt idx="2933">
                  <c:v>60.039532000000001</c:v>
                </c:pt>
                <c:pt idx="2934">
                  <c:v>60.039532000000001</c:v>
                </c:pt>
                <c:pt idx="2935">
                  <c:v>60.039645999999998</c:v>
                </c:pt>
                <c:pt idx="2936">
                  <c:v>60.039512999999999</c:v>
                </c:pt>
                <c:pt idx="2937">
                  <c:v>60.039515999999999</c:v>
                </c:pt>
                <c:pt idx="2938">
                  <c:v>60.039512999999999</c:v>
                </c:pt>
                <c:pt idx="2939">
                  <c:v>60.039627000000003</c:v>
                </c:pt>
                <c:pt idx="2940">
                  <c:v>60.039490000000001</c:v>
                </c:pt>
                <c:pt idx="2941">
                  <c:v>60.039496999999997</c:v>
                </c:pt>
                <c:pt idx="2942">
                  <c:v>60.039490000000001</c:v>
                </c:pt>
                <c:pt idx="2943">
                  <c:v>60.039597000000001</c:v>
                </c:pt>
                <c:pt idx="2944">
                  <c:v>60.039467000000002</c:v>
                </c:pt>
                <c:pt idx="2945">
                  <c:v>60.039467000000002</c:v>
                </c:pt>
                <c:pt idx="2946">
                  <c:v>60.039467000000002</c:v>
                </c:pt>
                <c:pt idx="2947">
                  <c:v>60.039574000000002</c:v>
                </c:pt>
                <c:pt idx="2948">
                  <c:v>60.039448</c:v>
                </c:pt>
                <c:pt idx="2949">
                  <c:v>60.039451999999997</c:v>
                </c:pt>
                <c:pt idx="2950">
                  <c:v>60.039448</c:v>
                </c:pt>
                <c:pt idx="2951">
                  <c:v>60.039561999999997</c:v>
                </c:pt>
                <c:pt idx="2952">
                  <c:v>60.039425000000001</c:v>
                </c:pt>
                <c:pt idx="2953">
                  <c:v>60.039433000000002</c:v>
                </c:pt>
                <c:pt idx="2954">
                  <c:v>60.039433000000002</c:v>
                </c:pt>
                <c:pt idx="2955">
                  <c:v>60.039538999999998</c:v>
                </c:pt>
                <c:pt idx="2956">
                  <c:v>60.039402000000003</c:v>
                </c:pt>
                <c:pt idx="2957">
                  <c:v>60.039409999999997</c:v>
                </c:pt>
                <c:pt idx="2958">
                  <c:v>60.039409999999997</c:v>
                </c:pt>
                <c:pt idx="2959">
                  <c:v>60.039515999999999</c:v>
                </c:pt>
                <c:pt idx="2960">
                  <c:v>60.039383000000001</c:v>
                </c:pt>
                <c:pt idx="2961">
                  <c:v>60.039391000000002</c:v>
                </c:pt>
                <c:pt idx="2962">
                  <c:v>60.039391000000002</c:v>
                </c:pt>
                <c:pt idx="2963">
                  <c:v>60.039496999999997</c:v>
                </c:pt>
                <c:pt idx="2964">
                  <c:v>60.039368000000003</c:v>
                </c:pt>
                <c:pt idx="2965">
                  <c:v>60.039368000000003</c:v>
                </c:pt>
                <c:pt idx="2966">
                  <c:v>60.039368000000003</c:v>
                </c:pt>
                <c:pt idx="2967">
                  <c:v>60.039482</c:v>
                </c:pt>
                <c:pt idx="2968">
                  <c:v>60.039344999999997</c:v>
                </c:pt>
                <c:pt idx="2969">
                  <c:v>60.039352000000001</c:v>
                </c:pt>
                <c:pt idx="2970">
                  <c:v>60.039352000000001</c:v>
                </c:pt>
                <c:pt idx="2971">
                  <c:v>60.039459000000001</c:v>
                </c:pt>
                <c:pt idx="2972">
                  <c:v>60.039326000000003</c:v>
                </c:pt>
                <c:pt idx="2973">
                  <c:v>60.039332999999999</c:v>
                </c:pt>
                <c:pt idx="2974">
                  <c:v>60.039332999999999</c:v>
                </c:pt>
                <c:pt idx="2975">
                  <c:v>60.039439999999999</c:v>
                </c:pt>
                <c:pt idx="2976">
                  <c:v>60.03931</c:v>
                </c:pt>
                <c:pt idx="2977">
                  <c:v>60.039318000000002</c:v>
                </c:pt>
                <c:pt idx="2978">
                  <c:v>60.039318000000002</c:v>
                </c:pt>
                <c:pt idx="2979">
                  <c:v>60.039425000000001</c:v>
                </c:pt>
                <c:pt idx="2980">
                  <c:v>60.039287999999999</c:v>
                </c:pt>
                <c:pt idx="2981">
                  <c:v>60.039295000000003</c:v>
                </c:pt>
                <c:pt idx="2982">
                  <c:v>60.039295000000003</c:v>
                </c:pt>
                <c:pt idx="2983">
                  <c:v>60.039402000000003</c:v>
                </c:pt>
                <c:pt idx="2984">
                  <c:v>60.039268</c:v>
                </c:pt>
                <c:pt idx="2985">
                  <c:v>60.039276000000001</c:v>
                </c:pt>
                <c:pt idx="2986">
                  <c:v>60.039276000000001</c:v>
                </c:pt>
                <c:pt idx="2987">
                  <c:v>60.039383000000001</c:v>
                </c:pt>
                <c:pt idx="2988">
                  <c:v>60.039245999999999</c:v>
                </c:pt>
                <c:pt idx="2989">
                  <c:v>60.039253000000002</c:v>
                </c:pt>
                <c:pt idx="2990">
                  <c:v>60.039253000000002</c:v>
                </c:pt>
                <c:pt idx="2991">
                  <c:v>60.039360000000002</c:v>
                </c:pt>
                <c:pt idx="2992">
                  <c:v>60.039223</c:v>
                </c:pt>
                <c:pt idx="2993">
                  <c:v>60.039230000000003</c:v>
                </c:pt>
                <c:pt idx="2994">
                  <c:v>60.039230000000003</c:v>
                </c:pt>
                <c:pt idx="2995">
                  <c:v>60.039337000000003</c:v>
                </c:pt>
                <c:pt idx="2996">
                  <c:v>60.039203999999998</c:v>
                </c:pt>
                <c:pt idx="2997">
                  <c:v>60.039211000000002</c:v>
                </c:pt>
                <c:pt idx="2998">
                  <c:v>60.039211000000002</c:v>
                </c:pt>
                <c:pt idx="2999">
                  <c:v>60.039318000000002</c:v>
                </c:pt>
                <c:pt idx="3000">
                  <c:v>60.039188000000003</c:v>
                </c:pt>
                <c:pt idx="3001">
                  <c:v>60.039188000000003</c:v>
                </c:pt>
                <c:pt idx="3002">
                  <c:v>60.039188000000003</c:v>
                </c:pt>
                <c:pt idx="3003">
                  <c:v>60.039295000000003</c:v>
                </c:pt>
                <c:pt idx="3004">
                  <c:v>60.039169000000001</c:v>
                </c:pt>
                <c:pt idx="3005">
                  <c:v>60.039169000000001</c:v>
                </c:pt>
                <c:pt idx="3006">
                  <c:v>60.039169000000001</c:v>
                </c:pt>
                <c:pt idx="3007">
                  <c:v>60.039284000000002</c:v>
                </c:pt>
                <c:pt idx="3008">
                  <c:v>60.039146000000002</c:v>
                </c:pt>
                <c:pt idx="3009">
                  <c:v>60.039154000000003</c:v>
                </c:pt>
                <c:pt idx="3010">
                  <c:v>60.039154000000003</c:v>
                </c:pt>
                <c:pt idx="3011">
                  <c:v>60.039261000000003</c:v>
                </c:pt>
                <c:pt idx="3012">
                  <c:v>60.039124000000001</c:v>
                </c:pt>
                <c:pt idx="3013">
                  <c:v>60.039130999999998</c:v>
                </c:pt>
                <c:pt idx="3014">
                  <c:v>60.039130999999998</c:v>
                </c:pt>
                <c:pt idx="3015">
                  <c:v>60.039237999999997</c:v>
                </c:pt>
                <c:pt idx="3016">
                  <c:v>60.039107999999999</c:v>
                </c:pt>
                <c:pt idx="3017">
                  <c:v>60.039116</c:v>
                </c:pt>
                <c:pt idx="3018">
                  <c:v>60.039116</c:v>
                </c:pt>
                <c:pt idx="3019">
                  <c:v>60.039223</c:v>
                </c:pt>
                <c:pt idx="3020">
                  <c:v>60.039088999999997</c:v>
                </c:pt>
                <c:pt idx="3021">
                  <c:v>60.039096999999998</c:v>
                </c:pt>
                <c:pt idx="3022">
                  <c:v>60.039096999999998</c:v>
                </c:pt>
                <c:pt idx="3023">
                  <c:v>60.039203999999998</c:v>
                </c:pt>
                <c:pt idx="3024">
                  <c:v>60.039073999999999</c:v>
                </c:pt>
                <c:pt idx="3025">
                  <c:v>60.039082000000001</c:v>
                </c:pt>
                <c:pt idx="3026">
                  <c:v>60.039073999999999</c:v>
                </c:pt>
                <c:pt idx="3027">
                  <c:v>60.039188000000003</c:v>
                </c:pt>
                <c:pt idx="3028">
                  <c:v>60.039054999999998</c:v>
                </c:pt>
                <c:pt idx="3029">
                  <c:v>60.039059000000002</c:v>
                </c:pt>
                <c:pt idx="3030">
                  <c:v>60.039059000000002</c:v>
                </c:pt>
                <c:pt idx="3031">
                  <c:v>60.039169000000001</c:v>
                </c:pt>
                <c:pt idx="3032">
                  <c:v>60.039031999999999</c:v>
                </c:pt>
                <c:pt idx="3033">
                  <c:v>60.03904</c:v>
                </c:pt>
                <c:pt idx="3034">
                  <c:v>60.03904</c:v>
                </c:pt>
                <c:pt idx="3035">
                  <c:v>60.039146000000002</c:v>
                </c:pt>
                <c:pt idx="3036">
                  <c:v>60.039017000000001</c:v>
                </c:pt>
                <c:pt idx="3037">
                  <c:v>60.039017000000001</c:v>
                </c:pt>
                <c:pt idx="3038">
                  <c:v>60.039017000000001</c:v>
                </c:pt>
                <c:pt idx="3039">
                  <c:v>60.039124000000001</c:v>
                </c:pt>
                <c:pt idx="3040">
                  <c:v>60.038994000000002</c:v>
                </c:pt>
                <c:pt idx="3041">
                  <c:v>60.038994000000002</c:v>
                </c:pt>
                <c:pt idx="3042">
                  <c:v>60.038994000000002</c:v>
                </c:pt>
                <c:pt idx="3043">
                  <c:v>60.039104000000002</c:v>
                </c:pt>
                <c:pt idx="3044">
                  <c:v>60.038975000000001</c:v>
                </c:pt>
                <c:pt idx="3045">
                  <c:v>60.038975000000001</c:v>
                </c:pt>
                <c:pt idx="3046">
                  <c:v>60.038975000000001</c:v>
                </c:pt>
                <c:pt idx="3047">
                  <c:v>60.039082000000001</c:v>
                </c:pt>
                <c:pt idx="3048">
                  <c:v>60.038952000000002</c:v>
                </c:pt>
                <c:pt idx="3049">
                  <c:v>60.038960000000003</c:v>
                </c:pt>
                <c:pt idx="3050">
                  <c:v>60.038952000000002</c:v>
                </c:pt>
                <c:pt idx="3051">
                  <c:v>60.039059000000002</c:v>
                </c:pt>
                <c:pt idx="3052">
                  <c:v>60.038933</c:v>
                </c:pt>
                <c:pt idx="3053">
                  <c:v>60.038939999999997</c:v>
                </c:pt>
                <c:pt idx="3054">
                  <c:v>60.038939999999997</c:v>
                </c:pt>
                <c:pt idx="3055">
                  <c:v>60.039046999999997</c:v>
                </c:pt>
                <c:pt idx="3056">
                  <c:v>60.038910000000001</c:v>
                </c:pt>
                <c:pt idx="3057">
                  <c:v>60.038918000000002</c:v>
                </c:pt>
                <c:pt idx="3058">
                  <c:v>60.038918000000002</c:v>
                </c:pt>
                <c:pt idx="3059">
                  <c:v>60.039023999999998</c:v>
                </c:pt>
                <c:pt idx="3060">
                  <c:v>60.038887000000003</c:v>
                </c:pt>
                <c:pt idx="3061">
                  <c:v>60.038894999999997</c:v>
                </c:pt>
                <c:pt idx="3062">
                  <c:v>60.038894999999997</c:v>
                </c:pt>
                <c:pt idx="3063">
                  <c:v>60.039000999999999</c:v>
                </c:pt>
                <c:pt idx="3064">
                  <c:v>60.038876000000002</c:v>
                </c:pt>
                <c:pt idx="3065">
                  <c:v>60.038879000000001</c:v>
                </c:pt>
                <c:pt idx="3066">
                  <c:v>60.038879000000001</c:v>
                </c:pt>
                <c:pt idx="3067">
                  <c:v>60.038989999999998</c:v>
                </c:pt>
                <c:pt idx="3068">
                  <c:v>60.038853000000003</c:v>
                </c:pt>
                <c:pt idx="3069">
                  <c:v>60.03886</c:v>
                </c:pt>
                <c:pt idx="3070">
                  <c:v>60.03886</c:v>
                </c:pt>
                <c:pt idx="3071">
                  <c:v>60.038967</c:v>
                </c:pt>
                <c:pt idx="3072">
                  <c:v>60.038837000000001</c:v>
                </c:pt>
                <c:pt idx="3073">
                  <c:v>60.038837000000001</c:v>
                </c:pt>
                <c:pt idx="3074">
                  <c:v>60.038845000000002</c:v>
                </c:pt>
                <c:pt idx="3075">
                  <c:v>60.038952000000002</c:v>
                </c:pt>
                <c:pt idx="3076">
                  <c:v>60.038817999999999</c:v>
                </c:pt>
                <c:pt idx="3077">
                  <c:v>60.038826</c:v>
                </c:pt>
                <c:pt idx="3078">
                  <c:v>60.038826</c:v>
                </c:pt>
                <c:pt idx="3079">
                  <c:v>60.038933</c:v>
                </c:pt>
                <c:pt idx="3080">
                  <c:v>60.038795</c:v>
                </c:pt>
                <c:pt idx="3081">
                  <c:v>60.038803000000001</c:v>
                </c:pt>
                <c:pt idx="3082">
                  <c:v>60.038803000000001</c:v>
                </c:pt>
                <c:pt idx="3083">
                  <c:v>60.038910000000001</c:v>
                </c:pt>
                <c:pt idx="3084">
                  <c:v>60.038780000000003</c:v>
                </c:pt>
                <c:pt idx="3085">
                  <c:v>60.038787999999997</c:v>
                </c:pt>
                <c:pt idx="3086">
                  <c:v>60.038787999999997</c:v>
                </c:pt>
                <c:pt idx="3087">
                  <c:v>60.038887000000003</c:v>
                </c:pt>
                <c:pt idx="3088">
                  <c:v>60.038761000000001</c:v>
                </c:pt>
                <c:pt idx="3089">
                  <c:v>60.038764999999998</c:v>
                </c:pt>
                <c:pt idx="3090">
                  <c:v>60.038764999999998</c:v>
                </c:pt>
                <c:pt idx="3091">
                  <c:v>60.038876000000002</c:v>
                </c:pt>
                <c:pt idx="3092">
                  <c:v>60.038738000000002</c:v>
                </c:pt>
                <c:pt idx="3093">
                  <c:v>60.038746000000003</c:v>
                </c:pt>
                <c:pt idx="3094">
                  <c:v>60.038746000000003</c:v>
                </c:pt>
                <c:pt idx="3095">
                  <c:v>60.038853000000003</c:v>
                </c:pt>
                <c:pt idx="3096">
                  <c:v>60.038715000000003</c:v>
                </c:pt>
                <c:pt idx="3097">
                  <c:v>60.038722999999997</c:v>
                </c:pt>
                <c:pt idx="3098">
                  <c:v>60.038722999999997</c:v>
                </c:pt>
                <c:pt idx="3099">
                  <c:v>60.038829999999997</c:v>
                </c:pt>
                <c:pt idx="3100">
                  <c:v>60.038696000000002</c:v>
                </c:pt>
                <c:pt idx="3101">
                  <c:v>60.038704000000003</c:v>
                </c:pt>
                <c:pt idx="3102">
                  <c:v>60.038704000000003</c:v>
                </c:pt>
                <c:pt idx="3103">
                  <c:v>60.038811000000003</c:v>
                </c:pt>
                <c:pt idx="3104">
                  <c:v>60.038673000000003</c:v>
                </c:pt>
                <c:pt idx="3105">
                  <c:v>60.038680999999997</c:v>
                </c:pt>
                <c:pt idx="3106">
                  <c:v>60.038680999999997</c:v>
                </c:pt>
                <c:pt idx="3107">
                  <c:v>60.038787999999997</c:v>
                </c:pt>
                <c:pt idx="3108">
                  <c:v>60.038657999999998</c:v>
                </c:pt>
                <c:pt idx="3109">
                  <c:v>60.038657999999998</c:v>
                </c:pt>
                <c:pt idx="3110">
                  <c:v>60.038657999999998</c:v>
                </c:pt>
                <c:pt idx="3111">
                  <c:v>60.038764999999998</c:v>
                </c:pt>
                <c:pt idx="3112">
                  <c:v>60.038639000000003</c:v>
                </c:pt>
                <c:pt idx="3113">
                  <c:v>60.038646999999997</c:v>
                </c:pt>
                <c:pt idx="3114">
                  <c:v>60.038646999999997</c:v>
                </c:pt>
                <c:pt idx="3115">
                  <c:v>60.038753999999997</c:v>
                </c:pt>
                <c:pt idx="3116">
                  <c:v>60.038615999999998</c:v>
                </c:pt>
                <c:pt idx="3117">
                  <c:v>60.038623999999999</c:v>
                </c:pt>
                <c:pt idx="3118">
                  <c:v>60.038623999999999</c:v>
                </c:pt>
                <c:pt idx="3119">
                  <c:v>60.038730999999999</c:v>
                </c:pt>
                <c:pt idx="3120">
                  <c:v>60.038601</c:v>
                </c:pt>
                <c:pt idx="3121">
                  <c:v>60.038609000000001</c:v>
                </c:pt>
                <c:pt idx="3122">
                  <c:v>60.038609000000001</c:v>
                </c:pt>
                <c:pt idx="3123">
                  <c:v>60.038715000000003</c:v>
                </c:pt>
                <c:pt idx="3124">
                  <c:v>60.038581999999998</c:v>
                </c:pt>
                <c:pt idx="3125">
                  <c:v>60.038589000000002</c:v>
                </c:pt>
                <c:pt idx="3126">
                  <c:v>60.038589000000002</c:v>
                </c:pt>
                <c:pt idx="3127">
                  <c:v>60.038696000000002</c:v>
                </c:pt>
                <c:pt idx="3128">
                  <c:v>60.038567</c:v>
                </c:pt>
                <c:pt idx="3129">
                  <c:v>60.038573999999997</c:v>
                </c:pt>
                <c:pt idx="3130">
                  <c:v>60.038573999999997</c:v>
                </c:pt>
                <c:pt idx="3131">
                  <c:v>60.038680999999997</c:v>
                </c:pt>
                <c:pt idx="3132">
                  <c:v>60.038544000000002</c:v>
                </c:pt>
                <c:pt idx="3133">
                  <c:v>60.038550999999998</c:v>
                </c:pt>
                <c:pt idx="3134">
                  <c:v>60.038550999999998</c:v>
                </c:pt>
                <c:pt idx="3135">
                  <c:v>60.038657999999998</c:v>
                </c:pt>
                <c:pt idx="3136">
                  <c:v>60.038531999999996</c:v>
                </c:pt>
                <c:pt idx="3137">
                  <c:v>60.038531999999996</c:v>
                </c:pt>
                <c:pt idx="3138">
                  <c:v>60.038531999999996</c:v>
                </c:pt>
                <c:pt idx="3139">
                  <c:v>60.038639000000003</c:v>
                </c:pt>
                <c:pt idx="3140">
                  <c:v>60.038508999999998</c:v>
                </c:pt>
                <c:pt idx="3141">
                  <c:v>60.038508999999998</c:v>
                </c:pt>
                <c:pt idx="3142">
                  <c:v>60.038508999999998</c:v>
                </c:pt>
                <c:pt idx="3143">
                  <c:v>60.038615999999998</c:v>
                </c:pt>
                <c:pt idx="3144">
                  <c:v>60.038485999999999</c:v>
                </c:pt>
                <c:pt idx="3145">
                  <c:v>60.038494</c:v>
                </c:pt>
                <c:pt idx="3146">
                  <c:v>60.038494</c:v>
                </c:pt>
                <c:pt idx="3147">
                  <c:v>60.038601</c:v>
                </c:pt>
                <c:pt idx="3148">
                  <c:v>60.038466999999997</c:v>
                </c:pt>
                <c:pt idx="3149">
                  <c:v>60.038474999999998</c:v>
                </c:pt>
                <c:pt idx="3150">
                  <c:v>60.038474999999998</c:v>
                </c:pt>
                <c:pt idx="3151">
                  <c:v>60.038581999999998</c:v>
                </c:pt>
                <c:pt idx="3152">
                  <c:v>60.038445000000003</c:v>
                </c:pt>
                <c:pt idx="3153">
                  <c:v>60.038451999999999</c:v>
                </c:pt>
                <c:pt idx="3154">
                  <c:v>60.038451999999999</c:v>
                </c:pt>
                <c:pt idx="3155">
                  <c:v>60.038558999999999</c:v>
                </c:pt>
                <c:pt idx="3156">
                  <c:v>60.038421999999997</c:v>
                </c:pt>
                <c:pt idx="3157">
                  <c:v>60.038429000000001</c:v>
                </c:pt>
                <c:pt idx="3158">
                  <c:v>60.038429000000001</c:v>
                </c:pt>
                <c:pt idx="3159">
                  <c:v>60.038536000000001</c:v>
                </c:pt>
                <c:pt idx="3160">
                  <c:v>60.038409999999999</c:v>
                </c:pt>
                <c:pt idx="3161">
                  <c:v>60.038418</c:v>
                </c:pt>
                <c:pt idx="3162">
                  <c:v>60.038418</c:v>
                </c:pt>
                <c:pt idx="3163">
                  <c:v>60.038525</c:v>
                </c:pt>
                <c:pt idx="3164">
                  <c:v>60.038387</c:v>
                </c:pt>
                <c:pt idx="3165">
                  <c:v>60.038395000000001</c:v>
                </c:pt>
                <c:pt idx="3166">
                  <c:v>60.038395000000001</c:v>
                </c:pt>
                <c:pt idx="3167">
                  <c:v>60.038502000000001</c:v>
                </c:pt>
                <c:pt idx="3168">
                  <c:v>60.038372000000003</c:v>
                </c:pt>
                <c:pt idx="3169">
                  <c:v>60.038379999999997</c:v>
                </c:pt>
                <c:pt idx="3170">
                  <c:v>60.038379999999997</c:v>
                </c:pt>
                <c:pt idx="3171">
                  <c:v>60.038485999999999</c:v>
                </c:pt>
                <c:pt idx="3172">
                  <c:v>60.038353000000001</c:v>
                </c:pt>
                <c:pt idx="3173">
                  <c:v>60.038361000000002</c:v>
                </c:pt>
                <c:pt idx="3174">
                  <c:v>60.038361000000002</c:v>
                </c:pt>
                <c:pt idx="3175">
                  <c:v>60.038466999999997</c:v>
                </c:pt>
                <c:pt idx="3176">
                  <c:v>60.038338000000003</c:v>
                </c:pt>
                <c:pt idx="3177">
                  <c:v>60.038345</c:v>
                </c:pt>
                <c:pt idx="3178">
                  <c:v>60.038345</c:v>
                </c:pt>
                <c:pt idx="3179">
                  <c:v>60.038451999999999</c:v>
                </c:pt>
                <c:pt idx="3180">
                  <c:v>60.038314999999997</c:v>
                </c:pt>
                <c:pt idx="3181">
                  <c:v>60.038322000000001</c:v>
                </c:pt>
                <c:pt idx="3182">
                  <c:v>60.038322000000001</c:v>
                </c:pt>
                <c:pt idx="3183">
                  <c:v>60.038429000000001</c:v>
                </c:pt>
                <c:pt idx="3184">
                  <c:v>60.038302999999999</c:v>
                </c:pt>
                <c:pt idx="3185">
                  <c:v>60.038307000000003</c:v>
                </c:pt>
                <c:pt idx="3186">
                  <c:v>60.038307000000003</c:v>
                </c:pt>
                <c:pt idx="3187">
                  <c:v>60.038409999999999</c:v>
                </c:pt>
                <c:pt idx="3188">
                  <c:v>60.03828</c:v>
                </c:pt>
                <c:pt idx="3189">
                  <c:v>60.038288000000001</c:v>
                </c:pt>
                <c:pt idx="3190">
                  <c:v>60.038288000000001</c:v>
                </c:pt>
                <c:pt idx="3191">
                  <c:v>60.038395000000001</c:v>
                </c:pt>
                <c:pt idx="3192">
                  <c:v>60.038257999999999</c:v>
                </c:pt>
                <c:pt idx="3193">
                  <c:v>60.038265000000003</c:v>
                </c:pt>
                <c:pt idx="3194">
                  <c:v>60.038265000000003</c:v>
                </c:pt>
                <c:pt idx="3195">
                  <c:v>60.038372000000003</c:v>
                </c:pt>
                <c:pt idx="3196">
                  <c:v>60.038238999999997</c:v>
                </c:pt>
                <c:pt idx="3197">
                  <c:v>60.038246000000001</c:v>
                </c:pt>
                <c:pt idx="3198">
                  <c:v>60.038246000000001</c:v>
                </c:pt>
                <c:pt idx="3199">
                  <c:v>60.038353000000001</c:v>
                </c:pt>
                <c:pt idx="3200">
                  <c:v>60.038223000000002</c:v>
                </c:pt>
                <c:pt idx="3201">
                  <c:v>60.038223000000002</c:v>
                </c:pt>
                <c:pt idx="3202">
                  <c:v>60.038223000000002</c:v>
                </c:pt>
                <c:pt idx="3203">
                  <c:v>60.038330000000002</c:v>
                </c:pt>
                <c:pt idx="3204">
                  <c:v>60.038200000000003</c:v>
                </c:pt>
                <c:pt idx="3205">
                  <c:v>60.038207999999997</c:v>
                </c:pt>
                <c:pt idx="3206">
                  <c:v>60.038207999999997</c:v>
                </c:pt>
                <c:pt idx="3207">
                  <c:v>60.038314999999997</c:v>
                </c:pt>
                <c:pt idx="3208">
                  <c:v>60.038181000000002</c:v>
                </c:pt>
                <c:pt idx="3209">
                  <c:v>60.038189000000003</c:v>
                </c:pt>
                <c:pt idx="3210">
                  <c:v>60.038189000000003</c:v>
                </c:pt>
                <c:pt idx="3211">
                  <c:v>60.038296000000003</c:v>
                </c:pt>
                <c:pt idx="3212">
                  <c:v>60.038165999999997</c:v>
                </c:pt>
                <c:pt idx="3213">
                  <c:v>60.038173999999998</c:v>
                </c:pt>
                <c:pt idx="3214">
                  <c:v>60.038173999999998</c:v>
                </c:pt>
                <c:pt idx="3215">
                  <c:v>60.038272999999997</c:v>
                </c:pt>
                <c:pt idx="3216">
                  <c:v>60.038142999999998</c:v>
                </c:pt>
                <c:pt idx="3217">
                  <c:v>60.038150999999999</c:v>
                </c:pt>
                <c:pt idx="3218">
                  <c:v>60.038150999999999</c:v>
                </c:pt>
                <c:pt idx="3219">
                  <c:v>60.038257999999999</c:v>
                </c:pt>
                <c:pt idx="3220">
                  <c:v>60.038131999999997</c:v>
                </c:pt>
                <c:pt idx="3221">
                  <c:v>60.038139000000001</c:v>
                </c:pt>
                <c:pt idx="3222">
                  <c:v>60.038139000000001</c:v>
                </c:pt>
                <c:pt idx="3223">
                  <c:v>60.038246000000001</c:v>
                </c:pt>
                <c:pt idx="3224">
                  <c:v>60.038108999999999</c:v>
                </c:pt>
                <c:pt idx="3225">
                  <c:v>60.038116000000002</c:v>
                </c:pt>
                <c:pt idx="3226">
                  <c:v>60.038116000000002</c:v>
                </c:pt>
                <c:pt idx="3227">
                  <c:v>60.038223000000002</c:v>
                </c:pt>
                <c:pt idx="3228">
                  <c:v>60.038094000000001</c:v>
                </c:pt>
                <c:pt idx="3229">
                  <c:v>60.038100999999997</c:v>
                </c:pt>
                <c:pt idx="3230">
                  <c:v>60.038100999999997</c:v>
                </c:pt>
                <c:pt idx="3231">
                  <c:v>60.038207999999997</c:v>
                </c:pt>
                <c:pt idx="3232">
                  <c:v>60.038074000000002</c:v>
                </c:pt>
                <c:pt idx="3233">
                  <c:v>60.038077999999999</c:v>
                </c:pt>
                <c:pt idx="3234">
                  <c:v>60.038077999999999</c:v>
                </c:pt>
                <c:pt idx="3235">
                  <c:v>60.038189000000003</c:v>
                </c:pt>
                <c:pt idx="3236">
                  <c:v>60.038058999999997</c:v>
                </c:pt>
                <c:pt idx="3237">
                  <c:v>60.038066999999998</c:v>
                </c:pt>
                <c:pt idx="3238">
                  <c:v>60.038066999999998</c:v>
                </c:pt>
                <c:pt idx="3239">
                  <c:v>60.038173999999998</c:v>
                </c:pt>
                <c:pt idx="3240">
                  <c:v>60.038035999999998</c:v>
                </c:pt>
                <c:pt idx="3241">
                  <c:v>60.038043999999999</c:v>
                </c:pt>
                <c:pt idx="3242">
                  <c:v>60.038043999999999</c:v>
                </c:pt>
                <c:pt idx="3243">
                  <c:v>60.038150999999999</c:v>
                </c:pt>
                <c:pt idx="3244">
                  <c:v>60.038017000000004</c:v>
                </c:pt>
                <c:pt idx="3245">
                  <c:v>60.038024999999998</c:v>
                </c:pt>
                <c:pt idx="3246">
                  <c:v>60.038024999999998</c:v>
                </c:pt>
                <c:pt idx="3247">
                  <c:v>60.038131999999997</c:v>
                </c:pt>
                <c:pt idx="3248">
                  <c:v>60.038001999999999</c:v>
                </c:pt>
                <c:pt idx="3249">
                  <c:v>60.038001999999999</c:v>
                </c:pt>
                <c:pt idx="3250">
                  <c:v>60.03801</c:v>
                </c:pt>
                <c:pt idx="3251">
                  <c:v>60.038108999999999</c:v>
                </c:pt>
                <c:pt idx="3252">
                  <c:v>60.037979</c:v>
                </c:pt>
                <c:pt idx="3253">
                  <c:v>60.037987000000001</c:v>
                </c:pt>
                <c:pt idx="3254">
                  <c:v>60.037987000000001</c:v>
                </c:pt>
                <c:pt idx="3255">
                  <c:v>60.038094000000001</c:v>
                </c:pt>
                <c:pt idx="3256">
                  <c:v>60.037959999999998</c:v>
                </c:pt>
                <c:pt idx="3257">
                  <c:v>60.037964000000002</c:v>
                </c:pt>
                <c:pt idx="3258">
                  <c:v>60.037964000000002</c:v>
                </c:pt>
                <c:pt idx="3259">
                  <c:v>60.038074000000002</c:v>
                </c:pt>
                <c:pt idx="3260">
                  <c:v>60.037945000000001</c:v>
                </c:pt>
                <c:pt idx="3261">
                  <c:v>60.037951999999997</c:v>
                </c:pt>
                <c:pt idx="3262">
                  <c:v>60.037951999999997</c:v>
                </c:pt>
                <c:pt idx="3263">
                  <c:v>60.038058999999997</c:v>
                </c:pt>
                <c:pt idx="3264">
                  <c:v>60.037922000000002</c:v>
                </c:pt>
                <c:pt idx="3265">
                  <c:v>60.037930000000003</c:v>
                </c:pt>
                <c:pt idx="3266">
                  <c:v>60.037930000000003</c:v>
                </c:pt>
                <c:pt idx="3267">
                  <c:v>60.038035999999998</c:v>
                </c:pt>
                <c:pt idx="3268">
                  <c:v>60.037909999999997</c:v>
                </c:pt>
                <c:pt idx="3269">
                  <c:v>60.037914000000001</c:v>
                </c:pt>
                <c:pt idx="3270">
                  <c:v>60.037914000000001</c:v>
                </c:pt>
                <c:pt idx="3271">
                  <c:v>60.038024999999998</c:v>
                </c:pt>
                <c:pt idx="3272">
                  <c:v>60.037894999999999</c:v>
                </c:pt>
                <c:pt idx="3273">
                  <c:v>60.037903</c:v>
                </c:pt>
                <c:pt idx="3274">
                  <c:v>60.037903</c:v>
                </c:pt>
                <c:pt idx="3275">
                  <c:v>60.03801</c:v>
                </c:pt>
                <c:pt idx="3276">
                  <c:v>60.037872</c:v>
                </c:pt>
                <c:pt idx="3277">
                  <c:v>60.037880000000001</c:v>
                </c:pt>
                <c:pt idx="3278">
                  <c:v>60.037888000000002</c:v>
                </c:pt>
                <c:pt idx="3279">
                  <c:v>60.037987000000001</c:v>
                </c:pt>
                <c:pt idx="3280">
                  <c:v>60.037857000000002</c:v>
                </c:pt>
                <c:pt idx="3281">
                  <c:v>60.037864999999996</c:v>
                </c:pt>
                <c:pt idx="3282">
                  <c:v>60.037864999999996</c:v>
                </c:pt>
                <c:pt idx="3283">
                  <c:v>60.037970999999999</c:v>
                </c:pt>
                <c:pt idx="3284">
                  <c:v>60.037846000000002</c:v>
                </c:pt>
                <c:pt idx="3285">
                  <c:v>60.037849000000001</c:v>
                </c:pt>
                <c:pt idx="3286">
                  <c:v>60.037849000000001</c:v>
                </c:pt>
                <c:pt idx="3287">
                  <c:v>60.037951999999997</c:v>
                </c:pt>
                <c:pt idx="3288">
                  <c:v>60.037823000000003</c:v>
                </c:pt>
                <c:pt idx="3289">
                  <c:v>60.03783</c:v>
                </c:pt>
                <c:pt idx="3290">
                  <c:v>60.03783</c:v>
                </c:pt>
                <c:pt idx="3291">
                  <c:v>60.037936999999999</c:v>
                </c:pt>
                <c:pt idx="3292">
                  <c:v>60.037799999999997</c:v>
                </c:pt>
                <c:pt idx="3293">
                  <c:v>60.037807000000001</c:v>
                </c:pt>
                <c:pt idx="3294">
                  <c:v>60.037807000000001</c:v>
                </c:pt>
                <c:pt idx="3295">
                  <c:v>60.037914000000001</c:v>
                </c:pt>
                <c:pt idx="3296">
                  <c:v>60.037787999999999</c:v>
                </c:pt>
                <c:pt idx="3297">
                  <c:v>60.037796</c:v>
                </c:pt>
                <c:pt idx="3298">
                  <c:v>60.037796</c:v>
                </c:pt>
                <c:pt idx="3299">
                  <c:v>60.037894999999999</c:v>
                </c:pt>
                <c:pt idx="3300">
                  <c:v>60.037765999999998</c:v>
                </c:pt>
                <c:pt idx="3301">
                  <c:v>60.037773000000001</c:v>
                </c:pt>
                <c:pt idx="3302">
                  <c:v>60.037773000000001</c:v>
                </c:pt>
                <c:pt idx="3303">
                  <c:v>60.037880000000001</c:v>
                </c:pt>
                <c:pt idx="3304">
                  <c:v>60.037750000000003</c:v>
                </c:pt>
                <c:pt idx="3305">
                  <c:v>60.037750000000003</c:v>
                </c:pt>
                <c:pt idx="3306">
                  <c:v>60.037750000000003</c:v>
                </c:pt>
                <c:pt idx="3307">
                  <c:v>60.037857000000002</c:v>
                </c:pt>
                <c:pt idx="3308">
                  <c:v>60.037731000000001</c:v>
                </c:pt>
                <c:pt idx="3309">
                  <c:v>60.037734999999998</c:v>
                </c:pt>
                <c:pt idx="3310">
                  <c:v>60.037734999999998</c:v>
                </c:pt>
                <c:pt idx="3311">
                  <c:v>60.037846000000002</c:v>
                </c:pt>
                <c:pt idx="3312">
                  <c:v>60.037716000000003</c:v>
                </c:pt>
                <c:pt idx="3313">
                  <c:v>60.037723999999997</c:v>
                </c:pt>
                <c:pt idx="3314">
                  <c:v>60.037723999999997</c:v>
                </c:pt>
                <c:pt idx="3315">
                  <c:v>60.037823000000003</c:v>
                </c:pt>
                <c:pt idx="3316">
                  <c:v>60.037692999999997</c:v>
                </c:pt>
                <c:pt idx="3317">
                  <c:v>60.037700999999998</c:v>
                </c:pt>
                <c:pt idx="3318">
                  <c:v>60.037700999999998</c:v>
                </c:pt>
                <c:pt idx="3319">
                  <c:v>60.037807000000001</c:v>
                </c:pt>
                <c:pt idx="3320">
                  <c:v>60.037681999999997</c:v>
                </c:pt>
                <c:pt idx="3321">
                  <c:v>60.037685000000003</c:v>
                </c:pt>
                <c:pt idx="3322">
                  <c:v>60.037685000000003</c:v>
                </c:pt>
                <c:pt idx="3323">
                  <c:v>60.037796</c:v>
                </c:pt>
                <c:pt idx="3324">
                  <c:v>60.037666000000002</c:v>
                </c:pt>
                <c:pt idx="3325">
                  <c:v>60.037674000000003</c:v>
                </c:pt>
                <c:pt idx="3326">
                  <c:v>60.037674000000003</c:v>
                </c:pt>
                <c:pt idx="3327">
                  <c:v>60.037781000000003</c:v>
                </c:pt>
                <c:pt idx="3328">
                  <c:v>60.037650999999997</c:v>
                </c:pt>
                <c:pt idx="3329">
                  <c:v>60.037658999999998</c:v>
                </c:pt>
                <c:pt idx="3330">
                  <c:v>60.037658999999998</c:v>
                </c:pt>
                <c:pt idx="3331">
                  <c:v>60.037757999999997</c:v>
                </c:pt>
                <c:pt idx="3332">
                  <c:v>60.037627999999998</c:v>
                </c:pt>
                <c:pt idx="3333">
                  <c:v>60.037635999999999</c:v>
                </c:pt>
                <c:pt idx="3334">
                  <c:v>60.037635999999999</c:v>
                </c:pt>
                <c:pt idx="3335">
                  <c:v>60.037742999999999</c:v>
                </c:pt>
                <c:pt idx="3336">
                  <c:v>60.037616999999997</c:v>
                </c:pt>
                <c:pt idx="3337">
                  <c:v>60.037621000000001</c:v>
                </c:pt>
                <c:pt idx="3338">
                  <c:v>60.037621000000001</c:v>
                </c:pt>
                <c:pt idx="3339">
                  <c:v>60.037723999999997</c:v>
                </c:pt>
                <c:pt idx="3340">
                  <c:v>60.037593999999999</c:v>
                </c:pt>
                <c:pt idx="3341">
                  <c:v>60.037601000000002</c:v>
                </c:pt>
                <c:pt idx="3342">
                  <c:v>60.037601000000002</c:v>
                </c:pt>
                <c:pt idx="3343">
                  <c:v>60.037708000000002</c:v>
                </c:pt>
                <c:pt idx="3344">
                  <c:v>60.037579000000001</c:v>
                </c:pt>
                <c:pt idx="3345">
                  <c:v>60.037585999999997</c:v>
                </c:pt>
                <c:pt idx="3346">
                  <c:v>60.037585999999997</c:v>
                </c:pt>
                <c:pt idx="3347">
                  <c:v>60.037685000000003</c:v>
                </c:pt>
                <c:pt idx="3348">
                  <c:v>60.037559999999999</c:v>
                </c:pt>
                <c:pt idx="3349">
                  <c:v>60.037567000000003</c:v>
                </c:pt>
                <c:pt idx="3350">
                  <c:v>60.037567000000003</c:v>
                </c:pt>
                <c:pt idx="3351">
                  <c:v>60.037674000000003</c:v>
                </c:pt>
                <c:pt idx="3352">
                  <c:v>60.037543999999997</c:v>
                </c:pt>
                <c:pt idx="3353">
                  <c:v>60.037543999999997</c:v>
                </c:pt>
                <c:pt idx="3354">
                  <c:v>60.037551999999998</c:v>
                </c:pt>
                <c:pt idx="3355">
                  <c:v>60.037650999999997</c:v>
                </c:pt>
                <c:pt idx="3356">
                  <c:v>60.037520999999998</c:v>
                </c:pt>
                <c:pt idx="3357">
                  <c:v>60.037528999999999</c:v>
                </c:pt>
                <c:pt idx="3358">
                  <c:v>60.037528999999999</c:v>
                </c:pt>
                <c:pt idx="3359">
                  <c:v>60.037635999999999</c:v>
                </c:pt>
                <c:pt idx="3360">
                  <c:v>60.037506</c:v>
                </c:pt>
                <c:pt idx="3361">
                  <c:v>60.037514000000002</c:v>
                </c:pt>
                <c:pt idx="3362">
                  <c:v>60.037514000000002</c:v>
                </c:pt>
                <c:pt idx="3363">
                  <c:v>60.037616999999997</c:v>
                </c:pt>
                <c:pt idx="3364">
                  <c:v>60.037486999999999</c:v>
                </c:pt>
                <c:pt idx="3365">
                  <c:v>60.037495</c:v>
                </c:pt>
                <c:pt idx="3366">
                  <c:v>60.037495</c:v>
                </c:pt>
                <c:pt idx="3367">
                  <c:v>60.037601000000002</c:v>
                </c:pt>
                <c:pt idx="3368">
                  <c:v>60.037472000000001</c:v>
                </c:pt>
                <c:pt idx="3369">
                  <c:v>60.037478999999998</c:v>
                </c:pt>
                <c:pt idx="3370">
                  <c:v>60.037478999999998</c:v>
                </c:pt>
                <c:pt idx="3371">
                  <c:v>60.037585999999997</c:v>
                </c:pt>
                <c:pt idx="3372">
                  <c:v>60.037457000000003</c:v>
                </c:pt>
                <c:pt idx="3373">
                  <c:v>60.037464</c:v>
                </c:pt>
                <c:pt idx="3374">
                  <c:v>60.037464</c:v>
                </c:pt>
                <c:pt idx="3375">
                  <c:v>60.037571</c:v>
                </c:pt>
                <c:pt idx="3376">
                  <c:v>60.037444999999998</c:v>
                </c:pt>
                <c:pt idx="3377">
                  <c:v>60.037452999999999</c:v>
                </c:pt>
                <c:pt idx="3378">
                  <c:v>60.037452999999999</c:v>
                </c:pt>
                <c:pt idx="3379">
                  <c:v>60.037559999999999</c:v>
                </c:pt>
                <c:pt idx="3380">
                  <c:v>60.037430000000001</c:v>
                </c:pt>
                <c:pt idx="3381">
                  <c:v>60.037436999999997</c:v>
                </c:pt>
                <c:pt idx="3382">
                  <c:v>60.037436999999997</c:v>
                </c:pt>
                <c:pt idx="3383">
                  <c:v>60.037543999999997</c:v>
                </c:pt>
                <c:pt idx="3384">
                  <c:v>60.037415000000003</c:v>
                </c:pt>
                <c:pt idx="3385">
                  <c:v>60.037421999999999</c:v>
                </c:pt>
                <c:pt idx="3386">
                  <c:v>60.037421999999999</c:v>
                </c:pt>
                <c:pt idx="3387">
                  <c:v>60.037520999999998</c:v>
                </c:pt>
                <c:pt idx="3388">
                  <c:v>60.037391999999997</c:v>
                </c:pt>
                <c:pt idx="3389">
                  <c:v>60.037399000000001</c:v>
                </c:pt>
                <c:pt idx="3390">
                  <c:v>60.037399000000001</c:v>
                </c:pt>
                <c:pt idx="3391">
                  <c:v>60.037506</c:v>
                </c:pt>
                <c:pt idx="3392">
                  <c:v>60.037379999999999</c:v>
                </c:pt>
                <c:pt idx="3393">
                  <c:v>60.037388</c:v>
                </c:pt>
                <c:pt idx="3394">
                  <c:v>60.037388</c:v>
                </c:pt>
                <c:pt idx="3395">
                  <c:v>60.037486999999999</c:v>
                </c:pt>
                <c:pt idx="3396">
                  <c:v>60.037357</c:v>
                </c:pt>
                <c:pt idx="3397">
                  <c:v>60.037365000000001</c:v>
                </c:pt>
                <c:pt idx="3398">
                  <c:v>60.037365000000001</c:v>
                </c:pt>
                <c:pt idx="3399">
                  <c:v>60.037472000000001</c:v>
                </c:pt>
                <c:pt idx="3400">
                  <c:v>60.037342000000002</c:v>
                </c:pt>
                <c:pt idx="3401">
                  <c:v>60.037350000000004</c:v>
                </c:pt>
                <c:pt idx="3402">
                  <c:v>60.037350000000004</c:v>
                </c:pt>
                <c:pt idx="3403">
                  <c:v>60.037452999999999</c:v>
                </c:pt>
                <c:pt idx="3404">
                  <c:v>60.037323000000001</c:v>
                </c:pt>
                <c:pt idx="3405">
                  <c:v>60.037331000000002</c:v>
                </c:pt>
                <c:pt idx="3406">
                  <c:v>60.037331000000002</c:v>
                </c:pt>
                <c:pt idx="3407">
                  <c:v>60.037436999999997</c:v>
                </c:pt>
                <c:pt idx="3408">
                  <c:v>60.037308000000003</c:v>
                </c:pt>
                <c:pt idx="3409">
                  <c:v>60.037315</c:v>
                </c:pt>
                <c:pt idx="3410">
                  <c:v>60.037315</c:v>
                </c:pt>
                <c:pt idx="3411">
                  <c:v>60.037421999999999</c:v>
                </c:pt>
                <c:pt idx="3412">
                  <c:v>60.037292000000001</c:v>
                </c:pt>
                <c:pt idx="3413">
                  <c:v>60.037300000000002</c:v>
                </c:pt>
                <c:pt idx="3414">
                  <c:v>60.037300000000002</c:v>
                </c:pt>
                <c:pt idx="3415">
                  <c:v>60.037407000000002</c:v>
                </c:pt>
                <c:pt idx="3416">
                  <c:v>60.037277000000003</c:v>
                </c:pt>
                <c:pt idx="3417">
                  <c:v>60.037284999999997</c:v>
                </c:pt>
                <c:pt idx="3418">
                  <c:v>60.037284999999997</c:v>
                </c:pt>
                <c:pt idx="3419">
                  <c:v>60.037391999999997</c:v>
                </c:pt>
                <c:pt idx="3420">
                  <c:v>60.037266000000002</c:v>
                </c:pt>
                <c:pt idx="3421">
                  <c:v>60.037272999999999</c:v>
                </c:pt>
                <c:pt idx="3422">
                  <c:v>60.037272999999999</c:v>
                </c:pt>
                <c:pt idx="3423">
                  <c:v>60.037373000000002</c:v>
                </c:pt>
                <c:pt idx="3424">
                  <c:v>60.037250999999998</c:v>
                </c:pt>
                <c:pt idx="3425">
                  <c:v>60.037258000000001</c:v>
                </c:pt>
                <c:pt idx="3426">
                  <c:v>60.037258000000001</c:v>
                </c:pt>
                <c:pt idx="3427">
                  <c:v>60.037357</c:v>
                </c:pt>
                <c:pt idx="3428">
                  <c:v>60.037235000000003</c:v>
                </c:pt>
                <c:pt idx="3429">
                  <c:v>60.037242999999997</c:v>
                </c:pt>
                <c:pt idx="3430">
                  <c:v>60.037242999999997</c:v>
                </c:pt>
                <c:pt idx="3431">
                  <c:v>60.037342000000002</c:v>
                </c:pt>
                <c:pt idx="3432">
                  <c:v>60.037224000000002</c:v>
                </c:pt>
                <c:pt idx="3433">
                  <c:v>60.037224000000002</c:v>
                </c:pt>
                <c:pt idx="3434">
                  <c:v>60.037227999999999</c:v>
                </c:pt>
                <c:pt idx="3435">
                  <c:v>60.037331000000002</c:v>
                </c:pt>
                <c:pt idx="3436">
                  <c:v>60.037201000000003</c:v>
                </c:pt>
                <c:pt idx="3437">
                  <c:v>60.037208999999997</c:v>
                </c:pt>
                <c:pt idx="3438">
                  <c:v>60.037208999999997</c:v>
                </c:pt>
                <c:pt idx="3439">
                  <c:v>60.037315</c:v>
                </c:pt>
                <c:pt idx="3440">
                  <c:v>60.037185999999998</c:v>
                </c:pt>
                <c:pt idx="3441">
                  <c:v>60.037193000000002</c:v>
                </c:pt>
                <c:pt idx="3442">
                  <c:v>60.037193000000002</c:v>
                </c:pt>
                <c:pt idx="3443">
                  <c:v>60.037300000000002</c:v>
                </c:pt>
                <c:pt idx="3444">
                  <c:v>60.037170000000003</c:v>
                </c:pt>
                <c:pt idx="3445">
                  <c:v>60.037177999999997</c:v>
                </c:pt>
                <c:pt idx="3446">
                  <c:v>60.037177999999997</c:v>
                </c:pt>
                <c:pt idx="3447">
                  <c:v>60.037277000000003</c:v>
                </c:pt>
                <c:pt idx="3448">
                  <c:v>60.037151000000001</c:v>
                </c:pt>
                <c:pt idx="3449">
                  <c:v>60.037159000000003</c:v>
                </c:pt>
                <c:pt idx="3450">
                  <c:v>60.037159000000003</c:v>
                </c:pt>
                <c:pt idx="3451">
                  <c:v>60.037266000000002</c:v>
                </c:pt>
                <c:pt idx="3452">
                  <c:v>60.037135999999997</c:v>
                </c:pt>
                <c:pt idx="3453">
                  <c:v>60.037143999999998</c:v>
                </c:pt>
                <c:pt idx="3454">
                  <c:v>60.037143999999998</c:v>
                </c:pt>
                <c:pt idx="3455">
                  <c:v>60.037250999999998</c:v>
                </c:pt>
                <c:pt idx="3456">
                  <c:v>60.037120999999999</c:v>
                </c:pt>
                <c:pt idx="3457">
                  <c:v>60.037128000000003</c:v>
                </c:pt>
                <c:pt idx="3458">
                  <c:v>60.037128000000003</c:v>
                </c:pt>
                <c:pt idx="3459">
                  <c:v>60.037227999999999</c:v>
                </c:pt>
                <c:pt idx="3460">
                  <c:v>60.037101999999997</c:v>
                </c:pt>
                <c:pt idx="3461">
                  <c:v>60.037109000000001</c:v>
                </c:pt>
                <c:pt idx="3462">
                  <c:v>60.037112999999998</c:v>
                </c:pt>
                <c:pt idx="3463">
                  <c:v>60.037216000000001</c:v>
                </c:pt>
                <c:pt idx="3464">
                  <c:v>60.037086000000002</c:v>
                </c:pt>
                <c:pt idx="3465">
                  <c:v>60.037094000000003</c:v>
                </c:pt>
                <c:pt idx="3466">
                  <c:v>60.037101999999997</c:v>
                </c:pt>
                <c:pt idx="3467">
                  <c:v>60.037201000000003</c:v>
                </c:pt>
                <c:pt idx="3468">
                  <c:v>60.037070999999997</c:v>
                </c:pt>
                <c:pt idx="3469">
                  <c:v>60.037078999999999</c:v>
                </c:pt>
                <c:pt idx="3470">
                  <c:v>60.037078999999999</c:v>
                </c:pt>
                <c:pt idx="3471">
                  <c:v>60.037185999999998</c:v>
                </c:pt>
                <c:pt idx="3472">
                  <c:v>60.037056</c:v>
                </c:pt>
                <c:pt idx="3473">
                  <c:v>60.037064000000001</c:v>
                </c:pt>
                <c:pt idx="3474">
                  <c:v>60.037070999999997</c:v>
                </c:pt>
                <c:pt idx="3475">
                  <c:v>60.037170000000003</c:v>
                </c:pt>
                <c:pt idx="3476">
                  <c:v>60.037044999999999</c:v>
                </c:pt>
                <c:pt idx="3477">
                  <c:v>60.037047999999999</c:v>
                </c:pt>
                <c:pt idx="3478">
                  <c:v>60.037056</c:v>
                </c:pt>
                <c:pt idx="3479">
                  <c:v>60.037159000000003</c:v>
                </c:pt>
                <c:pt idx="3480">
                  <c:v>60.037036999999998</c:v>
                </c:pt>
                <c:pt idx="3481">
                  <c:v>60.037044999999999</c:v>
                </c:pt>
                <c:pt idx="3482">
                  <c:v>60.037044999999999</c:v>
                </c:pt>
                <c:pt idx="3483">
                  <c:v>60.037143999999998</c:v>
                </c:pt>
                <c:pt idx="3484">
                  <c:v>60.037022</c:v>
                </c:pt>
                <c:pt idx="3485">
                  <c:v>60.037028999999997</c:v>
                </c:pt>
                <c:pt idx="3486">
                  <c:v>60.037028999999997</c:v>
                </c:pt>
                <c:pt idx="3487">
                  <c:v>60.037128000000003</c:v>
                </c:pt>
                <c:pt idx="3488">
                  <c:v>60.036999000000002</c:v>
                </c:pt>
                <c:pt idx="3489">
                  <c:v>60.037005999999998</c:v>
                </c:pt>
                <c:pt idx="3490">
                  <c:v>60.037013999999999</c:v>
                </c:pt>
                <c:pt idx="3491">
                  <c:v>60.037112999999998</c:v>
                </c:pt>
                <c:pt idx="3492">
                  <c:v>60.036987000000003</c:v>
                </c:pt>
                <c:pt idx="3493">
                  <c:v>60.036994999999997</c:v>
                </c:pt>
                <c:pt idx="3494">
                  <c:v>60.036994999999997</c:v>
                </c:pt>
                <c:pt idx="3495">
                  <c:v>60.037101999999997</c:v>
                </c:pt>
                <c:pt idx="3496">
                  <c:v>60.036971999999999</c:v>
                </c:pt>
                <c:pt idx="3497">
                  <c:v>60.03698</c:v>
                </c:pt>
                <c:pt idx="3498">
                  <c:v>60.03698</c:v>
                </c:pt>
                <c:pt idx="3499">
                  <c:v>60.037086000000002</c:v>
                </c:pt>
                <c:pt idx="3500">
                  <c:v>60.036957000000001</c:v>
                </c:pt>
                <c:pt idx="3501">
                  <c:v>60.036963999999998</c:v>
                </c:pt>
                <c:pt idx="3502">
                  <c:v>60.036963999999998</c:v>
                </c:pt>
                <c:pt idx="3503">
                  <c:v>60.037064000000001</c:v>
                </c:pt>
                <c:pt idx="3504">
                  <c:v>60.036942000000003</c:v>
                </c:pt>
                <c:pt idx="3505">
                  <c:v>60.036942000000003</c:v>
                </c:pt>
                <c:pt idx="3506">
                  <c:v>60.036942000000003</c:v>
                </c:pt>
                <c:pt idx="3507">
                  <c:v>60.037047999999999</c:v>
                </c:pt>
                <c:pt idx="3508">
                  <c:v>60.036921999999997</c:v>
                </c:pt>
                <c:pt idx="3509">
                  <c:v>60.036929999999998</c:v>
                </c:pt>
                <c:pt idx="3510">
                  <c:v>60.036929999999998</c:v>
                </c:pt>
                <c:pt idx="3511">
                  <c:v>60.037036999999998</c:v>
                </c:pt>
                <c:pt idx="3512">
                  <c:v>60.036906999999999</c:v>
                </c:pt>
                <c:pt idx="3513">
                  <c:v>60.036915</c:v>
                </c:pt>
                <c:pt idx="3514">
                  <c:v>60.036915</c:v>
                </c:pt>
                <c:pt idx="3515">
                  <c:v>60.037022</c:v>
                </c:pt>
                <c:pt idx="3516">
                  <c:v>60.036892000000002</c:v>
                </c:pt>
                <c:pt idx="3517">
                  <c:v>60.036900000000003</c:v>
                </c:pt>
                <c:pt idx="3518">
                  <c:v>60.036900000000003</c:v>
                </c:pt>
                <c:pt idx="3519">
                  <c:v>60.037005999999998</c:v>
                </c:pt>
                <c:pt idx="3520">
                  <c:v>60.036879999999996</c:v>
                </c:pt>
                <c:pt idx="3521">
                  <c:v>60.036884000000001</c:v>
                </c:pt>
                <c:pt idx="3522">
                  <c:v>60.036892000000002</c:v>
                </c:pt>
                <c:pt idx="3523">
                  <c:v>60.036994999999997</c:v>
                </c:pt>
                <c:pt idx="3524">
                  <c:v>60.036873</c:v>
                </c:pt>
                <c:pt idx="3525">
                  <c:v>60.036879999999996</c:v>
                </c:pt>
                <c:pt idx="3526">
                  <c:v>60.036879999999996</c:v>
                </c:pt>
                <c:pt idx="3527">
                  <c:v>60.036987000000003</c:v>
                </c:pt>
                <c:pt idx="3528">
                  <c:v>60.036858000000002</c:v>
                </c:pt>
                <c:pt idx="3529">
                  <c:v>60.036864999999999</c:v>
                </c:pt>
                <c:pt idx="3530">
                  <c:v>60.036864999999999</c:v>
                </c:pt>
                <c:pt idx="3531">
                  <c:v>60.036971999999999</c:v>
                </c:pt>
                <c:pt idx="3532">
                  <c:v>60.036842</c:v>
                </c:pt>
                <c:pt idx="3533">
                  <c:v>60.036850000000001</c:v>
                </c:pt>
                <c:pt idx="3534">
                  <c:v>60.036850000000001</c:v>
                </c:pt>
                <c:pt idx="3535">
                  <c:v>60.036957000000001</c:v>
                </c:pt>
                <c:pt idx="3536">
                  <c:v>60.036827000000002</c:v>
                </c:pt>
                <c:pt idx="3537">
                  <c:v>60.036835000000004</c:v>
                </c:pt>
                <c:pt idx="3538">
                  <c:v>60.036835000000004</c:v>
                </c:pt>
                <c:pt idx="3539">
                  <c:v>60.036942000000003</c:v>
                </c:pt>
                <c:pt idx="3540">
                  <c:v>60.036816000000002</c:v>
                </c:pt>
                <c:pt idx="3541">
                  <c:v>60.036819000000001</c:v>
                </c:pt>
                <c:pt idx="3542">
                  <c:v>60.036819000000001</c:v>
                </c:pt>
                <c:pt idx="3543">
                  <c:v>60.036929999999998</c:v>
                </c:pt>
                <c:pt idx="3544">
                  <c:v>60.036799999999999</c:v>
                </c:pt>
                <c:pt idx="3545">
                  <c:v>60.036808000000001</c:v>
                </c:pt>
                <c:pt idx="3546">
                  <c:v>60.036808000000001</c:v>
                </c:pt>
                <c:pt idx="3547">
                  <c:v>60.036915</c:v>
                </c:pt>
                <c:pt idx="3548">
                  <c:v>60.036785000000002</c:v>
                </c:pt>
                <c:pt idx="3549">
                  <c:v>60.036793000000003</c:v>
                </c:pt>
                <c:pt idx="3550">
                  <c:v>60.036793000000003</c:v>
                </c:pt>
                <c:pt idx="3551">
                  <c:v>60.036892000000002</c:v>
                </c:pt>
                <c:pt idx="3552">
                  <c:v>60.036769999999997</c:v>
                </c:pt>
                <c:pt idx="3553">
                  <c:v>60.036777000000001</c:v>
                </c:pt>
                <c:pt idx="3554">
                  <c:v>60.036777000000001</c:v>
                </c:pt>
                <c:pt idx="3555">
                  <c:v>60.036879999999996</c:v>
                </c:pt>
                <c:pt idx="3556">
                  <c:v>60.036757999999999</c:v>
                </c:pt>
                <c:pt idx="3557">
                  <c:v>60.036757999999999</c:v>
                </c:pt>
                <c:pt idx="3558">
                  <c:v>60.036766</c:v>
                </c:pt>
                <c:pt idx="3559">
                  <c:v>60.036864999999999</c:v>
                </c:pt>
                <c:pt idx="3560">
                  <c:v>60.036743000000001</c:v>
                </c:pt>
                <c:pt idx="3561">
                  <c:v>60.036751000000002</c:v>
                </c:pt>
                <c:pt idx="3562">
                  <c:v>60.036751000000002</c:v>
                </c:pt>
                <c:pt idx="3563">
                  <c:v>60.036850000000001</c:v>
                </c:pt>
                <c:pt idx="3564">
                  <c:v>60.036727999999997</c:v>
                </c:pt>
                <c:pt idx="3565">
                  <c:v>60.036735999999998</c:v>
                </c:pt>
                <c:pt idx="3566">
                  <c:v>60.036735999999998</c:v>
                </c:pt>
                <c:pt idx="3567">
                  <c:v>60.036835000000004</c:v>
                </c:pt>
                <c:pt idx="3568">
                  <c:v>60.036712999999999</c:v>
                </c:pt>
                <c:pt idx="3569">
                  <c:v>60.036720000000003</c:v>
                </c:pt>
                <c:pt idx="3570">
                  <c:v>60.036720000000003</c:v>
                </c:pt>
                <c:pt idx="3571">
                  <c:v>60.036827000000002</c:v>
                </c:pt>
                <c:pt idx="3572">
                  <c:v>60.036701000000001</c:v>
                </c:pt>
                <c:pt idx="3573">
                  <c:v>60.036704999999998</c:v>
                </c:pt>
                <c:pt idx="3574">
                  <c:v>60.036704999999998</c:v>
                </c:pt>
                <c:pt idx="3575">
                  <c:v>60.036816000000002</c:v>
                </c:pt>
                <c:pt idx="3576">
                  <c:v>60.036686000000003</c:v>
                </c:pt>
                <c:pt idx="3577">
                  <c:v>60.036693999999997</c:v>
                </c:pt>
                <c:pt idx="3578">
                  <c:v>60.036701000000001</c:v>
                </c:pt>
                <c:pt idx="3579">
                  <c:v>60.036799999999999</c:v>
                </c:pt>
                <c:pt idx="3580">
                  <c:v>60.036678000000002</c:v>
                </c:pt>
                <c:pt idx="3581">
                  <c:v>60.036686000000003</c:v>
                </c:pt>
                <c:pt idx="3582">
                  <c:v>60.036686000000003</c:v>
                </c:pt>
                <c:pt idx="3583">
                  <c:v>60.036793000000003</c:v>
                </c:pt>
                <c:pt idx="3584">
                  <c:v>60.036662999999997</c:v>
                </c:pt>
                <c:pt idx="3585">
                  <c:v>60.036670999999998</c:v>
                </c:pt>
                <c:pt idx="3586">
                  <c:v>60.036670999999998</c:v>
                </c:pt>
                <c:pt idx="3587">
                  <c:v>60.036777000000001</c:v>
                </c:pt>
                <c:pt idx="3588">
                  <c:v>60.036651999999997</c:v>
                </c:pt>
                <c:pt idx="3589">
                  <c:v>60.036655000000003</c:v>
                </c:pt>
                <c:pt idx="3590">
                  <c:v>60.036655000000003</c:v>
                </c:pt>
                <c:pt idx="3591">
                  <c:v>60.036766</c:v>
                </c:pt>
                <c:pt idx="3592">
                  <c:v>60.036636000000001</c:v>
                </c:pt>
                <c:pt idx="3593">
                  <c:v>60.036644000000003</c:v>
                </c:pt>
                <c:pt idx="3594">
                  <c:v>60.036644000000003</c:v>
                </c:pt>
                <c:pt idx="3595">
                  <c:v>60.036751000000002</c:v>
                </c:pt>
                <c:pt idx="3596">
                  <c:v>60.036620999999997</c:v>
                </c:pt>
                <c:pt idx="3597">
                  <c:v>60.036628999999998</c:v>
                </c:pt>
                <c:pt idx="3598">
                  <c:v>60.036628999999998</c:v>
                </c:pt>
                <c:pt idx="3599">
                  <c:v>60.036735999999998</c:v>
                </c:pt>
                <c:pt idx="3600">
                  <c:v>60.036605999999999</c:v>
                </c:pt>
                <c:pt idx="3601">
                  <c:v>60.036613000000003</c:v>
                </c:pt>
              </c:numCache>
            </c:numRef>
          </c:yVal>
          <c:smooth val="0"/>
        </c:ser>
        <c:ser>
          <c:idx val="1"/>
          <c:order val="3"/>
          <c:tx>
            <c:strRef>
              <c:f>'Bus frequency'!$I$7</c:f>
              <c:strCache>
                <c:ptCount val="1"/>
                <c:pt idx="0">
                  <c:v>400 MW FFR1</c:v>
                </c:pt>
              </c:strCache>
            </c:strRef>
          </c:tx>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frequency'!$I$8:$I$3609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59.891663000000001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59.880333</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59.854087999999997</c:v>
                </c:pt>
                <c:pt idx="257">
                  <c:v>59.853656999999998</c:v>
                </c:pt>
                <c:pt idx="258">
                  <c:v>59.853458000000003</c:v>
                </c:pt>
                <c:pt idx="259">
                  <c:v>59.853133999999997</c:v>
                </c:pt>
                <c:pt idx="260">
                  <c:v>59.852814000000002</c:v>
                </c:pt>
                <c:pt idx="261">
                  <c:v>59.852401999999998</c:v>
                </c:pt>
                <c:pt idx="262">
                  <c:v>59.852221999999998</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59.843575000000001</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59.834724000000001</c:v>
                </c:pt>
                <c:pt idx="310">
                  <c:v>59.834353999999998</c:v>
                </c:pt>
                <c:pt idx="311">
                  <c:v>59.833843000000002</c:v>
                </c:pt>
                <c:pt idx="312">
                  <c:v>59.833336000000003</c:v>
                </c:pt>
                <c:pt idx="313">
                  <c:v>59.832718</c:v>
                </c:pt>
                <c:pt idx="314">
                  <c:v>59.832340000000002</c:v>
                </c:pt>
                <c:pt idx="315">
                  <c:v>59.831820999999998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59.810237999999998</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59.807999000000002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59.799694000000002</c:v>
                </c:pt>
                <c:pt idx="446">
                  <c:v>59.799633</c:v>
                </c:pt>
                <c:pt idx="447">
                  <c:v>59.799464999999998</c:v>
                </c:pt>
                <c:pt idx="448">
                  <c:v>59.799301</c:v>
                </c:pt>
                <c:pt idx="449">
                  <c:v>59.799048999999997</c:v>
                </c:pt>
                <c:pt idx="450">
                  <c:v>59.798999999999999</c:v>
                </c:pt>
                <c:pt idx="451">
                  <c:v>59.798836000000001</c:v>
                </c:pt>
                <c:pt idx="452">
                  <c:v>59.798676</c:v>
                </c:pt>
                <c:pt idx="453">
                  <c:v>59.798434999999998</c:v>
                </c:pt>
                <c:pt idx="454">
                  <c:v>59.798389</c:v>
                </c:pt>
                <c:pt idx="455">
                  <c:v>59.798233000000003</c:v>
                </c:pt>
                <c:pt idx="456">
                  <c:v>59.798084000000003</c:v>
                </c:pt>
                <c:pt idx="457">
                  <c:v>59.797851999999999</c:v>
                </c:pt>
                <c:pt idx="458">
                  <c:v>59.797812999999998</c:v>
                </c:pt>
                <c:pt idx="459">
                  <c:v>59.797756</c:v>
                </c:pt>
                <c:pt idx="460">
                  <c:v>59.797600000000003</c:v>
                </c:pt>
                <c:pt idx="461">
                  <c:v>59.797454999999999</c:v>
                </c:pt>
                <c:pt idx="462">
                  <c:v>59.797226000000002</c:v>
                </c:pt>
                <c:pt idx="463">
                  <c:v>59.797192000000003</c:v>
                </c:pt>
                <c:pt idx="464">
                  <c:v>59.797142000000001</c:v>
                </c:pt>
                <c:pt idx="465">
                  <c:v>59.796993000000001</c:v>
                </c:pt>
                <c:pt idx="466">
                  <c:v>59.796852000000001</c:v>
                </c:pt>
                <c:pt idx="467">
                  <c:v>59.796638000000002</c:v>
                </c:pt>
                <c:pt idx="468">
                  <c:v>59.796607999999999</c:v>
                </c:pt>
                <c:pt idx="469">
                  <c:v>59.796478</c:v>
                </c:pt>
                <c:pt idx="470">
                  <c:v>59.796356000000003</c:v>
                </c:pt>
                <c:pt idx="471">
                  <c:v>59.796154000000001</c:v>
                </c:pt>
                <c:pt idx="472">
                  <c:v>59.796143000000001</c:v>
                </c:pt>
                <c:pt idx="473">
                  <c:v>59.796024000000003</c:v>
                </c:pt>
                <c:pt idx="474">
                  <c:v>59.795914000000003</c:v>
                </c:pt>
                <c:pt idx="475">
                  <c:v>59.795898000000001</c:v>
                </c:pt>
                <c:pt idx="476">
                  <c:v>59.795783999999998</c:v>
                </c:pt>
                <c:pt idx="477">
                  <c:v>59.795681000000002</c:v>
                </c:pt>
                <c:pt idx="478">
                  <c:v>59.795673000000001</c:v>
                </c:pt>
                <c:pt idx="479">
                  <c:v>59.795569999999998</c:v>
                </c:pt>
                <c:pt idx="480">
                  <c:v>59.795563000000001</c:v>
                </c:pt>
                <c:pt idx="481">
                  <c:v>59.795546999999999</c:v>
                </c:pt>
                <c:pt idx="482">
                  <c:v>59.795558999999997</c:v>
                </c:pt>
                <c:pt idx="483">
                  <c:v>59.795563000000001</c:v>
                </c:pt>
                <c:pt idx="484">
                  <c:v>59.795574000000002</c:v>
                </c:pt>
                <c:pt idx="485">
                  <c:v>59.795600999999998</c:v>
                </c:pt>
                <c:pt idx="486">
                  <c:v>59.795623999999997</c:v>
                </c:pt>
                <c:pt idx="487">
                  <c:v>59.795653999999999</c:v>
                </c:pt>
                <c:pt idx="488">
                  <c:v>59.795712000000002</c:v>
                </c:pt>
                <c:pt idx="489">
                  <c:v>59.795872000000003</c:v>
                </c:pt>
                <c:pt idx="490">
                  <c:v>59.796089000000002</c:v>
                </c:pt>
                <c:pt idx="491">
                  <c:v>59.796298999999998</c:v>
                </c:pt>
                <c:pt idx="492">
                  <c:v>59.796509</c:v>
                </c:pt>
                <c:pt idx="493">
                  <c:v>59.796722000000003</c:v>
                </c:pt>
                <c:pt idx="494">
                  <c:v>59.797080999999999</c:v>
                </c:pt>
                <c:pt idx="495">
                  <c:v>59.797569000000003</c:v>
                </c:pt>
                <c:pt idx="496">
                  <c:v>59.798233000000003</c:v>
                </c:pt>
                <c:pt idx="497">
                  <c:v>59.798901000000001</c:v>
                </c:pt>
                <c:pt idx="498">
                  <c:v>59.799548999999999</c:v>
                </c:pt>
                <c:pt idx="499">
                  <c:v>59.800266000000001</c:v>
                </c:pt>
                <c:pt idx="500">
                  <c:v>59.800834999999999</c:v>
                </c:pt>
                <c:pt idx="501">
                  <c:v>59.801487000000002</c:v>
                </c:pt>
                <c:pt idx="502">
                  <c:v>59.802146999999998</c:v>
                </c:pt>
                <c:pt idx="503">
                  <c:v>59.802872000000001</c:v>
                </c:pt>
                <c:pt idx="504">
                  <c:v>59.803452</c:v>
                </c:pt>
                <c:pt idx="505">
                  <c:v>59.804115000000003</c:v>
                </c:pt>
                <c:pt idx="506">
                  <c:v>59.804783</c:v>
                </c:pt>
                <c:pt idx="507">
                  <c:v>59.805518999999997</c:v>
                </c:pt>
                <c:pt idx="508">
                  <c:v>59.806106999999997</c:v>
                </c:pt>
                <c:pt idx="509">
                  <c:v>59.806789000000002</c:v>
                </c:pt>
                <c:pt idx="510">
                  <c:v>59.807471999999997</c:v>
                </c:pt>
                <c:pt idx="511">
                  <c:v>59.808230999999999</c:v>
                </c:pt>
                <c:pt idx="512">
                  <c:v>59.808846000000003</c:v>
                </c:pt>
                <c:pt idx="513">
                  <c:v>59.809547000000002</c:v>
                </c:pt>
                <c:pt idx="514">
                  <c:v>59.810260999999997</c:v>
                </c:pt>
                <c:pt idx="515">
                  <c:v>59.811047000000002</c:v>
                </c:pt>
                <c:pt idx="516">
                  <c:v>59.811686999999999</c:v>
                </c:pt>
                <c:pt idx="517">
                  <c:v>59.812420000000003</c:v>
                </c:pt>
                <c:pt idx="518">
                  <c:v>59.813152000000002</c:v>
                </c:pt>
                <c:pt idx="519">
                  <c:v>59.813969</c:v>
                </c:pt>
                <c:pt idx="520">
                  <c:v>59.814628999999996</c:v>
                </c:pt>
                <c:pt idx="521">
                  <c:v>59.815379999999998</c:v>
                </c:pt>
                <c:pt idx="522">
                  <c:v>59.816139</c:v>
                </c:pt>
                <c:pt idx="523">
                  <c:v>59.816971000000002</c:v>
                </c:pt>
                <c:pt idx="524">
                  <c:v>59.817646000000003</c:v>
                </c:pt>
                <c:pt idx="525">
                  <c:v>59.818413</c:v>
                </c:pt>
                <c:pt idx="526">
                  <c:v>59.819183000000002</c:v>
                </c:pt>
                <c:pt idx="527">
                  <c:v>59.820034</c:v>
                </c:pt>
                <c:pt idx="528">
                  <c:v>59.820712999999998</c:v>
                </c:pt>
                <c:pt idx="529">
                  <c:v>59.821494999999999</c:v>
                </c:pt>
                <c:pt idx="530">
                  <c:v>59.822273000000003</c:v>
                </c:pt>
                <c:pt idx="531">
                  <c:v>59.823135000000001</c:v>
                </c:pt>
                <c:pt idx="532">
                  <c:v>59.823822</c:v>
                </c:pt>
                <c:pt idx="533">
                  <c:v>59.824612000000002</c:v>
                </c:pt>
                <c:pt idx="534">
                  <c:v>59.825400999999999</c:v>
                </c:pt>
                <c:pt idx="535">
                  <c:v>59.826270999999998</c:v>
                </c:pt>
                <c:pt idx="536">
                  <c:v>59.826968999999998</c:v>
                </c:pt>
                <c:pt idx="537">
                  <c:v>59.827765999999997</c:v>
                </c:pt>
                <c:pt idx="538">
                  <c:v>59.828560000000003</c:v>
                </c:pt>
                <c:pt idx="539">
                  <c:v>59.829441000000003</c:v>
                </c:pt>
                <c:pt idx="540">
                  <c:v>59.830143</c:v>
                </c:pt>
                <c:pt idx="541">
                  <c:v>59.830952000000003</c:v>
                </c:pt>
                <c:pt idx="542">
                  <c:v>59.831757000000003</c:v>
                </c:pt>
                <c:pt idx="543">
                  <c:v>59.832649000000004</c:v>
                </c:pt>
                <c:pt idx="544">
                  <c:v>59.833354999999997</c:v>
                </c:pt>
                <c:pt idx="545">
                  <c:v>59.834175000000002</c:v>
                </c:pt>
                <c:pt idx="546">
                  <c:v>59.834988000000003</c:v>
                </c:pt>
                <c:pt idx="547">
                  <c:v>59.835884</c:v>
                </c:pt>
                <c:pt idx="548">
                  <c:v>59.836601000000002</c:v>
                </c:pt>
                <c:pt idx="549">
                  <c:v>59.837425000000003</c:v>
                </c:pt>
                <c:pt idx="550">
                  <c:v>59.838245000000001</c:v>
                </c:pt>
                <c:pt idx="551">
                  <c:v>59.839148999999999</c:v>
                </c:pt>
                <c:pt idx="552">
                  <c:v>59.839866999999998</c:v>
                </c:pt>
                <c:pt idx="553">
                  <c:v>59.840698000000003</c:v>
                </c:pt>
                <c:pt idx="554">
                  <c:v>59.841521999999998</c:v>
                </c:pt>
                <c:pt idx="555">
                  <c:v>59.842426000000003</c:v>
                </c:pt>
                <c:pt idx="556">
                  <c:v>59.843147000000002</c:v>
                </c:pt>
                <c:pt idx="557">
                  <c:v>59.843975</c:v>
                </c:pt>
                <c:pt idx="558">
                  <c:v>59.844794999999998</c:v>
                </c:pt>
                <c:pt idx="559">
                  <c:v>59.845703</c:v>
                </c:pt>
                <c:pt idx="560">
                  <c:v>59.846415999999998</c:v>
                </c:pt>
                <c:pt idx="561">
                  <c:v>59.847244000000003</c:v>
                </c:pt>
                <c:pt idx="562">
                  <c:v>59.848053</c:v>
                </c:pt>
                <c:pt idx="563">
                  <c:v>59.848956999999999</c:v>
                </c:pt>
                <c:pt idx="564">
                  <c:v>59.849663</c:v>
                </c:pt>
                <c:pt idx="565">
                  <c:v>59.850475000000003</c:v>
                </c:pt>
                <c:pt idx="566">
                  <c:v>59.851284</c:v>
                </c:pt>
                <c:pt idx="567">
                  <c:v>59.852173000000001</c:v>
                </c:pt>
                <c:pt idx="568">
                  <c:v>59.852862999999999</c:v>
                </c:pt>
                <c:pt idx="569">
                  <c:v>59.853661000000002</c:v>
                </c:pt>
                <c:pt idx="570">
                  <c:v>59.854453999999997</c:v>
                </c:pt>
                <c:pt idx="571">
                  <c:v>59.855324000000003</c:v>
                </c:pt>
                <c:pt idx="572">
                  <c:v>59.855998999999997</c:v>
                </c:pt>
                <c:pt idx="573">
                  <c:v>59.856780999999998</c:v>
                </c:pt>
                <c:pt idx="574">
                  <c:v>59.857551999999998</c:v>
                </c:pt>
                <c:pt idx="575">
                  <c:v>59.858406000000002</c:v>
                </c:pt>
                <c:pt idx="576">
                  <c:v>59.859054999999998</c:v>
                </c:pt>
                <c:pt idx="577">
                  <c:v>59.859814</c:v>
                </c:pt>
                <c:pt idx="578">
                  <c:v>59.860565000000001</c:v>
                </c:pt>
                <c:pt idx="579">
                  <c:v>59.861396999999997</c:v>
                </c:pt>
                <c:pt idx="580">
                  <c:v>59.862022000000003</c:v>
                </c:pt>
                <c:pt idx="581">
                  <c:v>59.862758999999997</c:v>
                </c:pt>
                <c:pt idx="582">
                  <c:v>59.863483000000002</c:v>
                </c:pt>
                <c:pt idx="583">
                  <c:v>59.8643</c:v>
                </c:pt>
                <c:pt idx="584">
                  <c:v>59.864894999999997</c:v>
                </c:pt>
                <c:pt idx="585">
                  <c:v>59.865608000000002</c:v>
                </c:pt>
                <c:pt idx="586">
                  <c:v>59.866309999999999</c:v>
                </c:pt>
                <c:pt idx="587">
                  <c:v>59.867103999999998</c:v>
                </c:pt>
                <c:pt idx="588">
                  <c:v>59.867676000000003</c:v>
                </c:pt>
                <c:pt idx="589">
                  <c:v>59.868361999999998</c:v>
                </c:pt>
                <c:pt idx="590">
                  <c:v>59.869045</c:v>
                </c:pt>
                <c:pt idx="591">
                  <c:v>59.869816</c:v>
                </c:pt>
                <c:pt idx="592">
                  <c:v>59.870368999999997</c:v>
                </c:pt>
                <c:pt idx="593">
                  <c:v>59.871040000000001</c:v>
                </c:pt>
                <c:pt idx="594">
                  <c:v>59.871696</c:v>
                </c:pt>
                <c:pt idx="595">
                  <c:v>59.872452000000003</c:v>
                </c:pt>
                <c:pt idx="596">
                  <c:v>59.872985999999997</c:v>
                </c:pt>
                <c:pt idx="597">
                  <c:v>59.873638</c:v>
                </c:pt>
                <c:pt idx="598">
                  <c:v>59.874282999999998</c:v>
                </c:pt>
                <c:pt idx="599">
                  <c:v>59.875022999999999</c:v>
                </c:pt>
                <c:pt idx="600">
                  <c:v>59.875542000000003</c:v>
                </c:pt>
                <c:pt idx="601">
                  <c:v>59.876182999999997</c:v>
                </c:pt>
                <c:pt idx="602">
                  <c:v>59.876820000000002</c:v>
                </c:pt>
                <c:pt idx="603">
                  <c:v>59.877552000000001</c:v>
                </c:pt>
                <c:pt idx="604">
                  <c:v>59.878056000000001</c:v>
                </c:pt>
                <c:pt idx="605">
                  <c:v>59.878689000000001</c:v>
                </c:pt>
                <c:pt idx="606">
                  <c:v>59.879317999999998</c:v>
                </c:pt>
                <c:pt idx="607">
                  <c:v>59.880046999999998</c:v>
                </c:pt>
                <c:pt idx="608">
                  <c:v>59.880549999999999</c:v>
                </c:pt>
                <c:pt idx="609">
                  <c:v>59.881180000000001</c:v>
                </c:pt>
                <c:pt idx="610">
                  <c:v>59.881805</c:v>
                </c:pt>
                <c:pt idx="611">
                  <c:v>59.882534</c:v>
                </c:pt>
                <c:pt idx="612">
                  <c:v>59.883029999999998</c:v>
                </c:pt>
                <c:pt idx="613">
                  <c:v>59.883662999999999</c:v>
                </c:pt>
                <c:pt idx="614">
                  <c:v>59.884293</c:v>
                </c:pt>
                <c:pt idx="615">
                  <c:v>59.885024999999999</c:v>
                </c:pt>
                <c:pt idx="616">
                  <c:v>59.885528999999998</c:v>
                </c:pt>
                <c:pt idx="617">
                  <c:v>59.886161999999999</c:v>
                </c:pt>
                <c:pt idx="618">
                  <c:v>59.886794999999999</c:v>
                </c:pt>
                <c:pt idx="619">
                  <c:v>59.887535</c:v>
                </c:pt>
                <c:pt idx="620">
                  <c:v>59.888041999999999</c:v>
                </c:pt>
                <c:pt idx="621">
                  <c:v>59.888683</c:v>
                </c:pt>
                <c:pt idx="622">
                  <c:v>59.889324000000002</c:v>
                </c:pt>
                <c:pt idx="623">
                  <c:v>59.890067999999999</c:v>
                </c:pt>
                <c:pt idx="624">
                  <c:v>59.890582999999999</c:v>
                </c:pt>
                <c:pt idx="625">
                  <c:v>59.891235000000002</c:v>
                </c:pt>
                <c:pt idx="626">
                  <c:v>59.891883999999997</c:v>
                </c:pt>
                <c:pt idx="627">
                  <c:v>59.892639000000003</c:v>
                </c:pt>
                <c:pt idx="628">
                  <c:v>59.893161999999997</c:v>
                </c:pt>
                <c:pt idx="629">
                  <c:v>59.893822</c:v>
                </c:pt>
                <c:pt idx="630">
                  <c:v>59.894474000000002</c:v>
                </c:pt>
                <c:pt idx="631">
                  <c:v>59.895240999999999</c:v>
                </c:pt>
                <c:pt idx="632">
                  <c:v>59.895771000000003</c:v>
                </c:pt>
                <c:pt idx="633">
                  <c:v>59.896434999999997</c:v>
                </c:pt>
                <c:pt idx="634">
                  <c:v>59.897098999999997</c:v>
                </c:pt>
                <c:pt idx="635">
                  <c:v>59.897869</c:v>
                </c:pt>
                <c:pt idx="636">
                  <c:v>59.898406999999999</c:v>
                </c:pt>
                <c:pt idx="637">
                  <c:v>59.899078000000003</c:v>
                </c:pt>
                <c:pt idx="638">
                  <c:v>59.899746</c:v>
                </c:pt>
                <c:pt idx="639">
                  <c:v>59.90052</c:v>
                </c:pt>
                <c:pt idx="640">
                  <c:v>59.901057999999999</c:v>
                </c:pt>
                <c:pt idx="641">
                  <c:v>59.901733</c:v>
                </c:pt>
                <c:pt idx="642">
                  <c:v>59.902408999999999</c:v>
                </c:pt>
                <c:pt idx="643">
                  <c:v>59.903182999999999</c:v>
                </c:pt>
                <c:pt idx="644">
                  <c:v>59.903725000000001</c:v>
                </c:pt>
                <c:pt idx="645">
                  <c:v>59.904400000000003</c:v>
                </c:pt>
                <c:pt idx="646">
                  <c:v>59.905067000000003</c:v>
                </c:pt>
                <c:pt idx="647">
                  <c:v>59.905845999999997</c:v>
                </c:pt>
                <c:pt idx="648">
                  <c:v>59.906379999999999</c:v>
                </c:pt>
                <c:pt idx="649">
                  <c:v>59.907051000000003</c:v>
                </c:pt>
                <c:pt idx="650">
                  <c:v>59.907719</c:v>
                </c:pt>
                <c:pt idx="651">
                  <c:v>59.908489000000003</c:v>
                </c:pt>
                <c:pt idx="652">
                  <c:v>59.909022999999998</c:v>
                </c:pt>
                <c:pt idx="653">
                  <c:v>59.909686999999998</c:v>
                </c:pt>
                <c:pt idx="654">
                  <c:v>59.910347000000002</c:v>
                </c:pt>
                <c:pt idx="655">
                  <c:v>59.911110000000001</c:v>
                </c:pt>
                <c:pt idx="656">
                  <c:v>59.911633000000002</c:v>
                </c:pt>
                <c:pt idx="657">
                  <c:v>59.912292000000001</c:v>
                </c:pt>
                <c:pt idx="658">
                  <c:v>59.912941000000004</c:v>
                </c:pt>
                <c:pt idx="659">
                  <c:v>59.913691999999998</c:v>
                </c:pt>
                <c:pt idx="660">
                  <c:v>59.914203999999998</c:v>
                </c:pt>
                <c:pt idx="661">
                  <c:v>59.914852000000003</c:v>
                </c:pt>
                <c:pt idx="662">
                  <c:v>59.915489000000001</c:v>
                </c:pt>
                <c:pt idx="663">
                  <c:v>59.916232999999998</c:v>
                </c:pt>
                <c:pt idx="664">
                  <c:v>59.916725</c:v>
                </c:pt>
                <c:pt idx="665">
                  <c:v>59.917358</c:v>
                </c:pt>
                <c:pt idx="666">
                  <c:v>59.917983999999997</c:v>
                </c:pt>
                <c:pt idx="667">
                  <c:v>59.918716000000003</c:v>
                </c:pt>
                <c:pt idx="668">
                  <c:v>59.919193</c:v>
                </c:pt>
                <c:pt idx="669">
                  <c:v>59.919811000000003</c:v>
                </c:pt>
                <c:pt idx="670">
                  <c:v>59.920422000000002</c:v>
                </c:pt>
                <c:pt idx="671">
                  <c:v>59.921135</c:v>
                </c:pt>
                <c:pt idx="672">
                  <c:v>59.921599999999998</c:v>
                </c:pt>
                <c:pt idx="673">
                  <c:v>59.922207</c:v>
                </c:pt>
                <c:pt idx="674">
                  <c:v>59.922794000000003</c:v>
                </c:pt>
                <c:pt idx="675">
                  <c:v>59.923496</c:v>
                </c:pt>
                <c:pt idx="676">
                  <c:v>59.923943000000001</c:v>
                </c:pt>
                <c:pt idx="677">
                  <c:v>59.924534000000001</c:v>
                </c:pt>
                <c:pt idx="678">
                  <c:v>59.925109999999997</c:v>
                </c:pt>
                <c:pt idx="679">
                  <c:v>59.925792999999999</c:v>
                </c:pt>
                <c:pt idx="680">
                  <c:v>59.926223999999998</c:v>
                </c:pt>
                <c:pt idx="681">
                  <c:v>59.926791999999999</c:v>
                </c:pt>
                <c:pt idx="682">
                  <c:v>59.927357000000001</c:v>
                </c:pt>
                <c:pt idx="683">
                  <c:v>59.928019999999997</c:v>
                </c:pt>
                <c:pt idx="684">
                  <c:v>59.928440000000002</c:v>
                </c:pt>
                <c:pt idx="685">
                  <c:v>59.928992999999998</c:v>
                </c:pt>
                <c:pt idx="686">
                  <c:v>59.929538999999998</c:v>
                </c:pt>
                <c:pt idx="687">
                  <c:v>59.930191000000001</c:v>
                </c:pt>
                <c:pt idx="688">
                  <c:v>59.930591999999997</c:v>
                </c:pt>
                <c:pt idx="689">
                  <c:v>59.931133000000003</c:v>
                </c:pt>
                <c:pt idx="690">
                  <c:v>59.931660000000001</c:v>
                </c:pt>
                <c:pt idx="691">
                  <c:v>59.932296999999998</c:v>
                </c:pt>
                <c:pt idx="692">
                  <c:v>59.932685999999997</c:v>
                </c:pt>
                <c:pt idx="693">
                  <c:v>59.933211999999997</c:v>
                </c:pt>
                <c:pt idx="694">
                  <c:v>59.933726999999998</c:v>
                </c:pt>
                <c:pt idx="695">
                  <c:v>59.934348999999997</c:v>
                </c:pt>
                <c:pt idx="696">
                  <c:v>59.934727000000002</c:v>
                </c:pt>
                <c:pt idx="697">
                  <c:v>59.935237999999998</c:v>
                </c:pt>
                <c:pt idx="698">
                  <c:v>59.935741</c:v>
                </c:pt>
                <c:pt idx="699">
                  <c:v>59.936351999999999</c:v>
                </c:pt>
                <c:pt idx="700">
                  <c:v>59.936714000000002</c:v>
                </c:pt>
                <c:pt idx="701">
                  <c:v>59.937213999999997</c:v>
                </c:pt>
                <c:pt idx="702">
                  <c:v>59.937705999999999</c:v>
                </c:pt>
                <c:pt idx="703">
                  <c:v>59.938305</c:v>
                </c:pt>
                <c:pt idx="704">
                  <c:v>59.938656000000002</c:v>
                </c:pt>
                <c:pt idx="705">
                  <c:v>59.939148000000003</c:v>
                </c:pt>
                <c:pt idx="706">
                  <c:v>59.939624999999999</c:v>
                </c:pt>
                <c:pt idx="707">
                  <c:v>59.940215999999999</c:v>
                </c:pt>
                <c:pt idx="708">
                  <c:v>59.940556000000001</c:v>
                </c:pt>
                <c:pt idx="709">
                  <c:v>59.941032</c:v>
                </c:pt>
                <c:pt idx="710">
                  <c:v>59.941504999999999</c:v>
                </c:pt>
                <c:pt idx="711">
                  <c:v>59.942084999999999</c:v>
                </c:pt>
                <c:pt idx="712">
                  <c:v>59.942416999999999</c:v>
                </c:pt>
                <c:pt idx="713">
                  <c:v>59.942889999999998</c:v>
                </c:pt>
                <c:pt idx="714">
                  <c:v>59.943351999999997</c:v>
                </c:pt>
                <c:pt idx="715">
                  <c:v>59.943924000000003</c:v>
                </c:pt>
                <c:pt idx="716">
                  <c:v>59.944248000000002</c:v>
                </c:pt>
                <c:pt idx="717">
                  <c:v>59.944713999999998</c:v>
                </c:pt>
                <c:pt idx="718">
                  <c:v>59.945168000000002</c:v>
                </c:pt>
                <c:pt idx="719">
                  <c:v>59.945732</c:v>
                </c:pt>
                <c:pt idx="720">
                  <c:v>59.946052999999999</c:v>
                </c:pt>
                <c:pt idx="721">
                  <c:v>59.946510000000004</c:v>
                </c:pt>
                <c:pt idx="722">
                  <c:v>59.946959999999997</c:v>
                </c:pt>
                <c:pt idx="723">
                  <c:v>59.947516999999998</c:v>
                </c:pt>
                <c:pt idx="724">
                  <c:v>59.947830000000003</c:v>
                </c:pt>
                <c:pt idx="725">
                  <c:v>59.948284000000001</c:v>
                </c:pt>
                <c:pt idx="726">
                  <c:v>59.948729999999998</c:v>
                </c:pt>
                <c:pt idx="727">
                  <c:v>59.949280000000002</c:v>
                </c:pt>
                <c:pt idx="728">
                  <c:v>59.949589000000003</c:v>
                </c:pt>
                <c:pt idx="729">
                  <c:v>59.950038999999997</c:v>
                </c:pt>
                <c:pt idx="730">
                  <c:v>59.950477999999997</c:v>
                </c:pt>
                <c:pt idx="731">
                  <c:v>59.951031</c:v>
                </c:pt>
                <c:pt idx="732">
                  <c:v>59.951332000000001</c:v>
                </c:pt>
                <c:pt idx="733">
                  <c:v>59.951777999999997</c:v>
                </c:pt>
                <c:pt idx="734">
                  <c:v>59.952213</c:v>
                </c:pt>
                <c:pt idx="735">
                  <c:v>59.952759</c:v>
                </c:pt>
                <c:pt idx="736">
                  <c:v>59.953055999999997</c:v>
                </c:pt>
                <c:pt idx="737">
                  <c:v>59.953499000000001</c:v>
                </c:pt>
                <c:pt idx="738">
                  <c:v>59.953933999999997</c:v>
                </c:pt>
                <c:pt idx="739">
                  <c:v>59.954475000000002</c:v>
                </c:pt>
                <c:pt idx="740">
                  <c:v>59.954768999999999</c:v>
                </c:pt>
                <c:pt idx="741">
                  <c:v>59.955207999999999</c:v>
                </c:pt>
                <c:pt idx="742">
                  <c:v>59.955635000000001</c:v>
                </c:pt>
                <c:pt idx="743">
                  <c:v>59.956176999999997</c:v>
                </c:pt>
                <c:pt idx="744">
                  <c:v>59.956467000000004</c:v>
                </c:pt>
                <c:pt idx="745">
                  <c:v>59.956898000000002</c:v>
                </c:pt>
                <c:pt idx="746">
                  <c:v>59.957329000000001</c:v>
                </c:pt>
                <c:pt idx="747">
                  <c:v>59.957858999999999</c:v>
                </c:pt>
                <c:pt idx="748">
                  <c:v>59.958148999999999</c:v>
                </c:pt>
                <c:pt idx="749">
                  <c:v>59.958576000000001</c:v>
                </c:pt>
                <c:pt idx="750">
                  <c:v>59.959000000000003</c:v>
                </c:pt>
                <c:pt idx="751">
                  <c:v>59.959525999999997</c:v>
                </c:pt>
                <c:pt idx="752">
                  <c:v>59.959811999999999</c:v>
                </c:pt>
                <c:pt idx="753">
                  <c:v>59.960236000000002</c:v>
                </c:pt>
                <c:pt idx="754">
                  <c:v>59.960655000000003</c:v>
                </c:pt>
                <c:pt idx="755">
                  <c:v>59.961177999999997</c:v>
                </c:pt>
                <c:pt idx="756">
                  <c:v>59.961460000000002</c:v>
                </c:pt>
                <c:pt idx="757">
                  <c:v>59.961875999999997</c:v>
                </c:pt>
                <c:pt idx="758">
                  <c:v>59.962288000000001</c:v>
                </c:pt>
                <c:pt idx="759">
                  <c:v>59.962811000000002</c:v>
                </c:pt>
                <c:pt idx="760">
                  <c:v>59.963081000000003</c:v>
                </c:pt>
                <c:pt idx="761">
                  <c:v>59.963496999999997</c:v>
                </c:pt>
                <c:pt idx="762">
                  <c:v>59.963904999999997</c:v>
                </c:pt>
                <c:pt idx="763">
                  <c:v>59.964419999999997</c:v>
                </c:pt>
                <c:pt idx="764">
                  <c:v>59.964686999999998</c:v>
                </c:pt>
                <c:pt idx="765">
                  <c:v>59.965096000000003</c:v>
                </c:pt>
                <c:pt idx="766">
                  <c:v>59.965496000000002</c:v>
                </c:pt>
                <c:pt idx="767">
                  <c:v>59.966003000000001</c:v>
                </c:pt>
                <c:pt idx="768">
                  <c:v>59.966270000000002</c:v>
                </c:pt>
                <c:pt idx="769">
                  <c:v>59.966670999999998</c:v>
                </c:pt>
                <c:pt idx="770">
                  <c:v>59.967067999999998</c:v>
                </c:pt>
                <c:pt idx="771">
                  <c:v>59.967571</c:v>
                </c:pt>
                <c:pt idx="772">
                  <c:v>59.967827</c:v>
                </c:pt>
                <c:pt idx="773">
                  <c:v>59.968223999999999</c:v>
                </c:pt>
                <c:pt idx="774">
                  <c:v>59.968612999999998</c:v>
                </c:pt>
                <c:pt idx="775">
                  <c:v>59.969112000000003</c:v>
                </c:pt>
                <c:pt idx="776">
                  <c:v>59.969363999999999</c:v>
                </c:pt>
                <c:pt idx="777">
                  <c:v>59.969757000000001</c:v>
                </c:pt>
                <c:pt idx="778">
                  <c:v>59.970142000000003</c:v>
                </c:pt>
                <c:pt idx="779">
                  <c:v>59.970630999999997</c:v>
                </c:pt>
                <c:pt idx="780">
                  <c:v>59.970878999999996</c:v>
                </c:pt>
                <c:pt idx="781">
                  <c:v>59.971268000000002</c:v>
                </c:pt>
                <c:pt idx="782">
                  <c:v>59.971645000000002</c:v>
                </c:pt>
                <c:pt idx="783">
                  <c:v>59.97213</c:v>
                </c:pt>
                <c:pt idx="784">
                  <c:v>59.972374000000002</c:v>
                </c:pt>
                <c:pt idx="785">
                  <c:v>59.972754999999999</c:v>
                </c:pt>
                <c:pt idx="786">
                  <c:v>59.973129</c:v>
                </c:pt>
                <c:pt idx="787">
                  <c:v>59.973605999999997</c:v>
                </c:pt>
                <c:pt idx="788">
                  <c:v>59.973846000000002</c:v>
                </c:pt>
                <c:pt idx="789">
                  <c:v>59.974220000000003</c:v>
                </c:pt>
                <c:pt idx="790">
                  <c:v>59.974589999999999</c:v>
                </c:pt>
                <c:pt idx="791">
                  <c:v>59.975062999999999</c:v>
                </c:pt>
                <c:pt idx="792">
                  <c:v>59.975299999999997</c:v>
                </c:pt>
                <c:pt idx="793">
                  <c:v>59.975665999999997</c:v>
                </c:pt>
                <c:pt idx="794">
                  <c:v>59.976031999999996</c:v>
                </c:pt>
                <c:pt idx="795">
                  <c:v>59.976497999999999</c:v>
                </c:pt>
                <c:pt idx="796">
                  <c:v>59.976726999999997</c:v>
                </c:pt>
                <c:pt idx="797">
                  <c:v>59.977088999999999</c:v>
                </c:pt>
                <c:pt idx="798">
                  <c:v>59.977448000000003</c:v>
                </c:pt>
                <c:pt idx="799">
                  <c:v>59.977908999999997</c:v>
                </c:pt>
                <c:pt idx="800">
                  <c:v>59.978133999999997</c:v>
                </c:pt>
                <c:pt idx="801">
                  <c:v>59.978493</c:v>
                </c:pt>
                <c:pt idx="802">
                  <c:v>59.978839999999998</c:v>
                </c:pt>
                <c:pt idx="803">
                  <c:v>59.979298</c:v>
                </c:pt>
                <c:pt idx="804">
                  <c:v>59.979511000000002</c:v>
                </c:pt>
                <c:pt idx="805">
                  <c:v>59.979866000000001</c:v>
                </c:pt>
                <c:pt idx="806">
                  <c:v>59.980212999999999</c:v>
                </c:pt>
                <c:pt idx="807">
                  <c:v>59.980663</c:v>
                </c:pt>
                <c:pt idx="808">
                  <c:v>59.980868999999998</c:v>
                </c:pt>
                <c:pt idx="809">
                  <c:v>59.981216000000003</c:v>
                </c:pt>
                <c:pt idx="810">
                  <c:v>59.981552000000001</c:v>
                </c:pt>
                <c:pt idx="811">
                  <c:v>59.981997999999997</c:v>
                </c:pt>
                <c:pt idx="812">
                  <c:v>59.982196999999999</c:v>
                </c:pt>
                <c:pt idx="813">
                  <c:v>59.982536000000003</c:v>
                </c:pt>
                <c:pt idx="814">
                  <c:v>59.982863999999999</c:v>
                </c:pt>
                <c:pt idx="815">
                  <c:v>59.983299000000002</c:v>
                </c:pt>
                <c:pt idx="816">
                  <c:v>59.983494</c:v>
                </c:pt>
                <c:pt idx="817">
                  <c:v>59.983826000000001</c:v>
                </c:pt>
                <c:pt idx="818">
                  <c:v>59.98415</c:v>
                </c:pt>
                <c:pt idx="819">
                  <c:v>59.984572999999997</c:v>
                </c:pt>
                <c:pt idx="820">
                  <c:v>59.984760000000001</c:v>
                </c:pt>
                <c:pt idx="821">
                  <c:v>59.985084999999998</c:v>
                </c:pt>
                <c:pt idx="822">
                  <c:v>59.985396999999999</c:v>
                </c:pt>
                <c:pt idx="823">
                  <c:v>59.985813</c:v>
                </c:pt>
                <c:pt idx="824">
                  <c:v>59.985996</c:v>
                </c:pt>
                <c:pt idx="825">
                  <c:v>59.986308999999999</c:v>
                </c:pt>
                <c:pt idx="826">
                  <c:v>59.986614000000003</c:v>
                </c:pt>
                <c:pt idx="827">
                  <c:v>59.987022000000003</c:v>
                </c:pt>
                <c:pt idx="828">
                  <c:v>59.987197999999999</c:v>
                </c:pt>
                <c:pt idx="829">
                  <c:v>59.987499</c:v>
                </c:pt>
                <c:pt idx="830">
                  <c:v>59.987800999999997</c:v>
                </c:pt>
                <c:pt idx="831">
                  <c:v>59.988194</c:v>
                </c:pt>
                <c:pt idx="832">
                  <c:v>59.988365000000002</c:v>
                </c:pt>
                <c:pt idx="833">
                  <c:v>59.988663000000003</c:v>
                </c:pt>
                <c:pt idx="834">
                  <c:v>59.988953000000002</c:v>
                </c:pt>
                <c:pt idx="835">
                  <c:v>59.989337999999996</c:v>
                </c:pt>
                <c:pt idx="836">
                  <c:v>59.989502000000002</c:v>
                </c:pt>
                <c:pt idx="837">
                  <c:v>59.989787999999997</c:v>
                </c:pt>
                <c:pt idx="838">
                  <c:v>59.990074</c:v>
                </c:pt>
                <c:pt idx="839">
                  <c:v>59.990451999999998</c:v>
                </c:pt>
                <c:pt idx="840">
                  <c:v>59.990603999999998</c:v>
                </c:pt>
                <c:pt idx="841">
                  <c:v>59.990887000000001</c:v>
                </c:pt>
                <c:pt idx="842">
                  <c:v>59.991160999999998</c:v>
                </c:pt>
                <c:pt idx="843">
                  <c:v>59.991534999999999</c:v>
                </c:pt>
                <c:pt idx="844">
                  <c:v>59.991680000000002</c:v>
                </c:pt>
                <c:pt idx="845">
                  <c:v>59.991959000000001</c:v>
                </c:pt>
                <c:pt idx="846">
                  <c:v>59.992226000000002</c:v>
                </c:pt>
                <c:pt idx="847">
                  <c:v>59.992592000000002</c:v>
                </c:pt>
                <c:pt idx="848">
                  <c:v>59.992733000000001</c:v>
                </c:pt>
                <c:pt idx="849">
                  <c:v>59.993000000000002</c:v>
                </c:pt>
                <c:pt idx="850">
                  <c:v>59.993262999999999</c:v>
                </c:pt>
                <c:pt idx="851">
                  <c:v>59.993622000000002</c:v>
                </c:pt>
                <c:pt idx="852">
                  <c:v>59.993755</c:v>
                </c:pt>
                <c:pt idx="853">
                  <c:v>59.994019000000002</c:v>
                </c:pt>
                <c:pt idx="854">
                  <c:v>59.994273999999997</c:v>
                </c:pt>
                <c:pt idx="855">
                  <c:v>59.994624999999999</c:v>
                </c:pt>
                <c:pt idx="856">
                  <c:v>59.994759000000002</c:v>
                </c:pt>
                <c:pt idx="857">
                  <c:v>59.995013999999998</c:v>
                </c:pt>
                <c:pt idx="858">
                  <c:v>59.995266000000001</c:v>
                </c:pt>
                <c:pt idx="859">
                  <c:v>59.995609000000002</c:v>
                </c:pt>
                <c:pt idx="860">
                  <c:v>59.995735000000003</c:v>
                </c:pt>
                <c:pt idx="861">
                  <c:v>59.995987</c:v>
                </c:pt>
                <c:pt idx="862">
                  <c:v>59.996234999999999</c:v>
                </c:pt>
                <c:pt idx="863">
                  <c:v>59.996574000000003</c:v>
                </c:pt>
                <c:pt idx="864">
                  <c:v>59.996699999999997</c:v>
                </c:pt>
                <c:pt idx="865">
                  <c:v>59.996943999999999</c:v>
                </c:pt>
                <c:pt idx="866">
                  <c:v>59.997185000000002</c:v>
                </c:pt>
                <c:pt idx="867">
                  <c:v>59.997520000000002</c:v>
                </c:pt>
                <c:pt idx="868">
                  <c:v>59.997642999999997</c:v>
                </c:pt>
                <c:pt idx="869">
                  <c:v>59.997886999999999</c:v>
                </c:pt>
                <c:pt idx="870">
                  <c:v>59.998123</c:v>
                </c:pt>
                <c:pt idx="871">
                  <c:v>59.998455</c:v>
                </c:pt>
                <c:pt idx="872">
                  <c:v>59.998573</c:v>
                </c:pt>
                <c:pt idx="873">
                  <c:v>59.998814000000003</c:v>
                </c:pt>
                <c:pt idx="874">
                  <c:v>59.999049999999997</c:v>
                </c:pt>
                <c:pt idx="875">
                  <c:v>59.999374000000003</c:v>
                </c:pt>
                <c:pt idx="876">
                  <c:v>59.999493000000001</c:v>
                </c:pt>
                <c:pt idx="877">
                  <c:v>59.999729000000002</c:v>
                </c:pt>
                <c:pt idx="878">
                  <c:v>59.999961999999996</c:v>
                </c:pt>
                <c:pt idx="879">
                  <c:v>60.000286000000003</c:v>
                </c:pt>
                <c:pt idx="880">
                  <c:v>60.000400999999997</c:v>
                </c:pt>
                <c:pt idx="881">
                  <c:v>60.000629000000004</c:v>
                </c:pt>
                <c:pt idx="882">
                  <c:v>60.000858000000001</c:v>
                </c:pt>
                <c:pt idx="883">
                  <c:v>60.001179</c:v>
                </c:pt>
                <c:pt idx="884">
                  <c:v>60.001292999999997</c:v>
                </c:pt>
                <c:pt idx="885">
                  <c:v>60.001522000000001</c:v>
                </c:pt>
                <c:pt idx="886">
                  <c:v>60.001750999999999</c:v>
                </c:pt>
                <c:pt idx="887">
                  <c:v>60.002074999999998</c:v>
                </c:pt>
                <c:pt idx="888">
                  <c:v>60.002181999999998</c:v>
                </c:pt>
                <c:pt idx="889">
                  <c:v>60.002411000000002</c:v>
                </c:pt>
                <c:pt idx="890">
                  <c:v>60.00264</c:v>
                </c:pt>
                <c:pt idx="891">
                  <c:v>60.002952999999998</c:v>
                </c:pt>
                <c:pt idx="892">
                  <c:v>60.003059</c:v>
                </c:pt>
                <c:pt idx="893">
                  <c:v>60.003287999999998</c:v>
                </c:pt>
                <c:pt idx="894">
                  <c:v>60.003512999999998</c:v>
                </c:pt>
                <c:pt idx="895">
                  <c:v>60.003819</c:v>
                </c:pt>
                <c:pt idx="896">
                  <c:v>60.003925000000002</c:v>
                </c:pt>
                <c:pt idx="897">
                  <c:v>60.004154</c:v>
                </c:pt>
                <c:pt idx="898">
                  <c:v>60.004371999999996</c:v>
                </c:pt>
                <c:pt idx="899">
                  <c:v>60.004683999999997</c:v>
                </c:pt>
                <c:pt idx="900">
                  <c:v>60.004784000000001</c:v>
                </c:pt>
                <c:pt idx="901">
                  <c:v>60.005004999999997</c:v>
                </c:pt>
                <c:pt idx="902">
                  <c:v>60.005222000000003</c:v>
                </c:pt>
                <c:pt idx="903">
                  <c:v>60.005527000000001</c:v>
                </c:pt>
                <c:pt idx="904">
                  <c:v>60.005629999999996</c:v>
                </c:pt>
                <c:pt idx="905">
                  <c:v>60.005851999999997</c:v>
                </c:pt>
                <c:pt idx="906">
                  <c:v>60.006065</c:v>
                </c:pt>
                <c:pt idx="907">
                  <c:v>60.006366999999997</c:v>
                </c:pt>
                <c:pt idx="908">
                  <c:v>60.006466000000003</c:v>
                </c:pt>
                <c:pt idx="909">
                  <c:v>60.006680000000003</c:v>
                </c:pt>
                <c:pt idx="910">
                  <c:v>60.006889000000001</c:v>
                </c:pt>
                <c:pt idx="911">
                  <c:v>60.007179000000001</c:v>
                </c:pt>
                <c:pt idx="912">
                  <c:v>60.007281999999996</c:v>
                </c:pt>
                <c:pt idx="913">
                  <c:v>60.007488000000002</c:v>
                </c:pt>
                <c:pt idx="914">
                  <c:v>60.007697999999998</c:v>
                </c:pt>
                <c:pt idx="915">
                  <c:v>60.007980000000003</c:v>
                </c:pt>
                <c:pt idx="916">
                  <c:v>60.008076000000003</c:v>
                </c:pt>
                <c:pt idx="917">
                  <c:v>60.008282000000001</c:v>
                </c:pt>
                <c:pt idx="918">
                  <c:v>60.008484000000003</c:v>
                </c:pt>
                <c:pt idx="919">
                  <c:v>60.008769999999998</c:v>
                </c:pt>
                <c:pt idx="920">
                  <c:v>60.008853999999999</c:v>
                </c:pt>
                <c:pt idx="921">
                  <c:v>60.009056000000001</c:v>
                </c:pt>
                <c:pt idx="922">
                  <c:v>60.009247000000002</c:v>
                </c:pt>
                <c:pt idx="923">
                  <c:v>60.009529000000001</c:v>
                </c:pt>
                <c:pt idx="924">
                  <c:v>60.009605000000001</c:v>
                </c:pt>
                <c:pt idx="925">
                  <c:v>60.009808</c:v>
                </c:pt>
                <c:pt idx="926">
                  <c:v>60.009990999999999</c:v>
                </c:pt>
                <c:pt idx="927">
                  <c:v>60.010264999999997</c:v>
                </c:pt>
                <c:pt idx="928">
                  <c:v>60.010342000000001</c:v>
                </c:pt>
                <c:pt idx="929">
                  <c:v>60.010528999999998</c:v>
                </c:pt>
                <c:pt idx="930">
                  <c:v>60.010714999999998</c:v>
                </c:pt>
                <c:pt idx="931">
                  <c:v>60.010978999999999</c:v>
                </c:pt>
                <c:pt idx="932">
                  <c:v>60.011051000000002</c:v>
                </c:pt>
                <c:pt idx="933">
                  <c:v>60.011237999999999</c:v>
                </c:pt>
                <c:pt idx="934">
                  <c:v>60.011409999999998</c:v>
                </c:pt>
                <c:pt idx="935">
                  <c:v>60.011673000000002</c:v>
                </c:pt>
                <c:pt idx="936">
                  <c:v>60.011738000000001</c:v>
                </c:pt>
                <c:pt idx="937">
                  <c:v>60.011916999999997</c:v>
                </c:pt>
                <c:pt idx="938">
                  <c:v>60.012089000000003</c:v>
                </c:pt>
                <c:pt idx="939">
                  <c:v>60.012337000000002</c:v>
                </c:pt>
                <c:pt idx="940">
                  <c:v>60.012402000000002</c:v>
                </c:pt>
                <c:pt idx="941">
                  <c:v>60.012573000000003</c:v>
                </c:pt>
                <c:pt idx="942">
                  <c:v>60.012732999999997</c:v>
                </c:pt>
                <c:pt idx="943">
                  <c:v>60.012981000000003</c:v>
                </c:pt>
                <c:pt idx="944">
                  <c:v>60.013038999999999</c:v>
                </c:pt>
                <c:pt idx="945">
                  <c:v>60.013202999999997</c:v>
                </c:pt>
                <c:pt idx="946">
                  <c:v>60.013359000000001</c:v>
                </c:pt>
                <c:pt idx="947">
                  <c:v>60.013603000000003</c:v>
                </c:pt>
                <c:pt idx="948">
                  <c:v>60.013649000000001</c:v>
                </c:pt>
                <c:pt idx="949">
                  <c:v>60.013812999999999</c:v>
                </c:pt>
                <c:pt idx="950">
                  <c:v>60.013961999999999</c:v>
                </c:pt>
                <c:pt idx="951">
                  <c:v>60.014198</c:v>
                </c:pt>
                <c:pt idx="952">
                  <c:v>60.014240000000001</c:v>
                </c:pt>
                <c:pt idx="953">
                  <c:v>60.014389000000001</c:v>
                </c:pt>
                <c:pt idx="954">
                  <c:v>60.014541999999999</c:v>
                </c:pt>
                <c:pt idx="955">
                  <c:v>60.014771000000003</c:v>
                </c:pt>
                <c:pt idx="956">
                  <c:v>60.014805000000003</c:v>
                </c:pt>
                <c:pt idx="957">
                  <c:v>60.014957000000003</c:v>
                </c:pt>
                <c:pt idx="958">
                  <c:v>60.015090999999998</c:v>
                </c:pt>
                <c:pt idx="959">
                  <c:v>60.015320000000003</c:v>
                </c:pt>
                <c:pt idx="960">
                  <c:v>60.015349999999998</c:v>
                </c:pt>
                <c:pt idx="961">
                  <c:v>60.015490999999997</c:v>
                </c:pt>
                <c:pt idx="962">
                  <c:v>60.015628999999997</c:v>
                </c:pt>
                <c:pt idx="963">
                  <c:v>60.01585</c:v>
                </c:pt>
                <c:pt idx="964">
                  <c:v>60.015877000000003</c:v>
                </c:pt>
                <c:pt idx="965">
                  <c:v>60.016013999999998</c:v>
                </c:pt>
                <c:pt idx="966">
                  <c:v>60.016143999999997</c:v>
                </c:pt>
                <c:pt idx="967">
                  <c:v>60.016356999999999</c:v>
                </c:pt>
                <c:pt idx="968">
                  <c:v>60.016379999999998</c:v>
                </c:pt>
                <c:pt idx="969">
                  <c:v>60.016514000000001</c:v>
                </c:pt>
                <c:pt idx="970">
                  <c:v>60.016643999999999</c:v>
                </c:pt>
                <c:pt idx="971">
                  <c:v>60.016852999999998</c:v>
                </c:pt>
                <c:pt idx="972">
                  <c:v>60.016871999999999</c:v>
                </c:pt>
                <c:pt idx="973">
                  <c:v>60.017001999999998</c:v>
                </c:pt>
                <c:pt idx="974">
                  <c:v>60.017124000000003</c:v>
                </c:pt>
                <c:pt idx="975">
                  <c:v>60.017330000000001</c:v>
                </c:pt>
                <c:pt idx="976">
                  <c:v>60.017344999999999</c:v>
                </c:pt>
                <c:pt idx="977">
                  <c:v>60.017474999999997</c:v>
                </c:pt>
                <c:pt idx="978">
                  <c:v>60.017589999999998</c:v>
                </c:pt>
                <c:pt idx="979">
                  <c:v>60.017795999999997</c:v>
                </c:pt>
                <c:pt idx="980">
                  <c:v>60.017811000000002</c:v>
                </c:pt>
                <c:pt idx="981">
                  <c:v>60.017932999999999</c:v>
                </c:pt>
                <c:pt idx="982">
                  <c:v>60.018047000000003</c:v>
                </c:pt>
                <c:pt idx="983">
                  <c:v>60.018245999999998</c:v>
                </c:pt>
                <c:pt idx="984">
                  <c:v>60.018253000000001</c:v>
                </c:pt>
                <c:pt idx="985">
                  <c:v>60.018374999999999</c:v>
                </c:pt>
                <c:pt idx="986">
                  <c:v>60.01849</c:v>
                </c:pt>
                <c:pt idx="987">
                  <c:v>60.018687999999997</c:v>
                </c:pt>
                <c:pt idx="988">
                  <c:v>60.018695999999998</c:v>
                </c:pt>
                <c:pt idx="989">
                  <c:v>60.018810000000002</c:v>
                </c:pt>
                <c:pt idx="990">
                  <c:v>60.018925000000003</c:v>
                </c:pt>
                <c:pt idx="991">
                  <c:v>60.019126999999997</c:v>
                </c:pt>
                <c:pt idx="992">
                  <c:v>60.019126999999997</c:v>
                </c:pt>
                <c:pt idx="993">
                  <c:v>60.019241000000001</c:v>
                </c:pt>
                <c:pt idx="994">
                  <c:v>60.019356000000002</c:v>
                </c:pt>
                <c:pt idx="995">
                  <c:v>60.019547000000003</c:v>
                </c:pt>
                <c:pt idx="996">
                  <c:v>60.019547000000003</c:v>
                </c:pt>
                <c:pt idx="997">
                  <c:v>60.019660999999999</c:v>
                </c:pt>
                <c:pt idx="998">
                  <c:v>60.019767999999999</c:v>
                </c:pt>
                <c:pt idx="999">
                  <c:v>60.019962</c:v>
                </c:pt>
                <c:pt idx="1000">
                  <c:v>60.019962</c:v>
                </c:pt>
                <c:pt idx="1001">
                  <c:v>60.020077000000001</c:v>
                </c:pt>
                <c:pt idx="1002">
                  <c:v>60.020175999999999</c:v>
                </c:pt>
                <c:pt idx="1003">
                  <c:v>60.02037</c:v>
                </c:pt>
                <c:pt idx="1004">
                  <c:v>60.02037</c:v>
                </c:pt>
                <c:pt idx="1005">
                  <c:v>60.020477</c:v>
                </c:pt>
                <c:pt idx="1006">
                  <c:v>60.020575999999998</c:v>
                </c:pt>
                <c:pt idx="1007">
                  <c:v>60.020771000000003</c:v>
                </c:pt>
                <c:pt idx="1008">
                  <c:v>60.020763000000002</c:v>
                </c:pt>
                <c:pt idx="1009">
                  <c:v>60.020870000000002</c:v>
                </c:pt>
                <c:pt idx="1010">
                  <c:v>60.020972999999998</c:v>
                </c:pt>
                <c:pt idx="1011">
                  <c:v>60.021155999999998</c:v>
                </c:pt>
                <c:pt idx="1012">
                  <c:v>60.021149000000001</c:v>
                </c:pt>
                <c:pt idx="1013">
                  <c:v>60.021251999999997</c:v>
                </c:pt>
                <c:pt idx="1014">
                  <c:v>60.021351000000003</c:v>
                </c:pt>
                <c:pt idx="1015">
                  <c:v>60.021529999999998</c:v>
                </c:pt>
                <c:pt idx="1016">
                  <c:v>60.021523000000002</c:v>
                </c:pt>
                <c:pt idx="1017">
                  <c:v>60.021622000000001</c:v>
                </c:pt>
                <c:pt idx="1018">
                  <c:v>60.021712999999998</c:v>
                </c:pt>
                <c:pt idx="1019">
                  <c:v>60.021892999999999</c:v>
                </c:pt>
                <c:pt idx="1020">
                  <c:v>60.021889000000002</c:v>
                </c:pt>
                <c:pt idx="1021">
                  <c:v>60.021979999999999</c:v>
                </c:pt>
                <c:pt idx="1022">
                  <c:v>60.022072000000001</c:v>
                </c:pt>
                <c:pt idx="1023">
                  <c:v>60.022250999999997</c:v>
                </c:pt>
                <c:pt idx="1024">
                  <c:v>60.022235999999999</c:v>
                </c:pt>
                <c:pt idx="1025">
                  <c:v>60.022331000000001</c:v>
                </c:pt>
                <c:pt idx="1026">
                  <c:v>60.022415000000002</c:v>
                </c:pt>
                <c:pt idx="1027">
                  <c:v>60.022593999999998</c:v>
                </c:pt>
                <c:pt idx="1028">
                  <c:v>60.022575000000003</c:v>
                </c:pt>
                <c:pt idx="1029">
                  <c:v>60.022666999999998</c:v>
                </c:pt>
                <c:pt idx="1030">
                  <c:v>60.022751</c:v>
                </c:pt>
                <c:pt idx="1031">
                  <c:v>60.022922999999999</c:v>
                </c:pt>
                <c:pt idx="1032">
                  <c:v>60.022902999999999</c:v>
                </c:pt>
                <c:pt idx="1033">
                  <c:v>60.022987000000001</c:v>
                </c:pt>
                <c:pt idx="1034">
                  <c:v>60.023074999999999</c:v>
                </c:pt>
                <c:pt idx="1035">
                  <c:v>60.023238999999997</c:v>
                </c:pt>
                <c:pt idx="1036">
                  <c:v>60.023215999999998</c:v>
                </c:pt>
                <c:pt idx="1037">
                  <c:v>60.023304000000003</c:v>
                </c:pt>
                <c:pt idx="1038">
                  <c:v>60.023380000000003</c:v>
                </c:pt>
                <c:pt idx="1039">
                  <c:v>60.023539999999997</c:v>
                </c:pt>
                <c:pt idx="1040">
                  <c:v>60.023518000000003</c:v>
                </c:pt>
                <c:pt idx="1041">
                  <c:v>60.023598</c:v>
                </c:pt>
                <c:pt idx="1042">
                  <c:v>60.023674</c:v>
                </c:pt>
                <c:pt idx="1043">
                  <c:v>60.023834000000001</c:v>
                </c:pt>
                <c:pt idx="1044">
                  <c:v>60.023803999999998</c:v>
                </c:pt>
                <c:pt idx="1045">
                  <c:v>60.023884000000002</c:v>
                </c:pt>
                <c:pt idx="1046">
                  <c:v>60.023960000000002</c:v>
                </c:pt>
                <c:pt idx="1047">
                  <c:v>60.024113</c:v>
                </c:pt>
                <c:pt idx="1048">
                  <c:v>60.024082</c:v>
                </c:pt>
                <c:pt idx="1049">
                  <c:v>60.024161999999997</c:v>
                </c:pt>
                <c:pt idx="1050">
                  <c:v>60.024227000000003</c:v>
                </c:pt>
                <c:pt idx="1051">
                  <c:v>60.024383999999998</c:v>
                </c:pt>
                <c:pt idx="1052">
                  <c:v>60.024344999999997</c:v>
                </c:pt>
                <c:pt idx="1053">
                  <c:v>60.024417999999997</c:v>
                </c:pt>
                <c:pt idx="1054">
                  <c:v>60.024482999999996</c:v>
                </c:pt>
                <c:pt idx="1055">
                  <c:v>60.024635000000004</c:v>
                </c:pt>
                <c:pt idx="1056">
                  <c:v>60.024597</c:v>
                </c:pt>
                <c:pt idx="1057">
                  <c:v>60.02467</c:v>
                </c:pt>
                <c:pt idx="1058">
                  <c:v>60.024734000000002</c:v>
                </c:pt>
                <c:pt idx="1059">
                  <c:v>60.024875999999999</c:v>
                </c:pt>
                <c:pt idx="1060">
                  <c:v>60.024833999999998</c:v>
                </c:pt>
                <c:pt idx="1061">
                  <c:v>60.024906000000001</c:v>
                </c:pt>
                <c:pt idx="1062">
                  <c:v>60.024963</c:v>
                </c:pt>
                <c:pt idx="1063">
                  <c:v>60.025105000000003</c:v>
                </c:pt>
                <c:pt idx="1064">
                  <c:v>60.025063000000003</c:v>
                </c:pt>
                <c:pt idx="1065">
                  <c:v>60.025126999999998</c:v>
                </c:pt>
                <c:pt idx="1066">
                  <c:v>60.025185</c:v>
                </c:pt>
                <c:pt idx="1067">
                  <c:v>60.025322000000003</c:v>
                </c:pt>
                <c:pt idx="1068">
                  <c:v>60.025275999999998</c:v>
                </c:pt>
                <c:pt idx="1069">
                  <c:v>60.025333000000003</c:v>
                </c:pt>
                <c:pt idx="1070">
                  <c:v>60.025390999999999</c:v>
                </c:pt>
                <c:pt idx="1071">
                  <c:v>60.02552</c:v>
                </c:pt>
                <c:pt idx="1072">
                  <c:v>60.025478</c:v>
                </c:pt>
                <c:pt idx="1073">
                  <c:v>60.025536000000002</c:v>
                </c:pt>
                <c:pt idx="1074">
                  <c:v>60.025585</c:v>
                </c:pt>
                <c:pt idx="1075">
                  <c:v>60.025714999999998</c:v>
                </c:pt>
                <c:pt idx="1076">
                  <c:v>60.025664999999996</c:v>
                </c:pt>
                <c:pt idx="1077">
                  <c:v>60.025719000000002</c:v>
                </c:pt>
                <c:pt idx="1078">
                  <c:v>60.025764000000002</c:v>
                </c:pt>
                <c:pt idx="1079">
                  <c:v>60.025894000000001</c:v>
                </c:pt>
                <c:pt idx="1080">
                  <c:v>60.025841</c:v>
                </c:pt>
                <c:pt idx="1081">
                  <c:v>60.025894000000001</c:v>
                </c:pt>
                <c:pt idx="1082">
                  <c:v>60.025944000000003</c:v>
                </c:pt>
                <c:pt idx="1083">
                  <c:v>60.026062000000003</c:v>
                </c:pt>
                <c:pt idx="1084">
                  <c:v>60.026012000000001</c:v>
                </c:pt>
                <c:pt idx="1085">
                  <c:v>60.026062000000003</c:v>
                </c:pt>
                <c:pt idx="1086">
                  <c:v>60.026108000000001</c:v>
                </c:pt>
                <c:pt idx="1087">
                  <c:v>60.026229999999998</c:v>
                </c:pt>
                <c:pt idx="1088">
                  <c:v>60.026173</c:v>
                </c:pt>
                <c:pt idx="1089">
                  <c:v>60.026215000000001</c:v>
                </c:pt>
                <c:pt idx="1090">
                  <c:v>60.026257000000001</c:v>
                </c:pt>
                <c:pt idx="1091">
                  <c:v>60.026378999999999</c:v>
                </c:pt>
                <c:pt idx="1092">
                  <c:v>60.026321000000003</c:v>
                </c:pt>
                <c:pt idx="1093">
                  <c:v>60.026363000000003</c:v>
                </c:pt>
                <c:pt idx="1094">
                  <c:v>60.026404999999997</c:v>
                </c:pt>
                <c:pt idx="1095">
                  <c:v>60.026519999999998</c:v>
                </c:pt>
                <c:pt idx="1096">
                  <c:v>60.026465999999999</c:v>
                </c:pt>
                <c:pt idx="1097">
                  <c:v>60.026508</c:v>
                </c:pt>
                <c:pt idx="1098">
                  <c:v>60.026542999999997</c:v>
                </c:pt>
                <c:pt idx="1099">
                  <c:v>60.026657</c:v>
                </c:pt>
                <c:pt idx="1100">
                  <c:v>60.026592000000001</c:v>
                </c:pt>
                <c:pt idx="1101">
                  <c:v>60.026634000000001</c:v>
                </c:pt>
                <c:pt idx="1102">
                  <c:v>60.026671999999998</c:v>
                </c:pt>
                <c:pt idx="1103">
                  <c:v>60.026786999999999</c:v>
                </c:pt>
                <c:pt idx="1104">
                  <c:v>60.026721999999999</c:v>
                </c:pt>
                <c:pt idx="1105">
                  <c:v>60.026755999999999</c:v>
                </c:pt>
                <c:pt idx="1106">
                  <c:v>60.026794000000002</c:v>
                </c:pt>
                <c:pt idx="1107">
                  <c:v>60.026901000000002</c:v>
                </c:pt>
                <c:pt idx="1108">
                  <c:v>60.026836000000003</c:v>
                </c:pt>
                <c:pt idx="1109">
                  <c:v>60.026871</c:v>
                </c:pt>
                <c:pt idx="1110">
                  <c:v>60.026901000000002</c:v>
                </c:pt>
                <c:pt idx="1111">
                  <c:v>60.027008000000002</c:v>
                </c:pt>
                <c:pt idx="1112">
                  <c:v>60.026943000000003</c:v>
                </c:pt>
                <c:pt idx="1113">
                  <c:v>60.026978</c:v>
                </c:pt>
                <c:pt idx="1114">
                  <c:v>60.027000000000001</c:v>
                </c:pt>
                <c:pt idx="1115">
                  <c:v>60.027107000000001</c:v>
                </c:pt>
                <c:pt idx="1116">
                  <c:v>60.027042000000002</c:v>
                </c:pt>
                <c:pt idx="1117">
                  <c:v>60.027073000000001</c:v>
                </c:pt>
                <c:pt idx="1118">
                  <c:v>60.027099999999997</c:v>
                </c:pt>
                <c:pt idx="1119">
                  <c:v>60.027203</c:v>
                </c:pt>
                <c:pt idx="1120">
                  <c:v>60.02713</c:v>
                </c:pt>
                <c:pt idx="1121">
                  <c:v>60.027157000000003</c:v>
                </c:pt>
                <c:pt idx="1122">
                  <c:v>60.027180000000001</c:v>
                </c:pt>
                <c:pt idx="1123">
                  <c:v>60.027279</c:v>
                </c:pt>
                <c:pt idx="1124">
                  <c:v>60.027206</c:v>
                </c:pt>
                <c:pt idx="1125">
                  <c:v>60.027237</c:v>
                </c:pt>
                <c:pt idx="1126">
                  <c:v>60.027259999999998</c:v>
                </c:pt>
                <c:pt idx="1127">
                  <c:v>60.027358999999997</c:v>
                </c:pt>
                <c:pt idx="1128">
                  <c:v>60.027279</c:v>
                </c:pt>
                <c:pt idx="1129">
                  <c:v>60.027309000000002</c:v>
                </c:pt>
                <c:pt idx="1130">
                  <c:v>60.027327999999997</c:v>
                </c:pt>
                <c:pt idx="1131">
                  <c:v>60.027424000000003</c:v>
                </c:pt>
                <c:pt idx="1132">
                  <c:v>60.027343999999999</c:v>
                </c:pt>
                <c:pt idx="1133">
                  <c:v>60.027374000000002</c:v>
                </c:pt>
                <c:pt idx="1134">
                  <c:v>60.027386</c:v>
                </c:pt>
                <c:pt idx="1135">
                  <c:v>60.027489000000003</c:v>
                </c:pt>
                <c:pt idx="1136">
                  <c:v>60.027408999999999</c:v>
                </c:pt>
                <c:pt idx="1137">
                  <c:v>60.027431</c:v>
                </c:pt>
                <c:pt idx="1138">
                  <c:v>60.027442999999998</c:v>
                </c:pt>
                <c:pt idx="1139">
                  <c:v>60.027538</c:v>
                </c:pt>
                <c:pt idx="1140">
                  <c:v>60.027458000000003</c:v>
                </c:pt>
                <c:pt idx="1141">
                  <c:v>60.027481000000002</c:v>
                </c:pt>
                <c:pt idx="1142">
                  <c:v>60.027495999999999</c:v>
                </c:pt>
                <c:pt idx="1143">
                  <c:v>60.027588000000002</c:v>
                </c:pt>
                <c:pt idx="1144">
                  <c:v>60.027507999999997</c:v>
                </c:pt>
                <c:pt idx="1145">
                  <c:v>60.027523000000002</c:v>
                </c:pt>
                <c:pt idx="1146">
                  <c:v>60.027538</c:v>
                </c:pt>
                <c:pt idx="1147">
                  <c:v>60.027630000000002</c:v>
                </c:pt>
                <c:pt idx="1148">
                  <c:v>60.027549999999998</c:v>
                </c:pt>
                <c:pt idx="1149">
                  <c:v>60.027565000000003</c:v>
                </c:pt>
                <c:pt idx="1150">
                  <c:v>60.02758</c:v>
                </c:pt>
                <c:pt idx="1151">
                  <c:v>60.027664000000001</c:v>
                </c:pt>
                <c:pt idx="1152">
                  <c:v>60.027588000000002</c:v>
                </c:pt>
                <c:pt idx="1153">
                  <c:v>60.027602999999999</c:v>
                </c:pt>
                <c:pt idx="1154">
                  <c:v>60.027614999999997</c:v>
                </c:pt>
                <c:pt idx="1155">
                  <c:v>60.027701999999998</c:v>
                </c:pt>
                <c:pt idx="1156">
                  <c:v>60.027622000000001</c:v>
                </c:pt>
                <c:pt idx="1157">
                  <c:v>60.027636999999999</c:v>
                </c:pt>
                <c:pt idx="1158">
                  <c:v>60.027645</c:v>
                </c:pt>
                <c:pt idx="1159">
                  <c:v>60.027729000000001</c:v>
                </c:pt>
                <c:pt idx="1160">
                  <c:v>60.027653000000001</c:v>
                </c:pt>
                <c:pt idx="1161">
                  <c:v>60.027664000000001</c:v>
                </c:pt>
                <c:pt idx="1162">
                  <c:v>60.027672000000003</c:v>
                </c:pt>
                <c:pt idx="1163">
                  <c:v>60.027760000000001</c:v>
                </c:pt>
                <c:pt idx="1164">
                  <c:v>60.027672000000003</c:v>
                </c:pt>
                <c:pt idx="1165">
                  <c:v>60.027687</c:v>
                </c:pt>
                <c:pt idx="1166">
                  <c:v>60.027695000000001</c:v>
                </c:pt>
                <c:pt idx="1167">
                  <c:v>60.027779000000002</c:v>
                </c:pt>
                <c:pt idx="1168">
                  <c:v>60.027695000000001</c:v>
                </c:pt>
                <c:pt idx="1169">
                  <c:v>60.027701999999998</c:v>
                </c:pt>
                <c:pt idx="1170">
                  <c:v>60.027709999999999</c:v>
                </c:pt>
                <c:pt idx="1171">
                  <c:v>60.027785999999999</c:v>
                </c:pt>
                <c:pt idx="1172">
                  <c:v>60.027701999999998</c:v>
                </c:pt>
                <c:pt idx="1173">
                  <c:v>60.027718</c:v>
                </c:pt>
                <c:pt idx="1174">
                  <c:v>60.027718</c:v>
                </c:pt>
                <c:pt idx="1175">
                  <c:v>60.027802000000001</c:v>
                </c:pt>
                <c:pt idx="1176">
                  <c:v>60.027709999999999</c:v>
                </c:pt>
                <c:pt idx="1177">
                  <c:v>60.027724999999997</c:v>
                </c:pt>
                <c:pt idx="1178">
                  <c:v>60.027724999999997</c:v>
                </c:pt>
                <c:pt idx="1179">
                  <c:v>60.027802000000001</c:v>
                </c:pt>
                <c:pt idx="1180">
                  <c:v>60.027709999999999</c:v>
                </c:pt>
                <c:pt idx="1181">
                  <c:v>60.027718</c:v>
                </c:pt>
                <c:pt idx="1182">
                  <c:v>60.027724999999997</c:v>
                </c:pt>
                <c:pt idx="1183">
                  <c:v>60.027802000000001</c:v>
                </c:pt>
                <c:pt idx="1184">
                  <c:v>60.027709999999999</c:v>
                </c:pt>
                <c:pt idx="1185">
                  <c:v>60.027718</c:v>
                </c:pt>
                <c:pt idx="1186">
                  <c:v>60.027718</c:v>
                </c:pt>
                <c:pt idx="1187">
                  <c:v>60.027785999999999</c:v>
                </c:pt>
                <c:pt idx="1188">
                  <c:v>60.027701999999998</c:v>
                </c:pt>
                <c:pt idx="1189">
                  <c:v>60.027701999999998</c:v>
                </c:pt>
                <c:pt idx="1190">
                  <c:v>60.027701999999998</c:v>
                </c:pt>
                <c:pt idx="1191">
                  <c:v>60.027779000000002</c:v>
                </c:pt>
                <c:pt idx="1192">
                  <c:v>60.027687</c:v>
                </c:pt>
                <c:pt idx="1193">
                  <c:v>60.027687</c:v>
                </c:pt>
                <c:pt idx="1194">
                  <c:v>60.027687</c:v>
                </c:pt>
                <c:pt idx="1195">
                  <c:v>60.027760000000001</c:v>
                </c:pt>
                <c:pt idx="1196">
                  <c:v>60.027664000000001</c:v>
                </c:pt>
                <c:pt idx="1197">
                  <c:v>60.027664000000001</c:v>
                </c:pt>
                <c:pt idx="1198">
                  <c:v>60.027664000000001</c:v>
                </c:pt>
                <c:pt idx="1199">
                  <c:v>60.027729000000001</c:v>
                </c:pt>
                <c:pt idx="1200">
                  <c:v>60.027636999999999</c:v>
                </c:pt>
                <c:pt idx="1201">
                  <c:v>60.027636999999999</c:v>
                </c:pt>
                <c:pt idx="1202">
                  <c:v>60.027630000000002</c:v>
                </c:pt>
                <c:pt idx="1203">
                  <c:v>60.027701999999998</c:v>
                </c:pt>
                <c:pt idx="1204">
                  <c:v>60.027602999999999</c:v>
                </c:pt>
                <c:pt idx="1205">
                  <c:v>60.027602999999999</c:v>
                </c:pt>
                <c:pt idx="1206">
                  <c:v>60.027596000000003</c:v>
                </c:pt>
                <c:pt idx="1207">
                  <c:v>60.027664000000001</c:v>
                </c:pt>
                <c:pt idx="1208">
                  <c:v>60.027565000000003</c:v>
                </c:pt>
                <c:pt idx="1209">
                  <c:v>60.027565000000003</c:v>
                </c:pt>
                <c:pt idx="1210">
                  <c:v>60.027557000000002</c:v>
                </c:pt>
                <c:pt idx="1211">
                  <c:v>60.027622000000001</c:v>
                </c:pt>
                <c:pt idx="1212">
                  <c:v>60.027523000000002</c:v>
                </c:pt>
                <c:pt idx="1213">
                  <c:v>60.027515000000001</c:v>
                </c:pt>
                <c:pt idx="1214">
                  <c:v>60.027507999999997</c:v>
                </c:pt>
                <c:pt idx="1215">
                  <c:v>60.027572999999997</c:v>
                </c:pt>
                <c:pt idx="1216">
                  <c:v>60.027465999999997</c:v>
                </c:pt>
                <c:pt idx="1217">
                  <c:v>60.027458000000003</c:v>
                </c:pt>
                <c:pt idx="1218">
                  <c:v>60.027450999999999</c:v>
                </c:pt>
                <c:pt idx="1219">
                  <c:v>60.027515000000001</c:v>
                </c:pt>
                <c:pt idx="1220">
                  <c:v>60.027408999999999</c:v>
                </c:pt>
                <c:pt idx="1221">
                  <c:v>60.027400999999998</c:v>
                </c:pt>
                <c:pt idx="1222">
                  <c:v>60.027386</c:v>
                </c:pt>
                <c:pt idx="1223">
                  <c:v>60.027450999999999</c:v>
                </c:pt>
                <c:pt idx="1224">
                  <c:v>60.027343999999999</c:v>
                </c:pt>
                <c:pt idx="1225">
                  <c:v>60.027335999999998</c:v>
                </c:pt>
                <c:pt idx="1226">
                  <c:v>60.027321000000001</c:v>
                </c:pt>
                <c:pt idx="1227">
                  <c:v>60.027382000000003</c:v>
                </c:pt>
                <c:pt idx="1228">
                  <c:v>60.027270999999999</c:v>
                </c:pt>
                <c:pt idx="1229">
                  <c:v>60.027267000000002</c:v>
                </c:pt>
                <c:pt idx="1230">
                  <c:v>60.027251999999997</c:v>
                </c:pt>
                <c:pt idx="1231">
                  <c:v>60.027309000000002</c:v>
                </c:pt>
                <c:pt idx="1232">
                  <c:v>60.027203</c:v>
                </c:pt>
                <c:pt idx="1233">
                  <c:v>60.027186999999998</c:v>
                </c:pt>
                <c:pt idx="1234">
                  <c:v>60.027172</c:v>
                </c:pt>
                <c:pt idx="1235">
                  <c:v>60.027228999999998</c:v>
                </c:pt>
                <c:pt idx="1236">
                  <c:v>60.027121999999999</c:v>
                </c:pt>
                <c:pt idx="1237">
                  <c:v>60.027107000000001</c:v>
                </c:pt>
                <c:pt idx="1238">
                  <c:v>60.027092000000003</c:v>
                </c:pt>
                <c:pt idx="1239">
                  <c:v>60.027152999999998</c:v>
                </c:pt>
                <c:pt idx="1240">
                  <c:v>60.027042000000002</c:v>
                </c:pt>
                <c:pt idx="1241">
                  <c:v>60.027031000000001</c:v>
                </c:pt>
                <c:pt idx="1242">
                  <c:v>60.027016000000003</c:v>
                </c:pt>
                <c:pt idx="1243">
                  <c:v>60.027065</c:v>
                </c:pt>
                <c:pt idx="1244">
                  <c:v>60.026958</c:v>
                </c:pt>
                <c:pt idx="1245">
                  <c:v>60.026950999999997</c:v>
                </c:pt>
                <c:pt idx="1246">
                  <c:v>60.026927999999998</c:v>
                </c:pt>
                <c:pt idx="1247">
                  <c:v>60.026985000000003</c:v>
                </c:pt>
                <c:pt idx="1248">
                  <c:v>60.026878000000004</c:v>
                </c:pt>
                <c:pt idx="1249">
                  <c:v>60.026862999999999</c:v>
                </c:pt>
                <c:pt idx="1250">
                  <c:v>60.026843999999997</c:v>
                </c:pt>
                <c:pt idx="1251">
                  <c:v>60.026901000000002</c:v>
                </c:pt>
                <c:pt idx="1252">
                  <c:v>60.026794000000002</c:v>
                </c:pt>
                <c:pt idx="1253">
                  <c:v>60.026778999999998</c:v>
                </c:pt>
                <c:pt idx="1254">
                  <c:v>60.026755999999999</c:v>
                </c:pt>
                <c:pt idx="1255">
                  <c:v>60.026814000000002</c:v>
                </c:pt>
                <c:pt idx="1256">
                  <c:v>60.026707000000002</c:v>
                </c:pt>
                <c:pt idx="1257">
                  <c:v>60.026694999999997</c:v>
                </c:pt>
                <c:pt idx="1258">
                  <c:v>60.026671999999998</c:v>
                </c:pt>
                <c:pt idx="1259">
                  <c:v>60.026730000000001</c:v>
                </c:pt>
                <c:pt idx="1260">
                  <c:v>60.026623000000001</c:v>
                </c:pt>
                <c:pt idx="1261">
                  <c:v>60.026608000000003</c:v>
                </c:pt>
                <c:pt idx="1262">
                  <c:v>60.026584999999997</c:v>
                </c:pt>
                <c:pt idx="1263">
                  <c:v>60.026634000000001</c:v>
                </c:pt>
                <c:pt idx="1264">
                  <c:v>60.026527000000002</c:v>
                </c:pt>
                <c:pt idx="1265">
                  <c:v>60.026516000000001</c:v>
                </c:pt>
                <c:pt idx="1266">
                  <c:v>60.026493000000002</c:v>
                </c:pt>
                <c:pt idx="1267">
                  <c:v>60.02655</c:v>
                </c:pt>
                <c:pt idx="1268">
                  <c:v>60.026443</c:v>
                </c:pt>
                <c:pt idx="1269">
                  <c:v>60.026420999999999</c:v>
                </c:pt>
                <c:pt idx="1270">
                  <c:v>60.026404999999997</c:v>
                </c:pt>
                <c:pt idx="1271">
                  <c:v>60.026459000000003</c:v>
                </c:pt>
                <c:pt idx="1272">
                  <c:v>60.026352000000003</c:v>
                </c:pt>
                <c:pt idx="1273">
                  <c:v>60.026328999999997</c:v>
                </c:pt>
                <c:pt idx="1274">
                  <c:v>60.026313999999999</c:v>
                </c:pt>
                <c:pt idx="1275">
                  <c:v>60.026363000000003</c:v>
                </c:pt>
                <c:pt idx="1276">
                  <c:v>60.026249</c:v>
                </c:pt>
                <c:pt idx="1277">
                  <c:v>60.026237000000002</c:v>
                </c:pt>
                <c:pt idx="1278">
                  <c:v>60.026215000000001</c:v>
                </c:pt>
                <c:pt idx="1279">
                  <c:v>60.026263999999998</c:v>
                </c:pt>
                <c:pt idx="1280">
                  <c:v>60.026156999999998</c:v>
                </c:pt>
                <c:pt idx="1281">
                  <c:v>60.026142</c:v>
                </c:pt>
                <c:pt idx="1282">
                  <c:v>60.026122999999998</c:v>
                </c:pt>
                <c:pt idx="1283">
                  <c:v>60.026173</c:v>
                </c:pt>
                <c:pt idx="1284">
                  <c:v>60.026057999999999</c:v>
                </c:pt>
                <c:pt idx="1285">
                  <c:v>60.026043000000001</c:v>
                </c:pt>
                <c:pt idx="1286">
                  <c:v>60.026020000000003</c:v>
                </c:pt>
                <c:pt idx="1287">
                  <c:v>60.026069999999997</c:v>
                </c:pt>
                <c:pt idx="1288">
                  <c:v>60.025955000000003</c:v>
                </c:pt>
                <c:pt idx="1289">
                  <c:v>60.025944000000003</c:v>
                </c:pt>
                <c:pt idx="1290">
                  <c:v>60.025920999999997</c:v>
                </c:pt>
                <c:pt idx="1291">
                  <c:v>60.025970000000001</c:v>
                </c:pt>
                <c:pt idx="1292">
                  <c:v>60.025855999999997</c:v>
                </c:pt>
                <c:pt idx="1293">
                  <c:v>60.025832999999999</c:v>
                </c:pt>
                <c:pt idx="1294">
                  <c:v>60.025813999999997</c:v>
                </c:pt>
                <c:pt idx="1295">
                  <c:v>60.025863999999999</c:v>
                </c:pt>
                <c:pt idx="1296">
                  <c:v>60.025756999999999</c:v>
                </c:pt>
                <c:pt idx="1297">
                  <c:v>60.025734</c:v>
                </c:pt>
                <c:pt idx="1298">
                  <c:v>60.025714999999998</c:v>
                </c:pt>
                <c:pt idx="1299">
                  <c:v>60.025756999999999</c:v>
                </c:pt>
                <c:pt idx="1300">
                  <c:v>60.025649999999999</c:v>
                </c:pt>
                <c:pt idx="1301">
                  <c:v>60.025627</c:v>
                </c:pt>
                <c:pt idx="1302">
                  <c:v>60.025604000000001</c:v>
                </c:pt>
                <c:pt idx="1303">
                  <c:v>60.025649999999999</c:v>
                </c:pt>
                <c:pt idx="1304">
                  <c:v>60.025536000000002</c:v>
                </c:pt>
                <c:pt idx="1305">
                  <c:v>60.02552</c:v>
                </c:pt>
                <c:pt idx="1306">
                  <c:v>60.025489999999998</c:v>
                </c:pt>
                <c:pt idx="1307">
                  <c:v>60.025542999999999</c:v>
                </c:pt>
                <c:pt idx="1308">
                  <c:v>60.025429000000003</c:v>
                </c:pt>
                <c:pt idx="1309">
                  <c:v>60.025405999999997</c:v>
                </c:pt>
                <c:pt idx="1310">
                  <c:v>60.025374999999997</c:v>
                </c:pt>
                <c:pt idx="1311">
                  <c:v>60.025429000000003</c:v>
                </c:pt>
                <c:pt idx="1312">
                  <c:v>60.025314000000002</c:v>
                </c:pt>
                <c:pt idx="1313">
                  <c:v>60.025291000000003</c:v>
                </c:pt>
                <c:pt idx="1314">
                  <c:v>60.025261</c:v>
                </c:pt>
                <c:pt idx="1315">
                  <c:v>60.025306999999998</c:v>
                </c:pt>
                <c:pt idx="1316">
                  <c:v>60.025191999999997</c:v>
                </c:pt>
                <c:pt idx="1317">
                  <c:v>60.025168999999998</c:v>
                </c:pt>
                <c:pt idx="1318">
                  <c:v>60.025143</c:v>
                </c:pt>
                <c:pt idx="1319">
                  <c:v>60.025185</c:v>
                </c:pt>
                <c:pt idx="1320">
                  <c:v>60.025069999999999</c:v>
                </c:pt>
                <c:pt idx="1321">
                  <c:v>60.025047000000001</c:v>
                </c:pt>
                <c:pt idx="1322">
                  <c:v>60.025021000000002</c:v>
                </c:pt>
                <c:pt idx="1323">
                  <c:v>60.025063000000003</c:v>
                </c:pt>
                <c:pt idx="1324">
                  <c:v>60.024940000000001</c:v>
                </c:pt>
                <c:pt idx="1325">
                  <c:v>60.024918</c:v>
                </c:pt>
                <c:pt idx="1326">
                  <c:v>60.024890999999997</c:v>
                </c:pt>
                <c:pt idx="1327">
                  <c:v>60.024932999999997</c:v>
                </c:pt>
                <c:pt idx="1328">
                  <c:v>60.024818000000003</c:v>
                </c:pt>
                <c:pt idx="1329">
                  <c:v>60.024791999999998</c:v>
                </c:pt>
                <c:pt idx="1330">
                  <c:v>60.024760999999998</c:v>
                </c:pt>
                <c:pt idx="1331">
                  <c:v>60.024802999999999</c:v>
                </c:pt>
                <c:pt idx="1332">
                  <c:v>60.024684999999998</c:v>
                </c:pt>
                <c:pt idx="1333">
                  <c:v>60.024661999999999</c:v>
                </c:pt>
                <c:pt idx="1334">
                  <c:v>60.024635000000004</c:v>
                </c:pt>
                <c:pt idx="1335">
                  <c:v>60.024676999999997</c:v>
                </c:pt>
                <c:pt idx="1336">
                  <c:v>60.024554999999999</c:v>
                </c:pt>
                <c:pt idx="1337">
                  <c:v>60.024524999999997</c:v>
                </c:pt>
                <c:pt idx="1338">
                  <c:v>60.024498000000001</c:v>
                </c:pt>
                <c:pt idx="1339">
                  <c:v>60.024540000000002</c:v>
                </c:pt>
                <c:pt idx="1340">
                  <c:v>60.024425999999998</c:v>
                </c:pt>
                <c:pt idx="1341">
                  <c:v>60.024399000000003</c:v>
                </c:pt>
                <c:pt idx="1342">
                  <c:v>60.024368000000003</c:v>
                </c:pt>
                <c:pt idx="1343">
                  <c:v>60.024410000000003</c:v>
                </c:pt>
                <c:pt idx="1344">
                  <c:v>60.024292000000003</c:v>
                </c:pt>
                <c:pt idx="1345">
                  <c:v>60.024268999999997</c:v>
                </c:pt>
                <c:pt idx="1346">
                  <c:v>60.024231</c:v>
                </c:pt>
                <c:pt idx="1347">
                  <c:v>60.024276999999998</c:v>
                </c:pt>
                <c:pt idx="1348">
                  <c:v>60.024161999999997</c:v>
                </c:pt>
                <c:pt idx="1349">
                  <c:v>60.024132000000002</c:v>
                </c:pt>
                <c:pt idx="1350">
                  <c:v>60.024104999999999</c:v>
                </c:pt>
                <c:pt idx="1351">
                  <c:v>60.024146999999999</c:v>
                </c:pt>
                <c:pt idx="1352">
                  <c:v>60.024033000000003</c:v>
                </c:pt>
                <c:pt idx="1353">
                  <c:v>60.024002000000003</c:v>
                </c:pt>
                <c:pt idx="1354">
                  <c:v>60.023975</c:v>
                </c:pt>
                <c:pt idx="1355">
                  <c:v>60.024017000000001</c:v>
                </c:pt>
                <c:pt idx="1356">
                  <c:v>60.023895000000003</c:v>
                </c:pt>
                <c:pt idx="1357">
                  <c:v>60.023876000000001</c:v>
                </c:pt>
                <c:pt idx="1358">
                  <c:v>60.023845999999999</c:v>
                </c:pt>
                <c:pt idx="1359">
                  <c:v>60.023884000000002</c:v>
                </c:pt>
                <c:pt idx="1360">
                  <c:v>60.023769000000001</c:v>
                </c:pt>
                <c:pt idx="1361">
                  <c:v>60.023746000000003</c:v>
                </c:pt>
                <c:pt idx="1362">
                  <c:v>60.023712000000003</c:v>
                </c:pt>
                <c:pt idx="1363">
                  <c:v>60.023753999999997</c:v>
                </c:pt>
                <c:pt idx="1364">
                  <c:v>60.02364</c:v>
                </c:pt>
                <c:pt idx="1365">
                  <c:v>60.023609</c:v>
                </c:pt>
                <c:pt idx="1366">
                  <c:v>60.023581999999998</c:v>
                </c:pt>
                <c:pt idx="1367">
                  <c:v>60.023623999999998</c:v>
                </c:pt>
                <c:pt idx="1368">
                  <c:v>60.023502000000001</c:v>
                </c:pt>
                <c:pt idx="1369">
                  <c:v>60.023482999999999</c:v>
                </c:pt>
                <c:pt idx="1370">
                  <c:v>60.023453000000003</c:v>
                </c:pt>
                <c:pt idx="1371">
                  <c:v>60.023491</c:v>
                </c:pt>
                <c:pt idx="1372">
                  <c:v>60.023375999999999</c:v>
                </c:pt>
                <c:pt idx="1373">
                  <c:v>60.023345999999997</c:v>
                </c:pt>
                <c:pt idx="1374">
                  <c:v>60.023314999999997</c:v>
                </c:pt>
                <c:pt idx="1375">
                  <c:v>60.023361000000001</c:v>
                </c:pt>
                <c:pt idx="1376">
                  <c:v>60.023238999999997</c:v>
                </c:pt>
                <c:pt idx="1377">
                  <c:v>60.023215999999998</c:v>
                </c:pt>
                <c:pt idx="1378">
                  <c:v>60.023181999999998</c:v>
                </c:pt>
                <c:pt idx="1379">
                  <c:v>60.023223999999999</c:v>
                </c:pt>
                <c:pt idx="1380">
                  <c:v>60.023108999999998</c:v>
                </c:pt>
                <c:pt idx="1381">
                  <c:v>60.023083</c:v>
                </c:pt>
                <c:pt idx="1382">
                  <c:v>60.023052</c:v>
                </c:pt>
                <c:pt idx="1383">
                  <c:v>60.023086999999997</c:v>
                </c:pt>
                <c:pt idx="1384">
                  <c:v>60.022972000000003</c:v>
                </c:pt>
                <c:pt idx="1385">
                  <c:v>60.022945</c:v>
                </c:pt>
                <c:pt idx="1386">
                  <c:v>60.022919000000002</c:v>
                </c:pt>
                <c:pt idx="1387">
                  <c:v>60.022961000000002</c:v>
                </c:pt>
                <c:pt idx="1388">
                  <c:v>60.022838999999998</c:v>
                </c:pt>
                <c:pt idx="1389">
                  <c:v>60.022815999999999</c:v>
                </c:pt>
                <c:pt idx="1390">
                  <c:v>60.022781000000002</c:v>
                </c:pt>
                <c:pt idx="1391">
                  <c:v>60.022823000000002</c:v>
                </c:pt>
                <c:pt idx="1392">
                  <c:v>60.022700999999998</c:v>
                </c:pt>
                <c:pt idx="1393">
                  <c:v>60.022682000000003</c:v>
                </c:pt>
                <c:pt idx="1394">
                  <c:v>60.022652000000001</c:v>
                </c:pt>
                <c:pt idx="1395">
                  <c:v>60.022689999999997</c:v>
                </c:pt>
                <c:pt idx="1396">
                  <c:v>60.022575000000003</c:v>
                </c:pt>
                <c:pt idx="1397">
                  <c:v>60.022545000000001</c:v>
                </c:pt>
                <c:pt idx="1398">
                  <c:v>60.022514000000001</c:v>
                </c:pt>
                <c:pt idx="1399">
                  <c:v>60.022559999999999</c:v>
                </c:pt>
                <c:pt idx="1400">
                  <c:v>60.022438000000001</c:v>
                </c:pt>
                <c:pt idx="1401">
                  <c:v>60.022407999999999</c:v>
                </c:pt>
                <c:pt idx="1402">
                  <c:v>60.022381000000003</c:v>
                </c:pt>
                <c:pt idx="1403">
                  <c:v>60.022423000000003</c:v>
                </c:pt>
                <c:pt idx="1404">
                  <c:v>60.022300999999999</c:v>
                </c:pt>
                <c:pt idx="1405">
                  <c:v>60.022281999999997</c:v>
                </c:pt>
                <c:pt idx="1406">
                  <c:v>60.022250999999997</c:v>
                </c:pt>
                <c:pt idx="1407">
                  <c:v>60.022284999999997</c:v>
                </c:pt>
                <c:pt idx="1408">
                  <c:v>60.022171</c:v>
                </c:pt>
                <c:pt idx="1409">
                  <c:v>60.022143999999997</c:v>
                </c:pt>
                <c:pt idx="1410">
                  <c:v>60.022117999999999</c:v>
                </c:pt>
                <c:pt idx="1411">
                  <c:v>60.02216</c:v>
                </c:pt>
                <c:pt idx="1412">
                  <c:v>60.022038000000002</c:v>
                </c:pt>
                <c:pt idx="1413">
                  <c:v>60.022007000000002</c:v>
                </c:pt>
                <c:pt idx="1414">
                  <c:v>60.021979999999999</c:v>
                </c:pt>
                <c:pt idx="1415">
                  <c:v>60.022022</c:v>
                </c:pt>
                <c:pt idx="1416">
                  <c:v>60.021900000000002</c:v>
                </c:pt>
                <c:pt idx="1417">
                  <c:v>60.021872999999999</c:v>
                </c:pt>
                <c:pt idx="1418">
                  <c:v>60.021842999999997</c:v>
                </c:pt>
                <c:pt idx="1419">
                  <c:v>60.021881</c:v>
                </c:pt>
                <c:pt idx="1420">
                  <c:v>60.021766999999997</c:v>
                </c:pt>
                <c:pt idx="1421">
                  <c:v>60.021735999999997</c:v>
                </c:pt>
                <c:pt idx="1422">
                  <c:v>60.021709000000001</c:v>
                </c:pt>
                <c:pt idx="1423">
                  <c:v>60.021743999999998</c:v>
                </c:pt>
                <c:pt idx="1424">
                  <c:v>60.021628999999997</c:v>
                </c:pt>
                <c:pt idx="1425">
                  <c:v>60.021599000000002</c:v>
                </c:pt>
                <c:pt idx="1426">
                  <c:v>60.021563999999998</c:v>
                </c:pt>
                <c:pt idx="1427">
                  <c:v>60.021605999999998</c:v>
                </c:pt>
                <c:pt idx="1428">
                  <c:v>60.021484000000001</c:v>
                </c:pt>
                <c:pt idx="1429">
                  <c:v>60.021464999999999</c:v>
                </c:pt>
                <c:pt idx="1430">
                  <c:v>60.021431</c:v>
                </c:pt>
                <c:pt idx="1431">
                  <c:v>60.021473</c:v>
                </c:pt>
                <c:pt idx="1432">
                  <c:v>60.021351000000003</c:v>
                </c:pt>
                <c:pt idx="1433">
                  <c:v>60.021320000000003</c:v>
                </c:pt>
                <c:pt idx="1434">
                  <c:v>60.021293999999997</c:v>
                </c:pt>
                <c:pt idx="1435">
                  <c:v>60.021335999999998</c:v>
                </c:pt>
                <c:pt idx="1436">
                  <c:v>60.021214000000001</c:v>
                </c:pt>
                <c:pt idx="1437">
                  <c:v>60.021186999999998</c:v>
                </c:pt>
                <c:pt idx="1438">
                  <c:v>60.021155999999998</c:v>
                </c:pt>
                <c:pt idx="1439">
                  <c:v>60.021202000000002</c:v>
                </c:pt>
                <c:pt idx="1440">
                  <c:v>60.021079999999998</c:v>
                </c:pt>
                <c:pt idx="1441">
                  <c:v>60.021048999999998</c:v>
                </c:pt>
                <c:pt idx="1442">
                  <c:v>60.021023</c:v>
                </c:pt>
                <c:pt idx="1443">
                  <c:v>60.021065</c:v>
                </c:pt>
                <c:pt idx="1444">
                  <c:v>60.020943000000003</c:v>
                </c:pt>
                <c:pt idx="1445">
                  <c:v>60.020912000000003</c:v>
                </c:pt>
                <c:pt idx="1446">
                  <c:v>60.020885</c:v>
                </c:pt>
                <c:pt idx="1447">
                  <c:v>60.020927</c:v>
                </c:pt>
                <c:pt idx="1448">
                  <c:v>60.020805000000003</c:v>
                </c:pt>
                <c:pt idx="1449">
                  <c:v>60.020786000000001</c:v>
                </c:pt>
                <c:pt idx="1450">
                  <c:v>60.020755999999999</c:v>
                </c:pt>
                <c:pt idx="1451">
                  <c:v>60.020794000000002</c:v>
                </c:pt>
                <c:pt idx="1452">
                  <c:v>60.020679000000001</c:v>
                </c:pt>
                <c:pt idx="1453">
                  <c:v>60.020648999999999</c:v>
                </c:pt>
                <c:pt idx="1454">
                  <c:v>60.020622000000003</c:v>
                </c:pt>
                <c:pt idx="1455">
                  <c:v>60.020663999999996</c:v>
                </c:pt>
                <c:pt idx="1456">
                  <c:v>60.020541999999999</c:v>
                </c:pt>
                <c:pt idx="1457">
                  <c:v>60.020519</c:v>
                </c:pt>
                <c:pt idx="1458">
                  <c:v>60.020493000000002</c:v>
                </c:pt>
                <c:pt idx="1459">
                  <c:v>60.020535000000002</c:v>
                </c:pt>
                <c:pt idx="1460">
                  <c:v>60.020412</c:v>
                </c:pt>
                <c:pt idx="1461">
                  <c:v>60.020392999999999</c:v>
                </c:pt>
                <c:pt idx="1462">
                  <c:v>60.020363000000003</c:v>
                </c:pt>
                <c:pt idx="1463">
                  <c:v>60.020401</c:v>
                </c:pt>
                <c:pt idx="1464">
                  <c:v>60.020287000000003</c:v>
                </c:pt>
                <c:pt idx="1465">
                  <c:v>60.020256000000003</c:v>
                </c:pt>
                <c:pt idx="1466">
                  <c:v>60.020226000000001</c:v>
                </c:pt>
                <c:pt idx="1467">
                  <c:v>60.020271000000001</c:v>
                </c:pt>
                <c:pt idx="1468">
                  <c:v>60.020156999999998</c:v>
                </c:pt>
                <c:pt idx="1469">
                  <c:v>60.020125999999998</c:v>
                </c:pt>
                <c:pt idx="1470">
                  <c:v>60.020099999999999</c:v>
                </c:pt>
                <c:pt idx="1471">
                  <c:v>60.020142</c:v>
                </c:pt>
                <c:pt idx="1472">
                  <c:v>60.020020000000002</c:v>
                </c:pt>
                <c:pt idx="1473">
                  <c:v>60.019996999999996</c:v>
                </c:pt>
                <c:pt idx="1474">
                  <c:v>60.019962</c:v>
                </c:pt>
                <c:pt idx="1475">
                  <c:v>60.020004</c:v>
                </c:pt>
                <c:pt idx="1476">
                  <c:v>60.019889999999997</c:v>
                </c:pt>
                <c:pt idx="1477">
                  <c:v>60.019863000000001</c:v>
                </c:pt>
                <c:pt idx="1478">
                  <c:v>60.019832999999998</c:v>
                </c:pt>
                <c:pt idx="1479">
                  <c:v>60.019877999999999</c:v>
                </c:pt>
                <c:pt idx="1480">
                  <c:v>60.019756000000001</c:v>
                </c:pt>
                <c:pt idx="1481">
                  <c:v>60.019733000000002</c:v>
                </c:pt>
                <c:pt idx="1482">
                  <c:v>60.019699000000003</c:v>
                </c:pt>
                <c:pt idx="1483">
                  <c:v>60.019741000000003</c:v>
                </c:pt>
                <c:pt idx="1484">
                  <c:v>60.019627</c:v>
                </c:pt>
                <c:pt idx="1485">
                  <c:v>60.019599999999997</c:v>
                </c:pt>
                <c:pt idx="1486">
                  <c:v>60.019568999999997</c:v>
                </c:pt>
                <c:pt idx="1487">
                  <c:v>60.019610999999998</c:v>
                </c:pt>
                <c:pt idx="1488">
                  <c:v>60.019489</c:v>
                </c:pt>
                <c:pt idx="1489">
                  <c:v>60.019469999999998</c:v>
                </c:pt>
                <c:pt idx="1490">
                  <c:v>60.019440000000003</c:v>
                </c:pt>
                <c:pt idx="1491">
                  <c:v>60.019485000000003</c:v>
                </c:pt>
                <c:pt idx="1492">
                  <c:v>60.019362999999998</c:v>
                </c:pt>
                <c:pt idx="1493">
                  <c:v>60.019340999999997</c:v>
                </c:pt>
                <c:pt idx="1494">
                  <c:v>60.019309999999997</c:v>
                </c:pt>
                <c:pt idx="1495">
                  <c:v>60.019348000000001</c:v>
                </c:pt>
                <c:pt idx="1496">
                  <c:v>60.019241000000001</c:v>
                </c:pt>
                <c:pt idx="1497">
                  <c:v>60.019210999999999</c:v>
                </c:pt>
                <c:pt idx="1498">
                  <c:v>60.019184000000003</c:v>
                </c:pt>
                <c:pt idx="1499">
                  <c:v>60.019218000000002</c:v>
                </c:pt>
                <c:pt idx="1500">
                  <c:v>60.019103999999999</c:v>
                </c:pt>
                <c:pt idx="1501">
                  <c:v>60.019081</c:v>
                </c:pt>
                <c:pt idx="1502">
                  <c:v>60.019053999999997</c:v>
                </c:pt>
                <c:pt idx="1503">
                  <c:v>60.019089000000001</c:v>
                </c:pt>
                <c:pt idx="1504">
                  <c:v>60.018974</c:v>
                </c:pt>
                <c:pt idx="1505">
                  <c:v>60.018954999999998</c:v>
                </c:pt>
                <c:pt idx="1506">
                  <c:v>60.018925000000003</c:v>
                </c:pt>
                <c:pt idx="1507">
                  <c:v>60.018967000000004</c:v>
                </c:pt>
                <c:pt idx="1508">
                  <c:v>60.018852000000003</c:v>
                </c:pt>
                <c:pt idx="1509">
                  <c:v>60.018825999999997</c:v>
                </c:pt>
                <c:pt idx="1510">
                  <c:v>60.018799000000001</c:v>
                </c:pt>
                <c:pt idx="1511">
                  <c:v>60.018841000000002</c:v>
                </c:pt>
                <c:pt idx="1512">
                  <c:v>60.018726000000001</c:v>
                </c:pt>
                <c:pt idx="1513">
                  <c:v>60.018703000000002</c:v>
                </c:pt>
                <c:pt idx="1514">
                  <c:v>60.018676999999997</c:v>
                </c:pt>
                <c:pt idx="1515">
                  <c:v>60.018711000000003</c:v>
                </c:pt>
                <c:pt idx="1516">
                  <c:v>60.018597</c:v>
                </c:pt>
                <c:pt idx="1517">
                  <c:v>60.018574000000001</c:v>
                </c:pt>
                <c:pt idx="1518">
                  <c:v>60.018546999999998</c:v>
                </c:pt>
                <c:pt idx="1519">
                  <c:v>60.018588999999999</c:v>
                </c:pt>
                <c:pt idx="1520">
                  <c:v>60.018475000000002</c:v>
                </c:pt>
                <c:pt idx="1521">
                  <c:v>60.018447999999999</c:v>
                </c:pt>
                <c:pt idx="1522">
                  <c:v>60.018425000000001</c:v>
                </c:pt>
                <c:pt idx="1523">
                  <c:v>60.018467000000001</c:v>
                </c:pt>
                <c:pt idx="1524">
                  <c:v>60.018344999999997</c:v>
                </c:pt>
                <c:pt idx="1525">
                  <c:v>60.018326000000002</c:v>
                </c:pt>
                <c:pt idx="1526">
                  <c:v>60.018295000000002</c:v>
                </c:pt>
                <c:pt idx="1527">
                  <c:v>60.018340999999999</c:v>
                </c:pt>
                <c:pt idx="1528">
                  <c:v>60.018227000000003</c:v>
                </c:pt>
                <c:pt idx="1529">
                  <c:v>60.018203999999997</c:v>
                </c:pt>
                <c:pt idx="1530">
                  <c:v>60.018172999999997</c:v>
                </c:pt>
                <c:pt idx="1531">
                  <c:v>60.018219000000002</c:v>
                </c:pt>
                <c:pt idx="1532">
                  <c:v>60.018104999999998</c:v>
                </c:pt>
                <c:pt idx="1533">
                  <c:v>60.018082</c:v>
                </c:pt>
                <c:pt idx="1534">
                  <c:v>60.018051</c:v>
                </c:pt>
                <c:pt idx="1535">
                  <c:v>60.018096999999997</c:v>
                </c:pt>
                <c:pt idx="1536">
                  <c:v>60.017982000000003</c:v>
                </c:pt>
                <c:pt idx="1537">
                  <c:v>60.017960000000002</c:v>
                </c:pt>
                <c:pt idx="1538">
                  <c:v>60.017932999999999</c:v>
                </c:pt>
                <c:pt idx="1539">
                  <c:v>60.017975</c:v>
                </c:pt>
                <c:pt idx="1540">
                  <c:v>60.017859999999999</c:v>
                </c:pt>
                <c:pt idx="1541">
                  <c:v>60.017837999999998</c:v>
                </c:pt>
                <c:pt idx="1542">
                  <c:v>60.017811000000002</c:v>
                </c:pt>
                <c:pt idx="1543">
                  <c:v>60.017859999999999</c:v>
                </c:pt>
                <c:pt idx="1544">
                  <c:v>60.017746000000002</c:v>
                </c:pt>
                <c:pt idx="1545">
                  <c:v>60.017722999999997</c:v>
                </c:pt>
                <c:pt idx="1546">
                  <c:v>60.017696000000001</c:v>
                </c:pt>
                <c:pt idx="1547">
                  <c:v>60.017746000000002</c:v>
                </c:pt>
                <c:pt idx="1548">
                  <c:v>60.017631999999999</c:v>
                </c:pt>
                <c:pt idx="1549">
                  <c:v>60.017609</c:v>
                </c:pt>
                <c:pt idx="1550">
                  <c:v>60.017581999999997</c:v>
                </c:pt>
                <c:pt idx="1551">
                  <c:v>60.017631999999999</c:v>
                </c:pt>
                <c:pt idx="1552">
                  <c:v>60.017516999999998</c:v>
                </c:pt>
                <c:pt idx="1553">
                  <c:v>60.017493999999999</c:v>
                </c:pt>
                <c:pt idx="1554">
                  <c:v>60.017467000000003</c:v>
                </c:pt>
                <c:pt idx="1555">
                  <c:v>60.017516999999998</c:v>
                </c:pt>
                <c:pt idx="1556">
                  <c:v>60.017403000000002</c:v>
                </c:pt>
                <c:pt idx="1557">
                  <c:v>60.017380000000003</c:v>
                </c:pt>
                <c:pt idx="1558">
                  <c:v>60.017361000000001</c:v>
                </c:pt>
                <c:pt idx="1559">
                  <c:v>60.017403000000002</c:v>
                </c:pt>
                <c:pt idx="1560">
                  <c:v>60.017288000000001</c:v>
                </c:pt>
                <c:pt idx="1561">
                  <c:v>60.017273000000003</c:v>
                </c:pt>
                <c:pt idx="1562">
                  <c:v>60.017246</c:v>
                </c:pt>
                <c:pt idx="1563">
                  <c:v>60.017296000000002</c:v>
                </c:pt>
                <c:pt idx="1564">
                  <c:v>60.017181000000001</c:v>
                </c:pt>
                <c:pt idx="1565">
                  <c:v>60.017158999999999</c:v>
                </c:pt>
                <c:pt idx="1566">
                  <c:v>60.017136000000001</c:v>
                </c:pt>
                <c:pt idx="1567">
                  <c:v>60.017181000000001</c:v>
                </c:pt>
                <c:pt idx="1568">
                  <c:v>60.017066999999997</c:v>
                </c:pt>
                <c:pt idx="1569">
                  <c:v>60.017043999999999</c:v>
                </c:pt>
                <c:pt idx="1570">
                  <c:v>60.017021</c:v>
                </c:pt>
                <c:pt idx="1571">
                  <c:v>60.017074999999998</c:v>
                </c:pt>
                <c:pt idx="1572">
                  <c:v>60.016959999999997</c:v>
                </c:pt>
                <c:pt idx="1573">
                  <c:v>60.016936999999999</c:v>
                </c:pt>
                <c:pt idx="1574">
                  <c:v>60.016907000000003</c:v>
                </c:pt>
                <c:pt idx="1575">
                  <c:v>60.016959999999997</c:v>
                </c:pt>
                <c:pt idx="1576">
                  <c:v>60.016846000000001</c:v>
                </c:pt>
                <c:pt idx="1577">
                  <c:v>60.016823000000002</c:v>
                </c:pt>
                <c:pt idx="1578">
                  <c:v>60.016800000000003</c:v>
                </c:pt>
                <c:pt idx="1579">
                  <c:v>60.016852999999998</c:v>
                </c:pt>
                <c:pt idx="1580">
                  <c:v>60.016739000000001</c:v>
                </c:pt>
                <c:pt idx="1581">
                  <c:v>60.016716000000002</c:v>
                </c:pt>
                <c:pt idx="1582">
                  <c:v>60.016685000000003</c:v>
                </c:pt>
                <c:pt idx="1583">
                  <c:v>60.016739000000001</c:v>
                </c:pt>
                <c:pt idx="1584">
                  <c:v>60.016624</c:v>
                </c:pt>
                <c:pt idx="1585">
                  <c:v>60.016601999999999</c:v>
                </c:pt>
                <c:pt idx="1586">
                  <c:v>60.016579</c:v>
                </c:pt>
                <c:pt idx="1587">
                  <c:v>60.016627999999997</c:v>
                </c:pt>
                <c:pt idx="1588">
                  <c:v>60.016514000000001</c:v>
                </c:pt>
                <c:pt idx="1589">
                  <c:v>60.016494999999999</c:v>
                </c:pt>
                <c:pt idx="1590">
                  <c:v>60.016463999999999</c:v>
                </c:pt>
                <c:pt idx="1591">
                  <c:v>60.016514000000001</c:v>
                </c:pt>
                <c:pt idx="1592">
                  <c:v>60.016399</c:v>
                </c:pt>
                <c:pt idx="1593">
                  <c:v>60.016379999999998</c:v>
                </c:pt>
                <c:pt idx="1594">
                  <c:v>60.016356999999999</c:v>
                </c:pt>
                <c:pt idx="1595">
                  <c:v>60.016407000000001</c:v>
                </c:pt>
                <c:pt idx="1596">
                  <c:v>60.016292999999997</c:v>
                </c:pt>
                <c:pt idx="1597">
                  <c:v>60.016272999999998</c:v>
                </c:pt>
                <c:pt idx="1598">
                  <c:v>60.016250999999997</c:v>
                </c:pt>
                <c:pt idx="1599">
                  <c:v>60.016300000000001</c:v>
                </c:pt>
                <c:pt idx="1600">
                  <c:v>60.016185999999998</c:v>
                </c:pt>
                <c:pt idx="1601">
                  <c:v>60.016167000000003</c:v>
                </c:pt>
                <c:pt idx="1602">
                  <c:v>60.016143999999997</c:v>
                </c:pt>
                <c:pt idx="1603">
                  <c:v>60.016193000000001</c:v>
                </c:pt>
                <c:pt idx="1604">
                  <c:v>60.016078999999998</c:v>
                </c:pt>
                <c:pt idx="1605">
                  <c:v>60.016055999999999</c:v>
                </c:pt>
                <c:pt idx="1606">
                  <c:v>60.016036999999997</c:v>
                </c:pt>
                <c:pt idx="1607">
                  <c:v>60.016094000000002</c:v>
                </c:pt>
                <c:pt idx="1608">
                  <c:v>60.015971999999998</c:v>
                </c:pt>
                <c:pt idx="1609">
                  <c:v>60.015957</c:v>
                </c:pt>
                <c:pt idx="1610">
                  <c:v>60.015937999999998</c:v>
                </c:pt>
                <c:pt idx="1611">
                  <c:v>60.015987000000003</c:v>
                </c:pt>
                <c:pt idx="1612">
                  <c:v>60.015872999999999</c:v>
                </c:pt>
                <c:pt idx="1613">
                  <c:v>60.01585</c:v>
                </c:pt>
                <c:pt idx="1614">
                  <c:v>60.015827000000002</c:v>
                </c:pt>
                <c:pt idx="1615">
                  <c:v>60.015884</c:v>
                </c:pt>
                <c:pt idx="1616">
                  <c:v>60.015762000000002</c:v>
                </c:pt>
                <c:pt idx="1617">
                  <c:v>60.015751000000002</c:v>
                </c:pt>
                <c:pt idx="1618">
                  <c:v>60.015728000000003</c:v>
                </c:pt>
                <c:pt idx="1619">
                  <c:v>60.015777999999997</c:v>
                </c:pt>
                <c:pt idx="1620">
                  <c:v>60.015663000000004</c:v>
                </c:pt>
                <c:pt idx="1621">
                  <c:v>60.015644000000002</c:v>
                </c:pt>
                <c:pt idx="1622">
                  <c:v>60.015621000000003</c:v>
                </c:pt>
                <c:pt idx="1623">
                  <c:v>60.015678000000001</c:v>
                </c:pt>
                <c:pt idx="1624">
                  <c:v>60.015563999999998</c:v>
                </c:pt>
                <c:pt idx="1625">
                  <c:v>60.015540999999999</c:v>
                </c:pt>
                <c:pt idx="1626">
                  <c:v>60.015521999999997</c:v>
                </c:pt>
                <c:pt idx="1627">
                  <c:v>60.015579000000002</c:v>
                </c:pt>
                <c:pt idx="1628">
                  <c:v>60.015464999999999</c:v>
                </c:pt>
                <c:pt idx="1629">
                  <c:v>60.015442</c:v>
                </c:pt>
                <c:pt idx="1630">
                  <c:v>60.015419000000001</c:v>
                </c:pt>
                <c:pt idx="1631">
                  <c:v>60.015479999999997</c:v>
                </c:pt>
                <c:pt idx="1632">
                  <c:v>60.015366</c:v>
                </c:pt>
                <c:pt idx="1633">
                  <c:v>60.015343000000001</c:v>
                </c:pt>
                <c:pt idx="1634">
                  <c:v>60.015320000000003</c:v>
                </c:pt>
                <c:pt idx="1635">
                  <c:v>60.015377000000001</c:v>
                </c:pt>
                <c:pt idx="1636">
                  <c:v>60.015262999999997</c:v>
                </c:pt>
                <c:pt idx="1637">
                  <c:v>60.015244000000003</c:v>
                </c:pt>
                <c:pt idx="1638">
                  <c:v>60.015228</c:v>
                </c:pt>
                <c:pt idx="1639">
                  <c:v>60.015284999999999</c:v>
                </c:pt>
                <c:pt idx="1640">
                  <c:v>60.015163000000001</c:v>
                </c:pt>
                <c:pt idx="1641">
                  <c:v>60.015148000000003</c:v>
                </c:pt>
                <c:pt idx="1642">
                  <c:v>60.015129000000002</c:v>
                </c:pt>
                <c:pt idx="1643">
                  <c:v>60.015186</c:v>
                </c:pt>
                <c:pt idx="1644">
                  <c:v>60.015072000000004</c:v>
                </c:pt>
                <c:pt idx="1645">
                  <c:v>60.015056999999999</c:v>
                </c:pt>
                <c:pt idx="1646">
                  <c:v>60.015034</c:v>
                </c:pt>
                <c:pt idx="1647">
                  <c:v>60.015090999999998</c:v>
                </c:pt>
                <c:pt idx="1648">
                  <c:v>60.014977000000002</c:v>
                </c:pt>
                <c:pt idx="1649">
                  <c:v>60.014961</c:v>
                </c:pt>
                <c:pt idx="1650">
                  <c:v>60.014941999999998</c:v>
                </c:pt>
                <c:pt idx="1651">
                  <c:v>60.014999000000003</c:v>
                </c:pt>
                <c:pt idx="1652">
                  <c:v>60.014885</c:v>
                </c:pt>
                <c:pt idx="1653">
                  <c:v>60.014870000000002</c:v>
                </c:pt>
                <c:pt idx="1654">
                  <c:v>60.014854</c:v>
                </c:pt>
                <c:pt idx="1655">
                  <c:v>60.014912000000002</c:v>
                </c:pt>
                <c:pt idx="1656">
                  <c:v>60.014797000000002</c:v>
                </c:pt>
                <c:pt idx="1657">
                  <c:v>60.014786000000001</c:v>
                </c:pt>
                <c:pt idx="1658">
                  <c:v>60.014763000000002</c:v>
                </c:pt>
                <c:pt idx="1659">
                  <c:v>60.014828000000001</c:v>
                </c:pt>
                <c:pt idx="1660">
                  <c:v>60.014705999999997</c:v>
                </c:pt>
                <c:pt idx="1661">
                  <c:v>60.014690000000002</c:v>
                </c:pt>
                <c:pt idx="1662">
                  <c:v>60.014679000000001</c:v>
                </c:pt>
                <c:pt idx="1663">
                  <c:v>60.014732000000002</c:v>
                </c:pt>
                <c:pt idx="1664">
                  <c:v>60.014617999999999</c:v>
                </c:pt>
                <c:pt idx="1665">
                  <c:v>60.014606000000001</c:v>
                </c:pt>
                <c:pt idx="1666">
                  <c:v>60.014583999999999</c:v>
                </c:pt>
                <c:pt idx="1667">
                  <c:v>60.014648000000001</c:v>
                </c:pt>
                <c:pt idx="1668">
                  <c:v>60.014533999999998</c:v>
                </c:pt>
                <c:pt idx="1669">
                  <c:v>60.014519</c:v>
                </c:pt>
                <c:pt idx="1670">
                  <c:v>60.014499999999998</c:v>
                </c:pt>
                <c:pt idx="1671">
                  <c:v>60.014564999999997</c:v>
                </c:pt>
                <c:pt idx="1672">
                  <c:v>60.014449999999997</c:v>
                </c:pt>
                <c:pt idx="1673">
                  <c:v>60.014434999999999</c:v>
                </c:pt>
                <c:pt idx="1674">
                  <c:v>60.014412</c:v>
                </c:pt>
                <c:pt idx="1675">
                  <c:v>60.014476999999999</c:v>
                </c:pt>
                <c:pt idx="1676">
                  <c:v>60.014355000000002</c:v>
                </c:pt>
                <c:pt idx="1677">
                  <c:v>60.014339</c:v>
                </c:pt>
                <c:pt idx="1678">
                  <c:v>60.014327999999999</c:v>
                </c:pt>
                <c:pt idx="1679">
                  <c:v>60.014389000000001</c:v>
                </c:pt>
                <c:pt idx="1680">
                  <c:v>60.014271000000001</c:v>
                </c:pt>
                <c:pt idx="1681">
                  <c:v>60.014256000000003</c:v>
                </c:pt>
                <c:pt idx="1682">
                  <c:v>60.014240000000001</c:v>
                </c:pt>
                <c:pt idx="1683">
                  <c:v>60.014305</c:v>
                </c:pt>
                <c:pt idx="1684">
                  <c:v>60.014183000000003</c:v>
                </c:pt>
                <c:pt idx="1685">
                  <c:v>60.014167999999998</c:v>
                </c:pt>
                <c:pt idx="1686">
                  <c:v>60.014156</c:v>
                </c:pt>
                <c:pt idx="1687">
                  <c:v>60.014220999999999</c:v>
                </c:pt>
                <c:pt idx="1688">
                  <c:v>60.014099000000002</c:v>
                </c:pt>
                <c:pt idx="1689">
                  <c:v>60.014083999999997</c:v>
                </c:pt>
                <c:pt idx="1690">
                  <c:v>60.014068999999999</c:v>
                </c:pt>
                <c:pt idx="1691">
                  <c:v>60.014133000000001</c:v>
                </c:pt>
                <c:pt idx="1692">
                  <c:v>60.014011000000004</c:v>
                </c:pt>
                <c:pt idx="1693">
                  <c:v>60.013995999999999</c:v>
                </c:pt>
                <c:pt idx="1694">
                  <c:v>60.013984999999998</c:v>
                </c:pt>
                <c:pt idx="1695">
                  <c:v>60.014046</c:v>
                </c:pt>
                <c:pt idx="1696">
                  <c:v>60.013927000000002</c:v>
                </c:pt>
                <c:pt idx="1697">
                  <c:v>60.013919999999999</c:v>
                </c:pt>
                <c:pt idx="1698">
                  <c:v>60.013897</c:v>
                </c:pt>
                <c:pt idx="1699">
                  <c:v>60.013961999999999</c:v>
                </c:pt>
                <c:pt idx="1700">
                  <c:v>60.013846999999998</c:v>
                </c:pt>
                <c:pt idx="1701">
                  <c:v>60.013832000000001</c:v>
                </c:pt>
                <c:pt idx="1702">
                  <c:v>60.013817000000003</c:v>
                </c:pt>
                <c:pt idx="1703">
                  <c:v>60.013882000000002</c:v>
                </c:pt>
                <c:pt idx="1704">
                  <c:v>60.013767000000001</c:v>
                </c:pt>
                <c:pt idx="1705">
                  <c:v>60.013756000000001</c:v>
                </c:pt>
                <c:pt idx="1706">
                  <c:v>60.013741000000003</c:v>
                </c:pt>
                <c:pt idx="1707">
                  <c:v>60.013804999999998</c:v>
                </c:pt>
                <c:pt idx="1708">
                  <c:v>60.013683</c:v>
                </c:pt>
                <c:pt idx="1709">
                  <c:v>60.013675999999997</c:v>
                </c:pt>
                <c:pt idx="1710">
                  <c:v>60.013660000000002</c:v>
                </c:pt>
                <c:pt idx="1711">
                  <c:v>60.013725000000001</c:v>
                </c:pt>
                <c:pt idx="1712">
                  <c:v>60.013603000000003</c:v>
                </c:pt>
                <c:pt idx="1713">
                  <c:v>60.013596</c:v>
                </c:pt>
                <c:pt idx="1714">
                  <c:v>60.013584000000002</c:v>
                </c:pt>
                <c:pt idx="1715">
                  <c:v>60.013649000000001</c:v>
                </c:pt>
                <c:pt idx="1716">
                  <c:v>60.013534999999997</c:v>
                </c:pt>
                <c:pt idx="1717">
                  <c:v>60.013519000000002</c:v>
                </c:pt>
                <c:pt idx="1718">
                  <c:v>60.013503999999998</c:v>
                </c:pt>
                <c:pt idx="1719">
                  <c:v>60.013568999999997</c:v>
                </c:pt>
                <c:pt idx="1720">
                  <c:v>60.013454000000003</c:v>
                </c:pt>
                <c:pt idx="1721">
                  <c:v>60.013438999999998</c:v>
                </c:pt>
                <c:pt idx="1722">
                  <c:v>60.013424000000001</c:v>
                </c:pt>
                <c:pt idx="1723">
                  <c:v>60.013489</c:v>
                </c:pt>
                <c:pt idx="1724">
                  <c:v>60.013373999999999</c:v>
                </c:pt>
                <c:pt idx="1725">
                  <c:v>60.013359000000001</c:v>
                </c:pt>
                <c:pt idx="1726">
                  <c:v>60.013348000000001</c:v>
                </c:pt>
                <c:pt idx="1727">
                  <c:v>60.013420000000004</c:v>
                </c:pt>
                <c:pt idx="1728">
                  <c:v>60.013297999999999</c:v>
                </c:pt>
                <c:pt idx="1729">
                  <c:v>60.013289999999998</c:v>
                </c:pt>
                <c:pt idx="1730">
                  <c:v>60.013267999999997</c:v>
                </c:pt>
                <c:pt idx="1731">
                  <c:v>60.013339999999999</c:v>
                </c:pt>
                <c:pt idx="1732">
                  <c:v>60.013218000000002</c:v>
                </c:pt>
                <c:pt idx="1733">
                  <c:v>60.013210000000001</c:v>
                </c:pt>
                <c:pt idx="1734">
                  <c:v>60.013195000000003</c:v>
                </c:pt>
                <c:pt idx="1735">
                  <c:v>60.013260000000002</c:v>
                </c:pt>
                <c:pt idx="1736">
                  <c:v>60.013145000000002</c:v>
                </c:pt>
                <c:pt idx="1737">
                  <c:v>60.013129999999997</c:v>
                </c:pt>
                <c:pt idx="1738">
                  <c:v>60.013119000000003</c:v>
                </c:pt>
                <c:pt idx="1739">
                  <c:v>60.013190999999999</c:v>
                </c:pt>
                <c:pt idx="1740">
                  <c:v>60.013069000000002</c:v>
                </c:pt>
                <c:pt idx="1741">
                  <c:v>60.013061999999998</c:v>
                </c:pt>
                <c:pt idx="1742">
                  <c:v>60.013046000000003</c:v>
                </c:pt>
                <c:pt idx="1743">
                  <c:v>60.013111000000002</c:v>
                </c:pt>
                <c:pt idx="1744">
                  <c:v>60.012996999999999</c:v>
                </c:pt>
                <c:pt idx="1745">
                  <c:v>60.012988999999997</c:v>
                </c:pt>
                <c:pt idx="1746">
                  <c:v>60.012974</c:v>
                </c:pt>
                <c:pt idx="1747">
                  <c:v>60.013038999999999</c:v>
                </c:pt>
                <c:pt idx="1748">
                  <c:v>60.012923999999998</c:v>
                </c:pt>
                <c:pt idx="1749">
                  <c:v>60.012917000000002</c:v>
                </c:pt>
                <c:pt idx="1750">
                  <c:v>60.012900999999999</c:v>
                </c:pt>
                <c:pt idx="1751">
                  <c:v>60.012974</c:v>
                </c:pt>
                <c:pt idx="1752">
                  <c:v>60.012852000000002</c:v>
                </c:pt>
                <c:pt idx="1753">
                  <c:v>60.012847999999998</c:v>
                </c:pt>
                <c:pt idx="1754">
                  <c:v>60.012833000000001</c:v>
                </c:pt>
                <c:pt idx="1755">
                  <c:v>60.012900999999999</c:v>
                </c:pt>
                <c:pt idx="1756">
                  <c:v>60.012782999999999</c:v>
                </c:pt>
                <c:pt idx="1757">
                  <c:v>60.012774999999998</c:v>
                </c:pt>
                <c:pt idx="1758">
                  <c:v>60.01276</c:v>
                </c:pt>
                <c:pt idx="1759">
                  <c:v>60.012833000000001</c:v>
                </c:pt>
                <c:pt idx="1760">
                  <c:v>60.012718</c:v>
                </c:pt>
                <c:pt idx="1761">
                  <c:v>60.012711000000003</c:v>
                </c:pt>
                <c:pt idx="1762">
                  <c:v>60.012695000000001</c:v>
                </c:pt>
                <c:pt idx="1763">
                  <c:v>60.012768000000001</c:v>
                </c:pt>
                <c:pt idx="1764">
                  <c:v>60.012645999999997</c:v>
                </c:pt>
                <c:pt idx="1765">
                  <c:v>60.012638000000003</c:v>
                </c:pt>
                <c:pt idx="1766">
                  <c:v>60.012630000000001</c:v>
                </c:pt>
                <c:pt idx="1767">
                  <c:v>60.012703000000002</c:v>
                </c:pt>
                <c:pt idx="1768">
                  <c:v>60.012580999999997</c:v>
                </c:pt>
                <c:pt idx="1769">
                  <c:v>60.012573000000003</c:v>
                </c:pt>
                <c:pt idx="1770">
                  <c:v>60.012557999999999</c:v>
                </c:pt>
                <c:pt idx="1771">
                  <c:v>60.012630000000001</c:v>
                </c:pt>
                <c:pt idx="1772">
                  <c:v>60.012515999999998</c:v>
                </c:pt>
                <c:pt idx="1773">
                  <c:v>60.012507999999997</c:v>
                </c:pt>
                <c:pt idx="1774">
                  <c:v>60.012497000000003</c:v>
                </c:pt>
                <c:pt idx="1775">
                  <c:v>60.012566</c:v>
                </c:pt>
                <c:pt idx="1776">
                  <c:v>60.012444000000002</c:v>
                </c:pt>
                <c:pt idx="1777">
                  <c:v>60.012439999999998</c:v>
                </c:pt>
                <c:pt idx="1778">
                  <c:v>60.012431999999997</c:v>
                </c:pt>
                <c:pt idx="1779">
                  <c:v>60.012504999999997</c:v>
                </c:pt>
                <c:pt idx="1780">
                  <c:v>60.012383</c:v>
                </c:pt>
                <c:pt idx="1781">
                  <c:v>60.012374999999999</c:v>
                </c:pt>
                <c:pt idx="1782">
                  <c:v>60.012360000000001</c:v>
                </c:pt>
                <c:pt idx="1783">
                  <c:v>60.012439999999998</c:v>
                </c:pt>
                <c:pt idx="1784">
                  <c:v>60.012318</c:v>
                </c:pt>
                <c:pt idx="1785">
                  <c:v>60.012309999999999</c:v>
                </c:pt>
                <c:pt idx="1786">
                  <c:v>60.012295000000002</c:v>
                </c:pt>
                <c:pt idx="1787">
                  <c:v>60.012366999999998</c:v>
                </c:pt>
                <c:pt idx="1788">
                  <c:v>60.012253000000001</c:v>
                </c:pt>
                <c:pt idx="1789">
                  <c:v>60.012245</c:v>
                </c:pt>
                <c:pt idx="1790">
                  <c:v>60.012230000000002</c:v>
                </c:pt>
                <c:pt idx="1791">
                  <c:v>60.012301999999998</c:v>
                </c:pt>
                <c:pt idx="1792">
                  <c:v>60.012188000000002</c:v>
                </c:pt>
                <c:pt idx="1793">
                  <c:v>60.012180000000001</c:v>
                </c:pt>
                <c:pt idx="1794">
                  <c:v>60.012165000000003</c:v>
                </c:pt>
                <c:pt idx="1795">
                  <c:v>60.012245</c:v>
                </c:pt>
                <c:pt idx="1796">
                  <c:v>60.012123000000003</c:v>
                </c:pt>
                <c:pt idx="1797">
                  <c:v>60.012115000000001</c:v>
                </c:pt>
                <c:pt idx="1798">
                  <c:v>60.012107999999998</c:v>
                </c:pt>
                <c:pt idx="1799">
                  <c:v>60.012180000000001</c:v>
                </c:pt>
                <c:pt idx="1800">
                  <c:v>60.012058000000003</c:v>
                </c:pt>
                <c:pt idx="1801">
                  <c:v>60.012058000000003</c:v>
                </c:pt>
                <c:pt idx="1802">
                  <c:v>60.012047000000003</c:v>
                </c:pt>
                <c:pt idx="1803">
                  <c:v>60.012123000000003</c:v>
                </c:pt>
                <c:pt idx="1804">
                  <c:v>60.012000999999998</c:v>
                </c:pt>
                <c:pt idx="1805">
                  <c:v>60.011992999999997</c:v>
                </c:pt>
                <c:pt idx="1806">
                  <c:v>60.011986</c:v>
                </c:pt>
                <c:pt idx="1807">
                  <c:v>60.012058000000003</c:v>
                </c:pt>
                <c:pt idx="1808">
                  <c:v>60.011944</c:v>
                </c:pt>
                <c:pt idx="1809">
                  <c:v>60.011935999999999</c:v>
                </c:pt>
                <c:pt idx="1810">
                  <c:v>60.011932000000002</c:v>
                </c:pt>
                <c:pt idx="1811">
                  <c:v>60.012000999999998</c:v>
                </c:pt>
                <c:pt idx="1812">
                  <c:v>60.011887000000002</c:v>
                </c:pt>
                <c:pt idx="1813">
                  <c:v>60.011879</c:v>
                </c:pt>
                <c:pt idx="1814">
                  <c:v>60.011868</c:v>
                </c:pt>
                <c:pt idx="1815">
                  <c:v>60.011944</c:v>
                </c:pt>
                <c:pt idx="1816">
                  <c:v>60.011828999999999</c:v>
                </c:pt>
                <c:pt idx="1817">
                  <c:v>60.011822000000002</c:v>
                </c:pt>
                <c:pt idx="1818">
                  <c:v>60.011809999999997</c:v>
                </c:pt>
                <c:pt idx="1819">
                  <c:v>60.011887000000002</c:v>
                </c:pt>
                <c:pt idx="1820">
                  <c:v>60.011772000000001</c:v>
                </c:pt>
                <c:pt idx="1821">
                  <c:v>60.011764999999997</c:v>
                </c:pt>
                <c:pt idx="1822">
                  <c:v>60.011752999999999</c:v>
                </c:pt>
                <c:pt idx="1823">
                  <c:v>60.011828999999999</c:v>
                </c:pt>
                <c:pt idx="1824">
                  <c:v>60.011715000000002</c:v>
                </c:pt>
                <c:pt idx="1825">
                  <c:v>60.011707000000001</c:v>
                </c:pt>
                <c:pt idx="1826">
                  <c:v>60.011696000000001</c:v>
                </c:pt>
                <c:pt idx="1827">
                  <c:v>60.011772000000001</c:v>
                </c:pt>
                <c:pt idx="1828">
                  <c:v>60.011657999999997</c:v>
                </c:pt>
                <c:pt idx="1829">
                  <c:v>60.011650000000003</c:v>
                </c:pt>
                <c:pt idx="1830">
                  <c:v>60.011639000000002</c:v>
                </c:pt>
                <c:pt idx="1831">
                  <c:v>60.011715000000002</c:v>
                </c:pt>
                <c:pt idx="1832">
                  <c:v>60.011600000000001</c:v>
                </c:pt>
                <c:pt idx="1833">
                  <c:v>60.011592999999998</c:v>
                </c:pt>
                <c:pt idx="1834">
                  <c:v>60.011589000000001</c:v>
                </c:pt>
                <c:pt idx="1835">
                  <c:v>60.011665000000001</c:v>
                </c:pt>
                <c:pt idx="1836">
                  <c:v>60.011543000000003</c:v>
                </c:pt>
                <c:pt idx="1837">
                  <c:v>60.011536</c:v>
                </c:pt>
                <c:pt idx="1838">
                  <c:v>60.011527999999998</c:v>
                </c:pt>
                <c:pt idx="1839">
                  <c:v>60.011608000000003</c:v>
                </c:pt>
                <c:pt idx="1840">
                  <c:v>60.011485999999998</c:v>
                </c:pt>
                <c:pt idx="1841">
                  <c:v>60.011477999999997</c:v>
                </c:pt>
                <c:pt idx="1842">
                  <c:v>60.011474999999997</c:v>
                </c:pt>
                <c:pt idx="1843">
                  <c:v>60.011550999999997</c:v>
                </c:pt>
                <c:pt idx="1844">
                  <c:v>60.011429</c:v>
                </c:pt>
                <c:pt idx="1845">
                  <c:v>60.011429</c:v>
                </c:pt>
                <c:pt idx="1846">
                  <c:v>60.011414000000002</c:v>
                </c:pt>
                <c:pt idx="1847">
                  <c:v>60.011493999999999</c:v>
                </c:pt>
                <c:pt idx="1848">
                  <c:v>60.011378999999998</c:v>
                </c:pt>
                <c:pt idx="1849">
                  <c:v>60.011372000000001</c:v>
                </c:pt>
                <c:pt idx="1850">
                  <c:v>60.011364</c:v>
                </c:pt>
                <c:pt idx="1851">
                  <c:v>60.011443999999997</c:v>
                </c:pt>
                <c:pt idx="1852">
                  <c:v>60.011322</c:v>
                </c:pt>
                <c:pt idx="1853">
                  <c:v>60.011322</c:v>
                </c:pt>
                <c:pt idx="1854">
                  <c:v>60.011313999999999</c:v>
                </c:pt>
                <c:pt idx="1855">
                  <c:v>60.011395</c:v>
                </c:pt>
                <c:pt idx="1856">
                  <c:v>60.011271999999998</c:v>
                </c:pt>
                <c:pt idx="1857">
                  <c:v>60.011271999999998</c:v>
                </c:pt>
                <c:pt idx="1858">
                  <c:v>60.011257000000001</c:v>
                </c:pt>
                <c:pt idx="1859">
                  <c:v>60.011344999999999</c:v>
                </c:pt>
                <c:pt idx="1860">
                  <c:v>60.011223000000001</c:v>
                </c:pt>
                <c:pt idx="1861">
                  <c:v>60.011223000000001</c:v>
                </c:pt>
                <c:pt idx="1862">
                  <c:v>60.011208000000003</c:v>
                </c:pt>
                <c:pt idx="1863">
                  <c:v>60.011294999999997</c:v>
                </c:pt>
                <c:pt idx="1864">
                  <c:v>60.011172999999999</c:v>
                </c:pt>
                <c:pt idx="1865">
                  <c:v>60.011166000000003</c:v>
                </c:pt>
                <c:pt idx="1866">
                  <c:v>60.011158000000002</c:v>
                </c:pt>
                <c:pt idx="1867">
                  <c:v>60.011246</c:v>
                </c:pt>
                <c:pt idx="1868">
                  <c:v>60.011124000000002</c:v>
                </c:pt>
                <c:pt idx="1869">
                  <c:v>60.011116000000001</c:v>
                </c:pt>
                <c:pt idx="1870">
                  <c:v>60.011108</c:v>
                </c:pt>
                <c:pt idx="1871">
                  <c:v>60.011192000000001</c:v>
                </c:pt>
                <c:pt idx="1872">
                  <c:v>60.011069999999997</c:v>
                </c:pt>
                <c:pt idx="1873">
                  <c:v>60.011066</c:v>
                </c:pt>
                <c:pt idx="1874">
                  <c:v>60.011059000000003</c:v>
                </c:pt>
                <c:pt idx="1875">
                  <c:v>60.011135000000003</c:v>
                </c:pt>
                <c:pt idx="1876">
                  <c:v>60.011021</c:v>
                </c:pt>
                <c:pt idx="1877">
                  <c:v>60.011017000000002</c:v>
                </c:pt>
                <c:pt idx="1878">
                  <c:v>60.011009000000001</c:v>
                </c:pt>
                <c:pt idx="1879">
                  <c:v>60.011085999999999</c:v>
                </c:pt>
                <c:pt idx="1880">
                  <c:v>60.010970999999998</c:v>
                </c:pt>
                <c:pt idx="1881">
                  <c:v>60.010962999999997</c:v>
                </c:pt>
                <c:pt idx="1882">
                  <c:v>60.010956</c:v>
                </c:pt>
                <c:pt idx="1883">
                  <c:v>60.011035999999997</c:v>
                </c:pt>
                <c:pt idx="1884">
                  <c:v>60.010914</c:v>
                </c:pt>
                <c:pt idx="1885">
                  <c:v>60.010914</c:v>
                </c:pt>
                <c:pt idx="1886">
                  <c:v>60.010905999999999</c:v>
                </c:pt>
                <c:pt idx="1887">
                  <c:v>60.010986000000003</c:v>
                </c:pt>
                <c:pt idx="1888">
                  <c:v>60.010863999999998</c:v>
                </c:pt>
                <c:pt idx="1889">
                  <c:v>60.010863999999998</c:v>
                </c:pt>
                <c:pt idx="1890">
                  <c:v>60.010857000000001</c:v>
                </c:pt>
                <c:pt idx="1891">
                  <c:v>60.010936999999998</c:v>
                </c:pt>
                <c:pt idx="1892">
                  <c:v>60.010815000000001</c:v>
                </c:pt>
                <c:pt idx="1893">
                  <c:v>60.010815000000001</c:v>
                </c:pt>
                <c:pt idx="1894">
                  <c:v>60.010807</c:v>
                </c:pt>
                <c:pt idx="1895">
                  <c:v>60.010894999999998</c:v>
                </c:pt>
                <c:pt idx="1896">
                  <c:v>60.010773</c:v>
                </c:pt>
                <c:pt idx="1897">
                  <c:v>60.010764999999999</c:v>
                </c:pt>
                <c:pt idx="1898">
                  <c:v>60.010756999999998</c:v>
                </c:pt>
                <c:pt idx="1899">
                  <c:v>60.010840999999999</c:v>
                </c:pt>
                <c:pt idx="1900">
                  <c:v>60.010722999999999</c:v>
                </c:pt>
                <c:pt idx="1901">
                  <c:v>60.010722999999999</c:v>
                </c:pt>
                <c:pt idx="1902">
                  <c:v>60.010714999999998</c:v>
                </c:pt>
                <c:pt idx="1903">
                  <c:v>60.010798999999999</c:v>
                </c:pt>
                <c:pt idx="1904">
                  <c:v>60.010677000000001</c:v>
                </c:pt>
                <c:pt idx="1905">
                  <c:v>60.010677000000001</c:v>
                </c:pt>
                <c:pt idx="1906">
                  <c:v>60.010674000000002</c:v>
                </c:pt>
                <c:pt idx="1907">
                  <c:v>60.010750000000002</c:v>
                </c:pt>
                <c:pt idx="1908">
                  <c:v>60.010635000000001</c:v>
                </c:pt>
                <c:pt idx="1909">
                  <c:v>60.010627999999997</c:v>
                </c:pt>
                <c:pt idx="1910">
                  <c:v>60.010620000000003</c:v>
                </c:pt>
                <c:pt idx="1911">
                  <c:v>60.010708000000001</c:v>
                </c:pt>
                <c:pt idx="1912">
                  <c:v>60.010593</c:v>
                </c:pt>
                <c:pt idx="1913">
                  <c:v>60.010586000000004</c:v>
                </c:pt>
                <c:pt idx="1914">
                  <c:v>60.010578000000002</c:v>
                </c:pt>
                <c:pt idx="1915">
                  <c:v>60.010666000000001</c:v>
                </c:pt>
                <c:pt idx="1916">
                  <c:v>60.010544000000003</c:v>
                </c:pt>
                <c:pt idx="1917">
                  <c:v>60.010544000000003</c:v>
                </c:pt>
                <c:pt idx="1918">
                  <c:v>60.010536000000002</c:v>
                </c:pt>
                <c:pt idx="1919">
                  <c:v>60.010620000000003</c:v>
                </c:pt>
                <c:pt idx="1920">
                  <c:v>60.010497999999998</c:v>
                </c:pt>
                <c:pt idx="1921">
                  <c:v>60.010497999999998</c:v>
                </c:pt>
                <c:pt idx="1922">
                  <c:v>60.010494000000001</c:v>
                </c:pt>
                <c:pt idx="1923">
                  <c:v>60.010578000000002</c:v>
                </c:pt>
                <c:pt idx="1924">
                  <c:v>60.010455999999998</c:v>
                </c:pt>
                <c:pt idx="1925">
                  <c:v>60.010455999999998</c:v>
                </c:pt>
                <c:pt idx="1926">
                  <c:v>60.010447999999997</c:v>
                </c:pt>
                <c:pt idx="1927">
                  <c:v>60.010536000000002</c:v>
                </c:pt>
                <c:pt idx="1928">
                  <c:v>60.010413999999997</c:v>
                </c:pt>
                <c:pt idx="1929">
                  <c:v>60.010413999999997</c:v>
                </c:pt>
                <c:pt idx="1930">
                  <c:v>60.010406000000003</c:v>
                </c:pt>
                <c:pt idx="1931">
                  <c:v>60.010494000000001</c:v>
                </c:pt>
                <c:pt idx="1932">
                  <c:v>60.010371999999997</c:v>
                </c:pt>
                <c:pt idx="1933">
                  <c:v>60.010371999999997</c:v>
                </c:pt>
                <c:pt idx="1934">
                  <c:v>60.010365</c:v>
                </c:pt>
                <c:pt idx="1935">
                  <c:v>60.010447999999997</c:v>
                </c:pt>
                <c:pt idx="1936">
                  <c:v>60.010330000000003</c:v>
                </c:pt>
                <c:pt idx="1937">
                  <c:v>60.010330000000003</c:v>
                </c:pt>
                <c:pt idx="1938">
                  <c:v>60.010323</c:v>
                </c:pt>
                <c:pt idx="1939">
                  <c:v>60.010406000000003</c:v>
                </c:pt>
                <c:pt idx="1940">
                  <c:v>60.010283999999999</c:v>
                </c:pt>
                <c:pt idx="1941">
                  <c:v>60.010283999999999</c:v>
                </c:pt>
                <c:pt idx="1942">
                  <c:v>60.010277000000002</c:v>
                </c:pt>
                <c:pt idx="1943">
                  <c:v>60.010365</c:v>
                </c:pt>
                <c:pt idx="1944">
                  <c:v>60.010241999999998</c:v>
                </c:pt>
                <c:pt idx="1945">
                  <c:v>60.010241999999998</c:v>
                </c:pt>
                <c:pt idx="1946">
                  <c:v>60.010235000000002</c:v>
                </c:pt>
                <c:pt idx="1947">
                  <c:v>60.010323</c:v>
                </c:pt>
                <c:pt idx="1948">
                  <c:v>60.010207999999999</c:v>
                </c:pt>
                <c:pt idx="1949">
                  <c:v>60.010201000000002</c:v>
                </c:pt>
                <c:pt idx="1950">
                  <c:v>60.010201000000002</c:v>
                </c:pt>
                <c:pt idx="1951">
                  <c:v>60.010283999999999</c:v>
                </c:pt>
                <c:pt idx="1952">
                  <c:v>60.010162000000001</c:v>
                </c:pt>
                <c:pt idx="1953">
                  <c:v>60.010162000000001</c:v>
                </c:pt>
                <c:pt idx="1954">
                  <c:v>60.010154999999997</c:v>
                </c:pt>
                <c:pt idx="1955">
                  <c:v>60.010241999999998</c:v>
                </c:pt>
                <c:pt idx="1956">
                  <c:v>60.010120000000001</c:v>
                </c:pt>
                <c:pt idx="1957">
                  <c:v>60.010120000000001</c:v>
                </c:pt>
                <c:pt idx="1958">
                  <c:v>60.010112999999997</c:v>
                </c:pt>
                <c:pt idx="1959">
                  <c:v>60.010207999999999</c:v>
                </c:pt>
                <c:pt idx="1960">
                  <c:v>60.010086000000001</c:v>
                </c:pt>
                <c:pt idx="1961">
                  <c:v>60.010086000000001</c:v>
                </c:pt>
                <c:pt idx="1962">
                  <c:v>60.010078</c:v>
                </c:pt>
                <c:pt idx="1963">
                  <c:v>60.010162000000001</c:v>
                </c:pt>
                <c:pt idx="1964">
                  <c:v>60.010047999999998</c:v>
                </c:pt>
                <c:pt idx="1965">
                  <c:v>60.010047999999998</c:v>
                </c:pt>
                <c:pt idx="1966">
                  <c:v>60.010039999999996</c:v>
                </c:pt>
                <c:pt idx="1967">
                  <c:v>60.010128000000002</c:v>
                </c:pt>
                <c:pt idx="1968">
                  <c:v>60.010005999999997</c:v>
                </c:pt>
                <c:pt idx="1969">
                  <c:v>60.010005999999997</c:v>
                </c:pt>
                <c:pt idx="1970">
                  <c:v>60.009998000000003</c:v>
                </c:pt>
                <c:pt idx="1971">
                  <c:v>60.010094000000002</c:v>
                </c:pt>
                <c:pt idx="1972">
                  <c:v>60.009971999999998</c:v>
                </c:pt>
                <c:pt idx="1973">
                  <c:v>60.009971999999998</c:v>
                </c:pt>
                <c:pt idx="1974">
                  <c:v>60.009963999999997</c:v>
                </c:pt>
                <c:pt idx="1975">
                  <c:v>60.010047999999998</c:v>
                </c:pt>
                <c:pt idx="1976">
                  <c:v>60.009926</c:v>
                </c:pt>
                <c:pt idx="1977">
                  <c:v>60.009926</c:v>
                </c:pt>
                <c:pt idx="1978">
                  <c:v>60.009926</c:v>
                </c:pt>
                <c:pt idx="1979">
                  <c:v>60.010013999999998</c:v>
                </c:pt>
                <c:pt idx="1980">
                  <c:v>60.009892000000001</c:v>
                </c:pt>
                <c:pt idx="1981">
                  <c:v>60.009892000000001</c:v>
                </c:pt>
                <c:pt idx="1982">
                  <c:v>60.009884</c:v>
                </c:pt>
                <c:pt idx="1983">
                  <c:v>60.009971999999998</c:v>
                </c:pt>
                <c:pt idx="1984">
                  <c:v>60.00985</c:v>
                </c:pt>
                <c:pt idx="1985">
                  <c:v>60.00985</c:v>
                </c:pt>
                <c:pt idx="1986">
                  <c:v>60.009841999999999</c:v>
                </c:pt>
                <c:pt idx="1987">
                  <c:v>60.009932999999997</c:v>
                </c:pt>
                <c:pt idx="1988">
                  <c:v>60.009810999999999</c:v>
                </c:pt>
                <c:pt idx="1989">
                  <c:v>60.009810999999999</c:v>
                </c:pt>
                <c:pt idx="1990">
                  <c:v>60.009808</c:v>
                </c:pt>
                <c:pt idx="1991">
                  <c:v>60.009892000000001</c:v>
                </c:pt>
                <c:pt idx="1992">
                  <c:v>60.009768999999999</c:v>
                </c:pt>
                <c:pt idx="1993">
                  <c:v>60.009768999999999</c:v>
                </c:pt>
                <c:pt idx="1994">
                  <c:v>60.009768999999999</c:v>
                </c:pt>
                <c:pt idx="1995">
                  <c:v>60.009856999999997</c:v>
                </c:pt>
                <c:pt idx="1996">
                  <c:v>60.009734999999999</c:v>
                </c:pt>
                <c:pt idx="1997">
                  <c:v>60.009734999999999</c:v>
                </c:pt>
                <c:pt idx="1998">
                  <c:v>60.009726999999998</c:v>
                </c:pt>
                <c:pt idx="1999">
                  <c:v>60.009819</c:v>
                </c:pt>
                <c:pt idx="2000">
                  <c:v>60.009697000000003</c:v>
                </c:pt>
                <c:pt idx="2001">
                  <c:v>60.009697000000003</c:v>
                </c:pt>
                <c:pt idx="2002">
                  <c:v>60.009692999999999</c:v>
                </c:pt>
                <c:pt idx="2003">
                  <c:v>60.009785000000001</c:v>
                </c:pt>
                <c:pt idx="2004">
                  <c:v>60.009663000000003</c:v>
                </c:pt>
                <c:pt idx="2005">
                  <c:v>60.009663000000003</c:v>
                </c:pt>
                <c:pt idx="2006">
                  <c:v>60.009655000000002</c:v>
                </c:pt>
                <c:pt idx="2007">
                  <c:v>60.009749999999997</c:v>
                </c:pt>
                <c:pt idx="2008">
                  <c:v>60.009627999999999</c:v>
                </c:pt>
                <c:pt idx="2009">
                  <c:v>60.009627999999999</c:v>
                </c:pt>
                <c:pt idx="2010">
                  <c:v>60.009621000000003</c:v>
                </c:pt>
                <c:pt idx="2011">
                  <c:v>60.009712</c:v>
                </c:pt>
                <c:pt idx="2012">
                  <c:v>60.009590000000003</c:v>
                </c:pt>
                <c:pt idx="2013">
                  <c:v>60.009590000000003</c:v>
                </c:pt>
                <c:pt idx="2014">
                  <c:v>60.009582999999999</c:v>
                </c:pt>
                <c:pt idx="2015">
                  <c:v>60.009678000000001</c:v>
                </c:pt>
                <c:pt idx="2016">
                  <c:v>60.009556000000003</c:v>
                </c:pt>
                <c:pt idx="2017">
                  <c:v>60.009556000000003</c:v>
                </c:pt>
                <c:pt idx="2018">
                  <c:v>60.009556000000003</c:v>
                </c:pt>
                <c:pt idx="2019">
                  <c:v>60.009644000000002</c:v>
                </c:pt>
                <c:pt idx="2020">
                  <c:v>60.009520999999999</c:v>
                </c:pt>
                <c:pt idx="2021">
                  <c:v>60.009520999999999</c:v>
                </c:pt>
                <c:pt idx="2022">
                  <c:v>60.009520999999999</c:v>
                </c:pt>
                <c:pt idx="2023">
                  <c:v>60.009613000000002</c:v>
                </c:pt>
                <c:pt idx="2024">
                  <c:v>60.009490999999997</c:v>
                </c:pt>
                <c:pt idx="2025">
                  <c:v>60.009490999999997</c:v>
                </c:pt>
                <c:pt idx="2026">
                  <c:v>60.009483000000003</c:v>
                </c:pt>
                <c:pt idx="2027">
                  <c:v>60.009579000000002</c:v>
                </c:pt>
                <c:pt idx="2028">
                  <c:v>60.009456999999998</c:v>
                </c:pt>
                <c:pt idx="2029">
                  <c:v>60.009456999999998</c:v>
                </c:pt>
                <c:pt idx="2030">
                  <c:v>60.009448999999996</c:v>
                </c:pt>
                <c:pt idx="2031">
                  <c:v>60.009540999999999</c:v>
                </c:pt>
                <c:pt idx="2032">
                  <c:v>60.009417999999997</c:v>
                </c:pt>
                <c:pt idx="2033">
                  <c:v>60.009417999999997</c:v>
                </c:pt>
                <c:pt idx="2034">
                  <c:v>60.009414999999997</c:v>
                </c:pt>
                <c:pt idx="2035">
                  <c:v>60.009506000000002</c:v>
                </c:pt>
                <c:pt idx="2036">
                  <c:v>60.009383999999997</c:v>
                </c:pt>
                <c:pt idx="2037">
                  <c:v>60.009383999999997</c:v>
                </c:pt>
                <c:pt idx="2038">
                  <c:v>60.009377000000001</c:v>
                </c:pt>
                <c:pt idx="2039">
                  <c:v>60.009467999999998</c:v>
                </c:pt>
                <c:pt idx="2040">
                  <c:v>60.009349999999998</c:v>
                </c:pt>
                <c:pt idx="2041">
                  <c:v>60.009349999999998</c:v>
                </c:pt>
                <c:pt idx="2042">
                  <c:v>60.009341999999997</c:v>
                </c:pt>
                <c:pt idx="2043">
                  <c:v>60.009433999999999</c:v>
                </c:pt>
                <c:pt idx="2044">
                  <c:v>60.009312000000001</c:v>
                </c:pt>
                <c:pt idx="2045">
                  <c:v>60.009312000000001</c:v>
                </c:pt>
                <c:pt idx="2046">
                  <c:v>60.009312000000001</c:v>
                </c:pt>
                <c:pt idx="2047">
                  <c:v>60.009407000000003</c:v>
                </c:pt>
                <c:pt idx="2048">
                  <c:v>60.009276999999997</c:v>
                </c:pt>
                <c:pt idx="2049">
                  <c:v>60.009284999999998</c:v>
                </c:pt>
                <c:pt idx="2050">
                  <c:v>60.009276999999997</c:v>
                </c:pt>
                <c:pt idx="2051">
                  <c:v>60.009369</c:v>
                </c:pt>
                <c:pt idx="2052">
                  <c:v>60.009247000000002</c:v>
                </c:pt>
                <c:pt idx="2053">
                  <c:v>60.009247000000002</c:v>
                </c:pt>
                <c:pt idx="2054">
                  <c:v>60.009247000000002</c:v>
                </c:pt>
                <c:pt idx="2055">
                  <c:v>60.009335</c:v>
                </c:pt>
                <c:pt idx="2056">
                  <c:v>60.009211999999998</c:v>
                </c:pt>
                <c:pt idx="2057">
                  <c:v>60.009219999999999</c:v>
                </c:pt>
                <c:pt idx="2058">
                  <c:v>60.009211999999998</c:v>
                </c:pt>
                <c:pt idx="2059">
                  <c:v>60.009304</c:v>
                </c:pt>
                <c:pt idx="2060">
                  <c:v>60.009186</c:v>
                </c:pt>
                <c:pt idx="2061">
                  <c:v>60.009186</c:v>
                </c:pt>
                <c:pt idx="2062">
                  <c:v>60.009186</c:v>
                </c:pt>
                <c:pt idx="2063">
                  <c:v>60.009276999999997</c:v>
                </c:pt>
                <c:pt idx="2064">
                  <c:v>60.009155</c:v>
                </c:pt>
                <c:pt idx="2065">
                  <c:v>60.009155</c:v>
                </c:pt>
                <c:pt idx="2066">
                  <c:v>60.009155</c:v>
                </c:pt>
                <c:pt idx="2067">
                  <c:v>60.009239000000001</c:v>
                </c:pt>
                <c:pt idx="2068">
                  <c:v>60.009121</c:v>
                </c:pt>
                <c:pt idx="2069">
                  <c:v>60.009124999999997</c:v>
                </c:pt>
                <c:pt idx="2070">
                  <c:v>60.009121</c:v>
                </c:pt>
                <c:pt idx="2071">
                  <c:v>60.009211999999998</c:v>
                </c:pt>
                <c:pt idx="2072">
                  <c:v>60.00909</c:v>
                </c:pt>
                <c:pt idx="2073">
                  <c:v>60.00909</c:v>
                </c:pt>
                <c:pt idx="2074">
                  <c:v>60.00909</c:v>
                </c:pt>
                <c:pt idx="2075">
                  <c:v>60.009186</c:v>
                </c:pt>
                <c:pt idx="2076">
                  <c:v>60.009064000000002</c:v>
                </c:pt>
                <c:pt idx="2077">
                  <c:v>60.009064000000002</c:v>
                </c:pt>
                <c:pt idx="2078">
                  <c:v>60.009056000000001</c:v>
                </c:pt>
                <c:pt idx="2079">
                  <c:v>60.009148000000003</c:v>
                </c:pt>
                <c:pt idx="2080">
                  <c:v>60.009025999999999</c:v>
                </c:pt>
                <c:pt idx="2081">
                  <c:v>60.009025999999999</c:v>
                </c:pt>
                <c:pt idx="2082">
                  <c:v>60.009025999999999</c:v>
                </c:pt>
                <c:pt idx="2083">
                  <c:v>60.009121</c:v>
                </c:pt>
                <c:pt idx="2084">
                  <c:v>60.008999000000003</c:v>
                </c:pt>
                <c:pt idx="2085">
                  <c:v>60.008999000000003</c:v>
                </c:pt>
                <c:pt idx="2086">
                  <c:v>60.008991000000002</c:v>
                </c:pt>
                <c:pt idx="2087">
                  <c:v>60.009082999999997</c:v>
                </c:pt>
                <c:pt idx="2088">
                  <c:v>60.008960999999999</c:v>
                </c:pt>
                <c:pt idx="2089">
                  <c:v>60.008960999999999</c:v>
                </c:pt>
                <c:pt idx="2090">
                  <c:v>60.008960999999999</c:v>
                </c:pt>
                <c:pt idx="2091">
                  <c:v>60.009056000000001</c:v>
                </c:pt>
                <c:pt idx="2092">
                  <c:v>60.008934000000004</c:v>
                </c:pt>
                <c:pt idx="2093">
                  <c:v>60.008934000000004</c:v>
                </c:pt>
                <c:pt idx="2094">
                  <c:v>60.008926000000002</c:v>
                </c:pt>
                <c:pt idx="2095">
                  <c:v>60.009017999999998</c:v>
                </c:pt>
                <c:pt idx="2096">
                  <c:v>60.008896</c:v>
                </c:pt>
                <c:pt idx="2097">
                  <c:v>60.008896</c:v>
                </c:pt>
                <c:pt idx="2098">
                  <c:v>60.008896</c:v>
                </c:pt>
                <c:pt idx="2099">
                  <c:v>60.008991000000002</c:v>
                </c:pt>
                <c:pt idx="2100">
                  <c:v>60.008868999999997</c:v>
                </c:pt>
                <c:pt idx="2101">
                  <c:v>60.008868999999997</c:v>
                </c:pt>
                <c:pt idx="2102">
                  <c:v>60.008868999999997</c:v>
                </c:pt>
                <c:pt idx="2103">
                  <c:v>60.008960999999999</c:v>
                </c:pt>
                <c:pt idx="2104">
                  <c:v>60.008842000000001</c:v>
                </c:pt>
                <c:pt idx="2105">
                  <c:v>60.008842000000001</c:v>
                </c:pt>
                <c:pt idx="2106">
                  <c:v>60.008842000000001</c:v>
                </c:pt>
                <c:pt idx="2107">
                  <c:v>60.008934000000004</c:v>
                </c:pt>
                <c:pt idx="2108">
                  <c:v>60.008811999999999</c:v>
                </c:pt>
                <c:pt idx="2109">
                  <c:v>60.008811999999999</c:v>
                </c:pt>
                <c:pt idx="2110">
                  <c:v>60.008811999999999</c:v>
                </c:pt>
                <c:pt idx="2111">
                  <c:v>60.008904000000001</c:v>
                </c:pt>
                <c:pt idx="2112">
                  <c:v>60.008780999999999</c:v>
                </c:pt>
                <c:pt idx="2113">
                  <c:v>60.008780999999999</c:v>
                </c:pt>
                <c:pt idx="2114">
                  <c:v>60.008780999999999</c:v>
                </c:pt>
                <c:pt idx="2115">
                  <c:v>60.008876999999998</c:v>
                </c:pt>
                <c:pt idx="2116">
                  <c:v>60.008755000000001</c:v>
                </c:pt>
                <c:pt idx="2117">
                  <c:v>60.008755000000001</c:v>
                </c:pt>
                <c:pt idx="2118">
                  <c:v>60.008755000000001</c:v>
                </c:pt>
                <c:pt idx="2119">
                  <c:v>60.008845999999998</c:v>
                </c:pt>
                <c:pt idx="2120">
                  <c:v>60.008727999999998</c:v>
                </c:pt>
                <c:pt idx="2121">
                  <c:v>60.008727999999998</c:v>
                </c:pt>
                <c:pt idx="2122">
                  <c:v>60.008727999999998</c:v>
                </c:pt>
                <c:pt idx="2123">
                  <c:v>60.00882</c:v>
                </c:pt>
                <c:pt idx="2124">
                  <c:v>60.008698000000003</c:v>
                </c:pt>
                <c:pt idx="2125">
                  <c:v>60.008698000000003</c:v>
                </c:pt>
                <c:pt idx="2126">
                  <c:v>60.008698000000003</c:v>
                </c:pt>
                <c:pt idx="2127">
                  <c:v>60.008789</c:v>
                </c:pt>
                <c:pt idx="2128">
                  <c:v>60.008667000000003</c:v>
                </c:pt>
                <c:pt idx="2129">
                  <c:v>60.008667000000003</c:v>
                </c:pt>
                <c:pt idx="2130">
                  <c:v>60.008667000000003</c:v>
                </c:pt>
                <c:pt idx="2131">
                  <c:v>60.008761999999997</c:v>
                </c:pt>
                <c:pt idx="2132">
                  <c:v>60.008633000000003</c:v>
                </c:pt>
                <c:pt idx="2133">
                  <c:v>60.00864</c:v>
                </c:pt>
                <c:pt idx="2134">
                  <c:v>60.008633000000003</c:v>
                </c:pt>
                <c:pt idx="2135">
                  <c:v>60.008732000000002</c:v>
                </c:pt>
                <c:pt idx="2136">
                  <c:v>60.008606</c:v>
                </c:pt>
                <c:pt idx="2137">
                  <c:v>60.008614000000001</c:v>
                </c:pt>
                <c:pt idx="2138">
                  <c:v>60.008606</c:v>
                </c:pt>
                <c:pt idx="2139">
                  <c:v>60.008704999999999</c:v>
                </c:pt>
                <c:pt idx="2140">
                  <c:v>60.008575</c:v>
                </c:pt>
                <c:pt idx="2141">
                  <c:v>60.008575</c:v>
                </c:pt>
                <c:pt idx="2142">
                  <c:v>60.008575</c:v>
                </c:pt>
                <c:pt idx="2143">
                  <c:v>60.008674999999997</c:v>
                </c:pt>
                <c:pt idx="2144">
                  <c:v>60.008549000000002</c:v>
                </c:pt>
                <c:pt idx="2145">
                  <c:v>60.008549000000002</c:v>
                </c:pt>
                <c:pt idx="2146">
                  <c:v>60.008549000000002</c:v>
                </c:pt>
                <c:pt idx="2147">
                  <c:v>60.00864</c:v>
                </c:pt>
                <c:pt idx="2148">
                  <c:v>60.008518000000002</c:v>
                </c:pt>
                <c:pt idx="2149">
                  <c:v>60.008518000000002</c:v>
                </c:pt>
                <c:pt idx="2150">
                  <c:v>60.008518000000002</c:v>
                </c:pt>
                <c:pt idx="2151">
                  <c:v>60.008614000000001</c:v>
                </c:pt>
                <c:pt idx="2152">
                  <c:v>60.008491999999997</c:v>
                </c:pt>
                <c:pt idx="2153">
                  <c:v>60.008499</c:v>
                </c:pt>
                <c:pt idx="2154">
                  <c:v>60.008491999999997</c:v>
                </c:pt>
                <c:pt idx="2155">
                  <c:v>60.008591000000003</c:v>
                </c:pt>
                <c:pt idx="2156">
                  <c:v>60.008460999999997</c:v>
                </c:pt>
                <c:pt idx="2157">
                  <c:v>60.008468999999998</c:v>
                </c:pt>
                <c:pt idx="2158">
                  <c:v>60.008460999999997</c:v>
                </c:pt>
                <c:pt idx="2159">
                  <c:v>60.008560000000003</c:v>
                </c:pt>
                <c:pt idx="2160">
                  <c:v>60.008434000000001</c:v>
                </c:pt>
                <c:pt idx="2161">
                  <c:v>60.008437999999998</c:v>
                </c:pt>
                <c:pt idx="2162">
                  <c:v>60.008437999999998</c:v>
                </c:pt>
                <c:pt idx="2163">
                  <c:v>60.008533</c:v>
                </c:pt>
                <c:pt idx="2164">
                  <c:v>60.008411000000002</c:v>
                </c:pt>
                <c:pt idx="2165">
                  <c:v>60.008411000000002</c:v>
                </c:pt>
                <c:pt idx="2166">
                  <c:v>60.008411000000002</c:v>
                </c:pt>
                <c:pt idx="2167">
                  <c:v>60.008510999999999</c:v>
                </c:pt>
                <c:pt idx="2168">
                  <c:v>60.008384999999997</c:v>
                </c:pt>
                <c:pt idx="2169">
                  <c:v>60.008389000000001</c:v>
                </c:pt>
                <c:pt idx="2170">
                  <c:v>60.008384999999997</c:v>
                </c:pt>
                <c:pt idx="2171">
                  <c:v>60.008484000000003</c:v>
                </c:pt>
                <c:pt idx="2172">
                  <c:v>60.008353999999997</c:v>
                </c:pt>
                <c:pt idx="2173">
                  <c:v>60.008361999999998</c:v>
                </c:pt>
                <c:pt idx="2174">
                  <c:v>60.008361999999998</c:v>
                </c:pt>
                <c:pt idx="2175">
                  <c:v>60.008453000000003</c:v>
                </c:pt>
                <c:pt idx="2176">
                  <c:v>60.008330999999998</c:v>
                </c:pt>
                <c:pt idx="2177">
                  <c:v>60.008330999999998</c:v>
                </c:pt>
                <c:pt idx="2178">
                  <c:v>60.008330999999998</c:v>
                </c:pt>
                <c:pt idx="2179">
                  <c:v>60.008426999999998</c:v>
                </c:pt>
                <c:pt idx="2180">
                  <c:v>60.008305</c:v>
                </c:pt>
                <c:pt idx="2181">
                  <c:v>60.008305</c:v>
                </c:pt>
                <c:pt idx="2182">
                  <c:v>60.008305</c:v>
                </c:pt>
                <c:pt idx="2183">
                  <c:v>60.008395999999998</c:v>
                </c:pt>
                <c:pt idx="2184">
                  <c:v>60.008274</c:v>
                </c:pt>
                <c:pt idx="2185">
                  <c:v>60.008274</c:v>
                </c:pt>
                <c:pt idx="2186">
                  <c:v>60.008274</c:v>
                </c:pt>
                <c:pt idx="2187">
                  <c:v>60.008369000000002</c:v>
                </c:pt>
                <c:pt idx="2188">
                  <c:v>60.008246999999997</c:v>
                </c:pt>
                <c:pt idx="2189">
                  <c:v>60.008246999999997</c:v>
                </c:pt>
                <c:pt idx="2190">
                  <c:v>60.008246999999997</c:v>
                </c:pt>
                <c:pt idx="2191">
                  <c:v>60.008338999999999</c:v>
                </c:pt>
                <c:pt idx="2192">
                  <c:v>60.008217000000002</c:v>
                </c:pt>
                <c:pt idx="2193">
                  <c:v>60.008217000000002</c:v>
                </c:pt>
                <c:pt idx="2194">
                  <c:v>60.008217000000002</c:v>
                </c:pt>
                <c:pt idx="2195">
                  <c:v>60.008319999999998</c:v>
                </c:pt>
                <c:pt idx="2196">
                  <c:v>60.008189999999999</c:v>
                </c:pt>
                <c:pt idx="2197">
                  <c:v>60.008189999999999</c:v>
                </c:pt>
                <c:pt idx="2198">
                  <c:v>60.008189999999999</c:v>
                </c:pt>
                <c:pt idx="2199">
                  <c:v>60.008288999999998</c:v>
                </c:pt>
                <c:pt idx="2200">
                  <c:v>60.008159999999997</c:v>
                </c:pt>
                <c:pt idx="2201">
                  <c:v>60.008167</c:v>
                </c:pt>
                <c:pt idx="2202">
                  <c:v>60.008159999999997</c:v>
                </c:pt>
                <c:pt idx="2203">
                  <c:v>60.008262999999999</c:v>
                </c:pt>
                <c:pt idx="2204">
                  <c:v>60.008141000000002</c:v>
                </c:pt>
                <c:pt idx="2205">
                  <c:v>60.008141000000002</c:v>
                </c:pt>
                <c:pt idx="2206">
                  <c:v>60.008141000000002</c:v>
                </c:pt>
                <c:pt idx="2207">
                  <c:v>60.008240000000001</c:v>
                </c:pt>
                <c:pt idx="2208">
                  <c:v>60.008110000000002</c:v>
                </c:pt>
                <c:pt idx="2209">
                  <c:v>60.008118000000003</c:v>
                </c:pt>
                <c:pt idx="2210">
                  <c:v>60.008110000000002</c:v>
                </c:pt>
                <c:pt idx="2211">
                  <c:v>60.008209000000001</c:v>
                </c:pt>
                <c:pt idx="2212">
                  <c:v>60.008091</c:v>
                </c:pt>
                <c:pt idx="2213">
                  <c:v>60.008091</c:v>
                </c:pt>
                <c:pt idx="2214">
                  <c:v>60.008091</c:v>
                </c:pt>
                <c:pt idx="2215">
                  <c:v>60.008189999999999</c:v>
                </c:pt>
                <c:pt idx="2216">
                  <c:v>60.00806</c:v>
                </c:pt>
                <c:pt idx="2217">
                  <c:v>60.008068000000002</c:v>
                </c:pt>
                <c:pt idx="2218">
                  <c:v>60.008068000000002</c:v>
                </c:pt>
                <c:pt idx="2219">
                  <c:v>60.008159999999997</c:v>
                </c:pt>
                <c:pt idx="2220">
                  <c:v>60.008040999999999</c:v>
                </c:pt>
                <c:pt idx="2221">
                  <c:v>60.008040999999999</c:v>
                </c:pt>
                <c:pt idx="2222">
                  <c:v>60.008040999999999</c:v>
                </c:pt>
                <c:pt idx="2223">
                  <c:v>60.008141000000002</c:v>
                </c:pt>
                <c:pt idx="2224">
                  <c:v>60.008011000000003</c:v>
                </c:pt>
                <c:pt idx="2225">
                  <c:v>60.008018</c:v>
                </c:pt>
                <c:pt idx="2226">
                  <c:v>60.008018</c:v>
                </c:pt>
                <c:pt idx="2227">
                  <c:v>60.008110000000002</c:v>
                </c:pt>
                <c:pt idx="2228">
                  <c:v>60.007987999999997</c:v>
                </c:pt>
                <c:pt idx="2229">
                  <c:v>60.007987999999997</c:v>
                </c:pt>
                <c:pt idx="2230">
                  <c:v>60.007987999999997</c:v>
                </c:pt>
                <c:pt idx="2231">
                  <c:v>60.008091</c:v>
                </c:pt>
                <c:pt idx="2232">
                  <c:v>60.007961000000002</c:v>
                </c:pt>
                <c:pt idx="2233">
                  <c:v>60.007969000000003</c:v>
                </c:pt>
                <c:pt idx="2234">
                  <c:v>60.007961000000002</c:v>
                </c:pt>
                <c:pt idx="2235">
                  <c:v>60.00806</c:v>
                </c:pt>
                <c:pt idx="2236">
                  <c:v>60.007938000000003</c:v>
                </c:pt>
                <c:pt idx="2237">
                  <c:v>60.007938000000003</c:v>
                </c:pt>
                <c:pt idx="2238">
                  <c:v>60.007938000000003</c:v>
                </c:pt>
                <c:pt idx="2239">
                  <c:v>60.008034000000002</c:v>
                </c:pt>
                <c:pt idx="2240">
                  <c:v>60.007911999999997</c:v>
                </c:pt>
                <c:pt idx="2241">
                  <c:v>60.007911999999997</c:v>
                </c:pt>
                <c:pt idx="2242">
                  <c:v>60.007911999999997</c:v>
                </c:pt>
                <c:pt idx="2243">
                  <c:v>60.008011000000003</c:v>
                </c:pt>
                <c:pt idx="2244">
                  <c:v>60.007880999999998</c:v>
                </c:pt>
                <c:pt idx="2245">
                  <c:v>60.007888999999999</c:v>
                </c:pt>
                <c:pt idx="2246">
                  <c:v>60.007880999999998</c:v>
                </c:pt>
                <c:pt idx="2247">
                  <c:v>60.007980000000003</c:v>
                </c:pt>
                <c:pt idx="2248">
                  <c:v>60.007862000000003</c:v>
                </c:pt>
                <c:pt idx="2249">
                  <c:v>60.007862000000003</c:v>
                </c:pt>
                <c:pt idx="2250">
                  <c:v>60.007862000000003</c:v>
                </c:pt>
                <c:pt idx="2251">
                  <c:v>60.007961000000002</c:v>
                </c:pt>
                <c:pt idx="2252">
                  <c:v>60.007832000000001</c:v>
                </c:pt>
                <c:pt idx="2253">
                  <c:v>60.007838999999997</c:v>
                </c:pt>
                <c:pt idx="2254">
                  <c:v>60.007838999999997</c:v>
                </c:pt>
                <c:pt idx="2255">
                  <c:v>60.007930999999999</c:v>
                </c:pt>
                <c:pt idx="2256">
                  <c:v>60.007812999999999</c:v>
                </c:pt>
                <c:pt idx="2257">
                  <c:v>60.007812999999999</c:v>
                </c:pt>
                <c:pt idx="2258">
                  <c:v>60.007812999999999</c:v>
                </c:pt>
                <c:pt idx="2259">
                  <c:v>60.007911999999997</c:v>
                </c:pt>
                <c:pt idx="2260">
                  <c:v>60.007781999999999</c:v>
                </c:pt>
                <c:pt idx="2261">
                  <c:v>60.00779</c:v>
                </c:pt>
                <c:pt idx="2262">
                  <c:v>60.00779</c:v>
                </c:pt>
                <c:pt idx="2263">
                  <c:v>60.007888999999999</c:v>
                </c:pt>
                <c:pt idx="2264">
                  <c:v>60.007759</c:v>
                </c:pt>
                <c:pt idx="2265">
                  <c:v>60.007767000000001</c:v>
                </c:pt>
                <c:pt idx="2266">
                  <c:v>60.007767000000001</c:v>
                </c:pt>
                <c:pt idx="2267">
                  <c:v>60.007866</c:v>
                </c:pt>
                <c:pt idx="2268">
                  <c:v>60.007739999999998</c:v>
                </c:pt>
                <c:pt idx="2269">
                  <c:v>60.007739999999998</c:v>
                </c:pt>
                <c:pt idx="2270">
                  <c:v>60.007739999999998</c:v>
                </c:pt>
                <c:pt idx="2271">
                  <c:v>60.007838999999997</c:v>
                </c:pt>
                <c:pt idx="2272">
                  <c:v>60.007717</c:v>
                </c:pt>
                <c:pt idx="2273">
                  <c:v>60.007717</c:v>
                </c:pt>
                <c:pt idx="2274">
                  <c:v>60.007717</c:v>
                </c:pt>
                <c:pt idx="2275">
                  <c:v>60.007815999999998</c:v>
                </c:pt>
                <c:pt idx="2276">
                  <c:v>60.007689999999997</c:v>
                </c:pt>
                <c:pt idx="2277">
                  <c:v>60.007697999999998</c:v>
                </c:pt>
                <c:pt idx="2278">
                  <c:v>60.007697999999998</c:v>
                </c:pt>
                <c:pt idx="2279">
                  <c:v>60.007796999999997</c:v>
                </c:pt>
                <c:pt idx="2280">
                  <c:v>60.007668000000002</c:v>
                </c:pt>
                <c:pt idx="2281">
                  <c:v>60.007668000000002</c:v>
                </c:pt>
                <c:pt idx="2282">
                  <c:v>60.007668000000002</c:v>
                </c:pt>
                <c:pt idx="2283">
                  <c:v>60.007767000000001</c:v>
                </c:pt>
                <c:pt idx="2284">
                  <c:v>60.007637000000003</c:v>
                </c:pt>
                <c:pt idx="2285">
                  <c:v>60.007644999999997</c:v>
                </c:pt>
                <c:pt idx="2286">
                  <c:v>60.007637000000003</c:v>
                </c:pt>
                <c:pt idx="2287">
                  <c:v>60.007739999999998</c:v>
                </c:pt>
                <c:pt idx="2288">
                  <c:v>60.007618000000001</c:v>
                </c:pt>
                <c:pt idx="2289">
                  <c:v>60.007618000000001</c:v>
                </c:pt>
                <c:pt idx="2290">
                  <c:v>60.007618000000001</c:v>
                </c:pt>
                <c:pt idx="2291">
                  <c:v>60.007717</c:v>
                </c:pt>
                <c:pt idx="2292">
                  <c:v>60.007587000000001</c:v>
                </c:pt>
                <c:pt idx="2293">
                  <c:v>60.007595000000002</c:v>
                </c:pt>
                <c:pt idx="2294">
                  <c:v>60.007587000000001</c:v>
                </c:pt>
                <c:pt idx="2295">
                  <c:v>60.007689999999997</c:v>
                </c:pt>
                <c:pt idx="2296">
                  <c:v>60.007567999999999</c:v>
                </c:pt>
                <c:pt idx="2297">
                  <c:v>60.007567999999999</c:v>
                </c:pt>
                <c:pt idx="2298">
                  <c:v>60.007567999999999</c:v>
                </c:pt>
                <c:pt idx="2299">
                  <c:v>60.007668000000002</c:v>
                </c:pt>
                <c:pt idx="2300">
                  <c:v>60.007537999999997</c:v>
                </c:pt>
                <c:pt idx="2301">
                  <c:v>60.007545</c:v>
                </c:pt>
                <c:pt idx="2302">
                  <c:v>60.007545</c:v>
                </c:pt>
                <c:pt idx="2303">
                  <c:v>60.007644999999997</c:v>
                </c:pt>
                <c:pt idx="2304">
                  <c:v>60.007519000000002</c:v>
                </c:pt>
                <c:pt idx="2305">
                  <c:v>60.007519000000002</c:v>
                </c:pt>
                <c:pt idx="2306">
                  <c:v>60.007519000000002</c:v>
                </c:pt>
                <c:pt idx="2307">
                  <c:v>60.007626000000002</c:v>
                </c:pt>
                <c:pt idx="2308">
                  <c:v>60.007496000000003</c:v>
                </c:pt>
                <c:pt idx="2309">
                  <c:v>60.007496000000003</c:v>
                </c:pt>
                <c:pt idx="2310">
                  <c:v>60.007496000000003</c:v>
                </c:pt>
                <c:pt idx="2311">
                  <c:v>60.007603000000003</c:v>
                </c:pt>
                <c:pt idx="2312">
                  <c:v>60.007472999999997</c:v>
                </c:pt>
                <c:pt idx="2313">
                  <c:v>60.007472999999997</c:v>
                </c:pt>
                <c:pt idx="2314">
                  <c:v>60.007472999999997</c:v>
                </c:pt>
                <c:pt idx="2315">
                  <c:v>60.007576</c:v>
                </c:pt>
                <c:pt idx="2316">
                  <c:v>60.007454000000003</c:v>
                </c:pt>
                <c:pt idx="2317">
                  <c:v>60.007454000000003</c:v>
                </c:pt>
                <c:pt idx="2318">
                  <c:v>60.007454000000003</c:v>
                </c:pt>
                <c:pt idx="2319">
                  <c:v>60.007561000000003</c:v>
                </c:pt>
                <c:pt idx="2320">
                  <c:v>60.007430999999997</c:v>
                </c:pt>
                <c:pt idx="2321">
                  <c:v>60.007430999999997</c:v>
                </c:pt>
                <c:pt idx="2322">
                  <c:v>60.007430999999997</c:v>
                </c:pt>
                <c:pt idx="2323">
                  <c:v>60.007530000000003</c:v>
                </c:pt>
                <c:pt idx="2324">
                  <c:v>60.007404000000001</c:v>
                </c:pt>
                <c:pt idx="2325">
                  <c:v>60.007407999999998</c:v>
                </c:pt>
                <c:pt idx="2326">
                  <c:v>60.007407999999998</c:v>
                </c:pt>
                <c:pt idx="2327">
                  <c:v>60.007511000000001</c:v>
                </c:pt>
                <c:pt idx="2328">
                  <c:v>60.007381000000002</c:v>
                </c:pt>
                <c:pt idx="2329">
                  <c:v>60.007389000000003</c:v>
                </c:pt>
                <c:pt idx="2330">
                  <c:v>60.007389000000003</c:v>
                </c:pt>
                <c:pt idx="2331">
                  <c:v>60.007488000000002</c:v>
                </c:pt>
                <c:pt idx="2332">
                  <c:v>60.007359000000001</c:v>
                </c:pt>
                <c:pt idx="2333">
                  <c:v>60.007365999999998</c:v>
                </c:pt>
                <c:pt idx="2334">
                  <c:v>60.007365999999998</c:v>
                </c:pt>
                <c:pt idx="2335">
                  <c:v>60.007469</c:v>
                </c:pt>
                <c:pt idx="2336">
                  <c:v>60.007339000000002</c:v>
                </c:pt>
                <c:pt idx="2337">
                  <c:v>60.007339000000002</c:v>
                </c:pt>
                <c:pt idx="2338">
                  <c:v>60.007339000000002</c:v>
                </c:pt>
                <c:pt idx="2339">
                  <c:v>60.007438999999998</c:v>
                </c:pt>
                <c:pt idx="2340">
                  <c:v>60.007308999999999</c:v>
                </c:pt>
                <c:pt idx="2341">
                  <c:v>60.007317</c:v>
                </c:pt>
                <c:pt idx="2342">
                  <c:v>60.007317</c:v>
                </c:pt>
                <c:pt idx="2343">
                  <c:v>60.007415999999999</c:v>
                </c:pt>
                <c:pt idx="2344">
                  <c:v>60.007289999999998</c:v>
                </c:pt>
                <c:pt idx="2345">
                  <c:v>60.007294000000002</c:v>
                </c:pt>
                <c:pt idx="2346">
                  <c:v>60.007289999999998</c:v>
                </c:pt>
                <c:pt idx="2347">
                  <c:v>60.007396999999997</c:v>
                </c:pt>
                <c:pt idx="2348">
                  <c:v>60.007266999999999</c:v>
                </c:pt>
                <c:pt idx="2349">
                  <c:v>60.007266999999999</c:v>
                </c:pt>
                <c:pt idx="2350">
                  <c:v>60.007266999999999</c:v>
                </c:pt>
                <c:pt idx="2351">
                  <c:v>60.007373999999999</c:v>
                </c:pt>
                <c:pt idx="2352">
                  <c:v>60.007244</c:v>
                </c:pt>
                <c:pt idx="2353">
                  <c:v>60.007244</c:v>
                </c:pt>
                <c:pt idx="2354">
                  <c:v>60.007244</c:v>
                </c:pt>
                <c:pt idx="2355">
                  <c:v>60.007347000000003</c:v>
                </c:pt>
                <c:pt idx="2356">
                  <c:v>60.007216999999997</c:v>
                </c:pt>
                <c:pt idx="2357">
                  <c:v>60.007224999999998</c:v>
                </c:pt>
                <c:pt idx="2358">
                  <c:v>60.007224999999998</c:v>
                </c:pt>
                <c:pt idx="2359">
                  <c:v>60.007323999999997</c:v>
                </c:pt>
                <c:pt idx="2360">
                  <c:v>60.007195000000003</c:v>
                </c:pt>
                <c:pt idx="2361">
                  <c:v>60.007201999999999</c:v>
                </c:pt>
                <c:pt idx="2362">
                  <c:v>60.007201999999999</c:v>
                </c:pt>
                <c:pt idx="2363">
                  <c:v>60.007300999999998</c:v>
                </c:pt>
                <c:pt idx="2364">
                  <c:v>60.007179000000001</c:v>
                </c:pt>
                <c:pt idx="2365">
                  <c:v>60.007179000000001</c:v>
                </c:pt>
                <c:pt idx="2366">
                  <c:v>60.007179000000001</c:v>
                </c:pt>
                <c:pt idx="2367">
                  <c:v>60.007289999999998</c:v>
                </c:pt>
                <c:pt idx="2368">
                  <c:v>60.007159999999999</c:v>
                </c:pt>
                <c:pt idx="2369">
                  <c:v>60.007159999999999</c:v>
                </c:pt>
                <c:pt idx="2370">
                  <c:v>60.007159999999999</c:v>
                </c:pt>
                <c:pt idx="2371">
                  <c:v>60.007258999999998</c:v>
                </c:pt>
                <c:pt idx="2372">
                  <c:v>60.007137</c:v>
                </c:pt>
                <c:pt idx="2373">
                  <c:v>60.007137</c:v>
                </c:pt>
                <c:pt idx="2374">
                  <c:v>60.007137</c:v>
                </c:pt>
                <c:pt idx="2375">
                  <c:v>60.007244</c:v>
                </c:pt>
                <c:pt idx="2376">
                  <c:v>60.007117999999998</c:v>
                </c:pt>
                <c:pt idx="2377">
                  <c:v>60.007117999999998</c:v>
                </c:pt>
                <c:pt idx="2378">
                  <c:v>60.007117999999998</c:v>
                </c:pt>
                <c:pt idx="2379">
                  <c:v>60.007216999999997</c:v>
                </c:pt>
                <c:pt idx="2380">
                  <c:v>60.007088000000003</c:v>
                </c:pt>
                <c:pt idx="2381">
                  <c:v>60.007095</c:v>
                </c:pt>
                <c:pt idx="2382">
                  <c:v>60.007095</c:v>
                </c:pt>
                <c:pt idx="2383">
                  <c:v>60.007195000000003</c:v>
                </c:pt>
                <c:pt idx="2384">
                  <c:v>60.007064999999997</c:v>
                </c:pt>
                <c:pt idx="2385">
                  <c:v>60.007072000000001</c:v>
                </c:pt>
                <c:pt idx="2386">
                  <c:v>60.007072000000001</c:v>
                </c:pt>
                <c:pt idx="2387">
                  <c:v>60.007174999999997</c:v>
                </c:pt>
                <c:pt idx="2388">
                  <c:v>60.007046000000003</c:v>
                </c:pt>
                <c:pt idx="2389">
                  <c:v>60.007052999999999</c:v>
                </c:pt>
                <c:pt idx="2390">
                  <c:v>60.007052999999999</c:v>
                </c:pt>
                <c:pt idx="2391">
                  <c:v>60.007153000000002</c:v>
                </c:pt>
                <c:pt idx="2392">
                  <c:v>60.007022999999997</c:v>
                </c:pt>
                <c:pt idx="2393">
                  <c:v>60.007022999999997</c:v>
                </c:pt>
                <c:pt idx="2394">
                  <c:v>60.007022999999997</c:v>
                </c:pt>
                <c:pt idx="2395">
                  <c:v>60.007129999999997</c:v>
                </c:pt>
                <c:pt idx="2396">
                  <c:v>60.007004000000002</c:v>
                </c:pt>
                <c:pt idx="2397">
                  <c:v>60.007004000000002</c:v>
                </c:pt>
                <c:pt idx="2398">
                  <c:v>60.007004000000002</c:v>
                </c:pt>
                <c:pt idx="2399">
                  <c:v>60.007111000000002</c:v>
                </c:pt>
                <c:pt idx="2400">
                  <c:v>60.006981000000003</c:v>
                </c:pt>
                <c:pt idx="2401">
                  <c:v>60.006981000000003</c:v>
                </c:pt>
                <c:pt idx="2402">
                  <c:v>60.006981000000003</c:v>
                </c:pt>
                <c:pt idx="2403">
                  <c:v>60.007088000000003</c:v>
                </c:pt>
                <c:pt idx="2404">
                  <c:v>60.006957999999997</c:v>
                </c:pt>
                <c:pt idx="2405">
                  <c:v>60.006957999999997</c:v>
                </c:pt>
                <c:pt idx="2406">
                  <c:v>60.006957999999997</c:v>
                </c:pt>
                <c:pt idx="2407">
                  <c:v>60.007064999999997</c:v>
                </c:pt>
                <c:pt idx="2408">
                  <c:v>60.006939000000003</c:v>
                </c:pt>
                <c:pt idx="2409">
                  <c:v>60.006946999999997</c:v>
                </c:pt>
                <c:pt idx="2410">
                  <c:v>60.006939000000003</c:v>
                </c:pt>
                <c:pt idx="2411">
                  <c:v>60.007046000000003</c:v>
                </c:pt>
                <c:pt idx="2412">
                  <c:v>60.006915999999997</c:v>
                </c:pt>
                <c:pt idx="2413">
                  <c:v>60.006923999999998</c:v>
                </c:pt>
                <c:pt idx="2414">
                  <c:v>60.006923999999998</c:v>
                </c:pt>
                <c:pt idx="2415">
                  <c:v>60.007022999999997</c:v>
                </c:pt>
                <c:pt idx="2416">
                  <c:v>60.006897000000002</c:v>
                </c:pt>
                <c:pt idx="2417">
                  <c:v>60.006900999999999</c:v>
                </c:pt>
                <c:pt idx="2418">
                  <c:v>60.006900999999999</c:v>
                </c:pt>
                <c:pt idx="2419">
                  <c:v>60.007010999999999</c:v>
                </c:pt>
                <c:pt idx="2420">
                  <c:v>60.006874000000003</c:v>
                </c:pt>
                <c:pt idx="2421">
                  <c:v>60.006881999999997</c:v>
                </c:pt>
                <c:pt idx="2422">
                  <c:v>60.006881999999997</c:v>
                </c:pt>
                <c:pt idx="2423">
                  <c:v>60.006988999999997</c:v>
                </c:pt>
                <c:pt idx="2424">
                  <c:v>60.006858999999999</c:v>
                </c:pt>
                <c:pt idx="2425">
                  <c:v>60.006858999999999</c:v>
                </c:pt>
                <c:pt idx="2426">
                  <c:v>60.006858999999999</c:v>
                </c:pt>
                <c:pt idx="2427">
                  <c:v>60.006965999999998</c:v>
                </c:pt>
                <c:pt idx="2428">
                  <c:v>60.006836</c:v>
                </c:pt>
                <c:pt idx="2429">
                  <c:v>60.006844000000001</c:v>
                </c:pt>
                <c:pt idx="2430">
                  <c:v>60.006836</c:v>
                </c:pt>
                <c:pt idx="2431">
                  <c:v>60.006946999999997</c:v>
                </c:pt>
                <c:pt idx="2432">
                  <c:v>60.006816999999998</c:v>
                </c:pt>
                <c:pt idx="2433">
                  <c:v>60.006824000000002</c:v>
                </c:pt>
                <c:pt idx="2434">
                  <c:v>60.006816999999998</c:v>
                </c:pt>
                <c:pt idx="2435">
                  <c:v>60.006923999999998</c:v>
                </c:pt>
                <c:pt idx="2436">
                  <c:v>60.006793999999999</c:v>
                </c:pt>
                <c:pt idx="2437">
                  <c:v>60.006802</c:v>
                </c:pt>
                <c:pt idx="2438">
                  <c:v>60.006793999999999</c:v>
                </c:pt>
                <c:pt idx="2439">
                  <c:v>60.006900999999999</c:v>
                </c:pt>
                <c:pt idx="2440">
                  <c:v>60.006774999999998</c:v>
                </c:pt>
                <c:pt idx="2441">
                  <c:v>60.006774999999998</c:v>
                </c:pt>
                <c:pt idx="2442">
                  <c:v>60.006774999999998</c:v>
                </c:pt>
                <c:pt idx="2443">
                  <c:v>60.006881999999997</c:v>
                </c:pt>
                <c:pt idx="2444">
                  <c:v>60.006751999999999</c:v>
                </c:pt>
                <c:pt idx="2445">
                  <c:v>60.006751999999999</c:v>
                </c:pt>
                <c:pt idx="2446">
                  <c:v>60.006751999999999</c:v>
                </c:pt>
                <c:pt idx="2447">
                  <c:v>60.006858999999999</c:v>
                </c:pt>
                <c:pt idx="2448">
                  <c:v>60.006729</c:v>
                </c:pt>
                <c:pt idx="2449">
                  <c:v>60.006737000000001</c:v>
                </c:pt>
                <c:pt idx="2450">
                  <c:v>60.006729</c:v>
                </c:pt>
                <c:pt idx="2451">
                  <c:v>60.006836</c:v>
                </c:pt>
                <c:pt idx="2452">
                  <c:v>60.006709999999998</c:v>
                </c:pt>
                <c:pt idx="2453">
                  <c:v>60.006717999999999</c:v>
                </c:pt>
                <c:pt idx="2454">
                  <c:v>60.006717999999999</c:v>
                </c:pt>
                <c:pt idx="2455">
                  <c:v>60.006816999999998</c:v>
                </c:pt>
                <c:pt idx="2456">
                  <c:v>60.006686999999999</c:v>
                </c:pt>
                <c:pt idx="2457">
                  <c:v>60.006695000000001</c:v>
                </c:pt>
                <c:pt idx="2458">
                  <c:v>60.006695000000001</c:v>
                </c:pt>
                <c:pt idx="2459">
                  <c:v>60.006802</c:v>
                </c:pt>
                <c:pt idx="2460">
                  <c:v>60.006667999999998</c:v>
                </c:pt>
                <c:pt idx="2461">
                  <c:v>60.006672000000002</c:v>
                </c:pt>
                <c:pt idx="2462">
                  <c:v>60.006672000000002</c:v>
                </c:pt>
                <c:pt idx="2463">
                  <c:v>60.006782999999999</c:v>
                </c:pt>
                <c:pt idx="2464">
                  <c:v>60.006653</c:v>
                </c:pt>
                <c:pt idx="2465">
                  <c:v>60.006653</c:v>
                </c:pt>
                <c:pt idx="2466">
                  <c:v>60.006659999999997</c:v>
                </c:pt>
                <c:pt idx="2467">
                  <c:v>60.00676</c:v>
                </c:pt>
                <c:pt idx="2468">
                  <c:v>60.006630000000001</c:v>
                </c:pt>
                <c:pt idx="2469">
                  <c:v>60.006638000000002</c:v>
                </c:pt>
                <c:pt idx="2470">
                  <c:v>60.006638000000002</c:v>
                </c:pt>
                <c:pt idx="2471">
                  <c:v>60.006743999999998</c:v>
                </c:pt>
                <c:pt idx="2472">
                  <c:v>60.006607000000002</c:v>
                </c:pt>
                <c:pt idx="2473">
                  <c:v>60.006614999999996</c:v>
                </c:pt>
                <c:pt idx="2474">
                  <c:v>60.006614999999996</c:v>
                </c:pt>
                <c:pt idx="2475">
                  <c:v>60.006720999999999</c:v>
                </c:pt>
                <c:pt idx="2476">
                  <c:v>60.006596000000002</c:v>
                </c:pt>
                <c:pt idx="2477">
                  <c:v>60.006596000000002</c:v>
                </c:pt>
                <c:pt idx="2478">
                  <c:v>60.006596000000002</c:v>
                </c:pt>
                <c:pt idx="2479">
                  <c:v>60.006701999999997</c:v>
                </c:pt>
                <c:pt idx="2480">
                  <c:v>60.006573000000003</c:v>
                </c:pt>
                <c:pt idx="2481">
                  <c:v>60.00658</c:v>
                </c:pt>
                <c:pt idx="2482">
                  <c:v>60.00658</c:v>
                </c:pt>
                <c:pt idx="2483">
                  <c:v>60.006680000000003</c:v>
                </c:pt>
                <c:pt idx="2484">
                  <c:v>60.006554000000001</c:v>
                </c:pt>
                <c:pt idx="2485">
                  <c:v>60.006557000000001</c:v>
                </c:pt>
                <c:pt idx="2486">
                  <c:v>60.006557000000001</c:v>
                </c:pt>
                <c:pt idx="2487">
                  <c:v>60.006659999999997</c:v>
                </c:pt>
                <c:pt idx="2488">
                  <c:v>60.006531000000003</c:v>
                </c:pt>
                <c:pt idx="2489">
                  <c:v>60.006537999999999</c:v>
                </c:pt>
                <c:pt idx="2490">
                  <c:v>60.006537999999999</c:v>
                </c:pt>
                <c:pt idx="2491">
                  <c:v>60.006638000000002</c:v>
                </c:pt>
                <c:pt idx="2492">
                  <c:v>60.006507999999997</c:v>
                </c:pt>
                <c:pt idx="2493">
                  <c:v>60.006515999999998</c:v>
                </c:pt>
                <c:pt idx="2494">
                  <c:v>60.006515999999998</c:v>
                </c:pt>
                <c:pt idx="2495">
                  <c:v>60.006622</c:v>
                </c:pt>
                <c:pt idx="2496">
                  <c:v>60.006489000000002</c:v>
                </c:pt>
                <c:pt idx="2497">
                  <c:v>60.006492999999999</c:v>
                </c:pt>
                <c:pt idx="2498">
                  <c:v>60.006492999999999</c:v>
                </c:pt>
                <c:pt idx="2499">
                  <c:v>60.006602999999998</c:v>
                </c:pt>
                <c:pt idx="2500">
                  <c:v>60.006473999999997</c:v>
                </c:pt>
                <c:pt idx="2501">
                  <c:v>60.006473999999997</c:v>
                </c:pt>
                <c:pt idx="2502">
                  <c:v>60.006473999999997</c:v>
                </c:pt>
                <c:pt idx="2503">
                  <c:v>60.00658</c:v>
                </c:pt>
                <c:pt idx="2504">
                  <c:v>60.006450999999998</c:v>
                </c:pt>
                <c:pt idx="2505">
                  <c:v>60.006458000000002</c:v>
                </c:pt>
                <c:pt idx="2506">
                  <c:v>60.006458000000002</c:v>
                </c:pt>
                <c:pt idx="2507">
                  <c:v>60.006557000000001</c:v>
                </c:pt>
                <c:pt idx="2508">
                  <c:v>60.006431999999997</c:v>
                </c:pt>
                <c:pt idx="2509">
                  <c:v>60.006439</c:v>
                </c:pt>
                <c:pt idx="2510">
                  <c:v>60.006439</c:v>
                </c:pt>
                <c:pt idx="2511">
                  <c:v>60.006546</c:v>
                </c:pt>
                <c:pt idx="2512">
                  <c:v>60.006416000000002</c:v>
                </c:pt>
                <c:pt idx="2513">
                  <c:v>60.006424000000003</c:v>
                </c:pt>
                <c:pt idx="2514">
                  <c:v>60.006424000000003</c:v>
                </c:pt>
                <c:pt idx="2515">
                  <c:v>60.006523000000001</c:v>
                </c:pt>
                <c:pt idx="2516">
                  <c:v>60.006393000000003</c:v>
                </c:pt>
                <c:pt idx="2517">
                  <c:v>60.006400999999997</c:v>
                </c:pt>
                <c:pt idx="2518">
                  <c:v>60.006400999999997</c:v>
                </c:pt>
                <c:pt idx="2519">
                  <c:v>60.006507999999997</c:v>
                </c:pt>
                <c:pt idx="2520">
                  <c:v>60.006377999999998</c:v>
                </c:pt>
                <c:pt idx="2521">
                  <c:v>60.006385999999999</c:v>
                </c:pt>
                <c:pt idx="2522">
                  <c:v>60.006385999999999</c:v>
                </c:pt>
                <c:pt idx="2523">
                  <c:v>60.006489000000002</c:v>
                </c:pt>
                <c:pt idx="2524">
                  <c:v>60.006359000000003</c:v>
                </c:pt>
                <c:pt idx="2525">
                  <c:v>60.006366999999997</c:v>
                </c:pt>
                <c:pt idx="2526">
                  <c:v>60.006366999999997</c:v>
                </c:pt>
                <c:pt idx="2527">
                  <c:v>60.006473999999997</c:v>
                </c:pt>
                <c:pt idx="2528">
                  <c:v>60.006343999999999</c:v>
                </c:pt>
                <c:pt idx="2529">
                  <c:v>60.006343999999999</c:v>
                </c:pt>
                <c:pt idx="2530">
                  <c:v>60.006351000000002</c:v>
                </c:pt>
                <c:pt idx="2531">
                  <c:v>60.006450999999998</c:v>
                </c:pt>
                <c:pt idx="2532">
                  <c:v>60.006324999999997</c:v>
                </c:pt>
                <c:pt idx="2533">
                  <c:v>60.006329000000001</c:v>
                </c:pt>
                <c:pt idx="2534">
                  <c:v>60.006329000000001</c:v>
                </c:pt>
                <c:pt idx="2535">
                  <c:v>60.006439</c:v>
                </c:pt>
                <c:pt idx="2536">
                  <c:v>60.006301999999998</c:v>
                </c:pt>
                <c:pt idx="2537">
                  <c:v>60.006309999999999</c:v>
                </c:pt>
                <c:pt idx="2538">
                  <c:v>60.006309999999999</c:v>
                </c:pt>
                <c:pt idx="2539">
                  <c:v>60.006416000000002</c:v>
                </c:pt>
                <c:pt idx="2540">
                  <c:v>60.006278999999999</c:v>
                </c:pt>
                <c:pt idx="2541">
                  <c:v>60.006287</c:v>
                </c:pt>
                <c:pt idx="2542">
                  <c:v>60.006287</c:v>
                </c:pt>
                <c:pt idx="2543">
                  <c:v>60.006393000000003</c:v>
                </c:pt>
                <c:pt idx="2544">
                  <c:v>60.006264000000002</c:v>
                </c:pt>
                <c:pt idx="2545">
                  <c:v>60.006270999999998</c:v>
                </c:pt>
                <c:pt idx="2546">
                  <c:v>60.006270999999998</c:v>
                </c:pt>
                <c:pt idx="2547">
                  <c:v>60.006374000000001</c:v>
                </c:pt>
                <c:pt idx="2548">
                  <c:v>60.006245</c:v>
                </c:pt>
                <c:pt idx="2549">
                  <c:v>60.006252000000003</c:v>
                </c:pt>
                <c:pt idx="2550">
                  <c:v>60.006252000000003</c:v>
                </c:pt>
                <c:pt idx="2551">
                  <c:v>60.006359000000003</c:v>
                </c:pt>
                <c:pt idx="2552">
                  <c:v>60.006222000000001</c:v>
                </c:pt>
                <c:pt idx="2553">
                  <c:v>60.006228999999998</c:v>
                </c:pt>
                <c:pt idx="2554">
                  <c:v>60.006228999999998</c:v>
                </c:pt>
                <c:pt idx="2555">
                  <c:v>60.006335999999997</c:v>
                </c:pt>
                <c:pt idx="2556">
                  <c:v>60.006210000000003</c:v>
                </c:pt>
                <c:pt idx="2557">
                  <c:v>60.006214</c:v>
                </c:pt>
                <c:pt idx="2558">
                  <c:v>60.006214</c:v>
                </c:pt>
                <c:pt idx="2559">
                  <c:v>60.006324999999997</c:v>
                </c:pt>
                <c:pt idx="2560">
                  <c:v>60.006186999999997</c:v>
                </c:pt>
                <c:pt idx="2561">
                  <c:v>60.006194999999998</c:v>
                </c:pt>
                <c:pt idx="2562">
                  <c:v>60.006202999999999</c:v>
                </c:pt>
                <c:pt idx="2563">
                  <c:v>60.006301999999998</c:v>
                </c:pt>
                <c:pt idx="2564">
                  <c:v>60.006171999999999</c:v>
                </c:pt>
                <c:pt idx="2565">
                  <c:v>60.006180000000001</c:v>
                </c:pt>
                <c:pt idx="2566">
                  <c:v>60.006180000000001</c:v>
                </c:pt>
                <c:pt idx="2567">
                  <c:v>60.006287</c:v>
                </c:pt>
                <c:pt idx="2568">
                  <c:v>60.006157000000002</c:v>
                </c:pt>
                <c:pt idx="2569">
                  <c:v>60.006165000000003</c:v>
                </c:pt>
                <c:pt idx="2570">
                  <c:v>60.006165000000003</c:v>
                </c:pt>
                <c:pt idx="2571">
                  <c:v>60.006270999999998</c:v>
                </c:pt>
                <c:pt idx="2572">
                  <c:v>60.006138</c:v>
                </c:pt>
                <c:pt idx="2573">
                  <c:v>60.006149000000001</c:v>
                </c:pt>
                <c:pt idx="2574">
                  <c:v>60.006149000000001</c:v>
                </c:pt>
                <c:pt idx="2575">
                  <c:v>60.006252000000003</c:v>
                </c:pt>
                <c:pt idx="2576">
                  <c:v>60.006123000000002</c:v>
                </c:pt>
                <c:pt idx="2577">
                  <c:v>60.006129999999999</c:v>
                </c:pt>
                <c:pt idx="2578">
                  <c:v>60.006129999999999</c:v>
                </c:pt>
                <c:pt idx="2579">
                  <c:v>60.006236999999999</c:v>
                </c:pt>
                <c:pt idx="2580">
                  <c:v>60.006107</c:v>
                </c:pt>
                <c:pt idx="2581">
                  <c:v>60.006115000000001</c:v>
                </c:pt>
                <c:pt idx="2582">
                  <c:v>60.006115000000001</c:v>
                </c:pt>
                <c:pt idx="2583">
                  <c:v>60.006222000000001</c:v>
                </c:pt>
                <c:pt idx="2584">
                  <c:v>60.006087999999998</c:v>
                </c:pt>
                <c:pt idx="2585">
                  <c:v>60.006095999999999</c:v>
                </c:pt>
                <c:pt idx="2586">
                  <c:v>60.006095999999999</c:v>
                </c:pt>
                <c:pt idx="2587">
                  <c:v>60.006202999999999</c:v>
                </c:pt>
                <c:pt idx="2588">
                  <c:v>60.006073000000001</c:v>
                </c:pt>
                <c:pt idx="2589">
                  <c:v>60.006073000000001</c:v>
                </c:pt>
                <c:pt idx="2590">
                  <c:v>60.006081000000002</c:v>
                </c:pt>
                <c:pt idx="2591">
                  <c:v>60.006180000000001</c:v>
                </c:pt>
                <c:pt idx="2592">
                  <c:v>60.006050000000002</c:v>
                </c:pt>
                <c:pt idx="2593">
                  <c:v>60.006058000000003</c:v>
                </c:pt>
                <c:pt idx="2594">
                  <c:v>60.006058000000003</c:v>
                </c:pt>
                <c:pt idx="2595">
                  <c:v>60.006165000000003</c:v>
                </c:pt>
                <c:pt idx="2596">
                  <c:v>60.006031</c:v>
                </c:pt>
                <c:pt idx="2597">
                  <c:v>60.006034999999997</c:v>
                </c:pt>
                <c:pt idx="2598">
                  <c:v>60.006034999999997</c:v>
                </c:pt>
                <c:pt idx="2599">
                  <c:v>60.006144999999997</c:v>
                </c:pt>
                <c:pt idx="2600">
                  <c:v>60.006016000000002</c:v>
                </c:pt>
                <c:pt idx="2601">
                  <c:v>60.006022999999999</c:v>
                </c:pt>
                <c:pt idx="2602">
                  <c:v>60.006022999999999</c:v>
                </c:pt>
                <c:pt idx="2603">
                  <c:v>60.006129999999999</c:v>
                </c:pt>
                <c:pt idx="2604">
                  <c:v>60.005992999999997</c:v>
                </c:pt>
                <c:pt idx="2605">
                  <c:v>60.006000999999998</c:v>
                </c:pt>
                <c:pt idx="2606">
                  <c:v>60.006000999999998</c:v>
                </c:pt>
                <c:pt idx="2607">
                  <c:v>60.006115000000001</c:v>
                </c:pt>
                <c:pt idx="2608">
                  <c:v>60.005980999999998</c:v>
                </c:pt>
                <c:pt idx="2609">
                  <c:v>60.005985000000003</c:v>
                </c:pt>
                <c:pt idx="2610">
                  <c:v>60.005985000000003</c:v>
                </c:pt>
                <c:pt idx="2611">
                  <c:v>60.006095999999999</c:v>
                </c:pt>
                <c:pt idx="2612">
                  <c:v>60.005966000000001</c:v>
                </c:pt>
                <c:pt idx="2613">
                  <c:v>60.005974000000002</c:v>
                </c:pt>
                <c:pt idx="2614">
                  <c:v>60.005974000000002</c:v>
                </c:pt>
                <c:pt idx="2615">
                  <c:v>60.006081000000002</c:v>
                </c:pt>
                <c:pt idx="2616">
                  <c:v>60.005951000000003</c:v>
                </c:pt>
                <c:pt idx="2617">
                  <c:v>60.005958999999997</c:v>
                </c:pt>
                <c:pt idx="2618">
                  <c:v>60.005958999999997</c:v>
                </c:pt>
                <c:pt idx="2619">
                  <c:v>60.006065</c:v>
                </c:pt>
                <c:pt idx="2620">
                  <c:v>60.005935999999998</c:v>
                </c:pt>
                <c:pt idx="2621">
                  <c:v>60.005935999999998</c:v>
                </c:pt>
                <c:pt idx="2622">
                  <c:v>60.005943000000002</c:v>
                </c:pt>
                <c:pt idx="2623">
                  <c:v>60.006050000000002</c:v>
                </c:pt>
                <c:pt idx="2624">
                  <c:v>60.005916999999997</c:v>
                </c:pt>
                <c:pt idx="2625">
                  <c:v>60.005920000000003</c:v>
                </c:pt>
                <c:pt idx="2626">
                  <c:v>60.005920000000003</c:v>
                </c:pt>
                <c:pt idx="2627">
                  <c:v>60.006031</c:v>
                </c:pt>
                <c:pt idx="2628">
                  <c:v>60.005901000000001</c:v>
                </c:pt>
                <c:pt idx="2629">
                  <c:v>60.005909000000003</c:v>
                </c:pt>
                <c:pt idx="2630">
                  <c:v>60.005909000000003</c:v>
                </c:pt>
                <c:pt idx="2631">
                  <c:v>60.006016000000002</c:v>
                </c:pt>
                <c:pt idx="2632">
                  <c:v>60.005885999999997</c:v>
                </c:pt>
                <c:pt idx="2633">
                  <c:v>60.005893999999998</c:v>
                </c:pt>
                <c:pt idx="2634">
                  <c:v>60.005893999999998</c:v>
                </c:pt>
                <c:pt idx="2635">
                  <c:v>60.006000999999998</c:v>
                </c:pt>
                <c:pt idx="2636">
                  <c:v>60.005867000000002</c:v>
                </c:pt>
                <c:pt idx="2637">
                  <c:v>60.005870999999999</c:v>
                </c:pt>
                <c:pt idx="2638">
                  <c:v>60.005870999999999</c:v>
                </c:pt>
                <c:pt idx="2639">
                  <c:v>60.005980999999998</c:v>
                </c:pt>
                <c:pt idx="2640">
                  <c:v>60.005851999999997</c:v>
                </c:pt>
                <c:pt idx="2641">
                  <c:v>60.005859000000001</c:v>
                </c:pt>
                <c:pt idx="2642">
                  <c:v>60.005859000000001</c:v>
                </c:pt>
                <c:pt idx="2643">
                  <c:v>60.005966000000001</c:v>
                </c:pt>
                <c:pt idx="2644">
                  <c:v>60.005828999999999</c:v>
                </c:pt>
                <c:pt idx="2645">
                  <c:v>60.005836000000002</c:v>
                </c:pt>
                <c:pt idx="2646">
                  <c:v>60.005844000000003</c:v>
                </c:pt>
                <c:pt idx="2647">
                  <c:v>60.005943000000002</c:v>
                </c:pt>
                <c:pt idx="2648">
                  <c:v>60.005814000000001</c:v>
                </c:pt>
                <c:pt idx="2649">
                  <c:v>60.005820999999997</c:v>
                </c:pt>
                <c:pt idx="2650">
                  <c:v>60.005820999999997</c:v>
                </c:pt>
                <c:pt idx="2651">
                  <c:v>60.005927999999997</c:v>
                </c:pt>
                <c:pt idx="2652">
                  <c:v>60.005802000000003</c:v>
                </c:pt>
                <c:pt idx="2653">
                  <c:v>60.005806</c:v>
                </c:pt>
                <c:pt idx="2654">
                  <c:v>60.005806</c:v>
                </c:pt>
                <c:pt idx="2655">
                  <c:v>60.005916999999997</c:v>
                </c:pt>
                <c:pt idx="2656">
                  <c:v>60.005778999999997</c:v>
                </c:pt>
                <c:pt idx="2657">
                  <c:v>60.005786999999998</c:v>
                </c:pt>
                <c:pt idx="2658">
                  <c:v>60.005794999999999</c:v>
                </c:pt>
                <c:pt idx="2659">
                  <c:v>60.005901000000001</c:v>
                </c:pt>
                <c:pt idx="2660">
                  <c:v>60.005763999999999</c:v>
                </c:pt>
                <c:pt idx="2661">
                  <c:v>60.005772</c:v>
                </c:pt>
                <c:pt idx="2662">
                  <c:v>60.005778999999997</c:v>
                </c:pt>
                <c:pt idx="2663">
                  <c:v>60.005885999999997</c:v>
                </c:pt>
                <c:pt idx="2664">
                  <c:v>60.005752999999999</c:v>
                </c:pt>
                <c:pt idx="2665">
                  <c:v>60.005755999999998</c:v>
                </c:pt>
                <c:pt idx="2666">
                  <c:v>60.005763999999999</c:v>
                </c:pt>
                <c:pt idx="2667">
                  <c:v>60.005870999999999</c:v>
                </c:pt>
                <c:pt idx="2668">
                  <c:v>60.005737000000003</c:v>
                </c:pt>
                <c:pt idx="2669">
                  <c:v>60.005744999999997</c:v>
                </c:pt>
                <c:pt idx="2670">
                  <c:v>60.005752999999999</c:v>
                </c:pt>
                <c:pt idx="2671">
                  <c:v>60.005859000000001</c:v>
                </c:pt>
                <c:pt idx="2672">
                  <c:v>60.005721999999999</c:v>
                </c:pt>
                <c:pt idx="2673">
                  <c:v>60.00573</c:v>
                </c:pt>
                <c:pt idx="2674">
                  <c:v>60.005737000000003</c:v>
                </c:pt>
                <c:pt idx="2675">
                  <c:v>60.005844000000003</c:v>
                </c:pt>
                <c:pt idx="2676">
                  <c:v>60.005707000000001</c:v>
                </c:pt>
                <c:pt idx="2677">
                  <c:v>60.005713999999998</c:v>
                </c:pt>
                <c:pt idx="2678">
                  <c:v>60.005713999999998</c:v>
                </c:pt>
                <c:pt idx="2679">
                  <c:v>60.005828999999999</c:v>
                </c:pt>
                <c:pt idx="2680">
                  <c:v>60.005692000000003</c:v>
                </c:pt>
                <c:pt idx="2681">
                  <c:v>60.005699</c:v>
                </c:pt>
                <c:pt idx="2682">
                  <c:v>60.005699</c:v>
                </c:pt>
                <c:pt idx="2683">
                  <c:v>60.005806</c:v>
                </c:pt>
                <c:pt idx="2684">
                  <c:v>60.005679999999998</c:v>
                </c:pt>
                <c:pt idx="2685">
                  <c:v>60.005687999999999</c:v>
                </c:pt>
                <c:pt idx="2686">
                  <c:v>60.005687999999999</c:v>
                </c:pt>
                <c:pt idx="2687">
                  <c:v>60.005794999999999</c:v>
                </c:pt>
                <c:pt idx="2688">
                  <c:v>60.005665</c:v>
                </c:pt>
                <c:pt idx="2689">
                  <c:v>60.005671999999997</c:v>
                </c:pt>
                <c:pt idx="2690">
                  <c:v>60.005671999999997</c:v>
                </c:pt>
                <c:pt idx="2691">
                  <c:v>60.005778999999997</c:v>
                </c:pt>
                <c:pt idx="2692">
                  <c:v>60.005642000000002</c:v>
                </c:pt>
                <c:pt idx="2693">
                  <c:v>60.005650000000003</c:v>
                </c:pt>
                <c:pt idx="2694">
                  <c:v>60.005650000000003</c:v>
                </c:pt>
                <c:pt idx="2695">
                  <c:v>60.005763999999999</c:v>
                </c:pt>
                <c:pt idx="2696">
                  <c:v>60.005629999999996</c:v>
                </c:pt>
                <c:pt idx="2697">
                  <c:v>60.005637999999998</c:v>
                </c:pt>
                <c:pt idx="2698">
                  <c:v>60.005637999999998</c:v>
                </c:pt>
                <c:pt idx="2699">
                  <c:v>60.005744999999997</c:v>
                </c:pt>
                <c:pt idx="2700">
                  <c:v>60.005614999999999</c:v>
                </c:pt>
                <c:pt idx="2701">
                  <c:v>60.005623</c:v>
                </c:pt>
                <c:pt idx="2702">
                  <c:v>60.005623</c:v>
                </c:pt>
                <c:pt idx="2703">
                  <c:v>60.00573</c:v>
                </c:pt>
                <c:pt idx="2704">
                  <c:v>60.005600000000001</c:v>
                </c:pt>
                <c:pt idx="2705">
                  <c:v>60.005608000000002</c:v>
                </c:pt>
                <c:pt idx="2706">
                  <c:v>60.005608000000002</c:v>
                </c:pt>
                <c:pt idx="2707">
                  <c:v>60.005713999999998</c:v>
                </c:pt>
                <c:pt idx="2708">
                  <c:v>60.005585000000004</c:v>
                </c:pt>
                <c:pt idx="2709">
                  <c:v>60.005592</c:v>
                </c:pt>
                <c:pt idx="2710">
                  <c:v>60.005592</c:v>
                </c:pt>
                <c:pt idx="2711">
                  <c:v>60.005699</c:v>
                </c:pt>
                <c:pt idx="2712">
                  <c:v>60.005572999999998</c:v>
                </c:pt>
                <c:pt idx="2713">
                  <c:v>60.005577000000002</c:v>
                </c:pt>
                <c:pt idx="2714">
                  <c:v>60.005577000000002</c:v>
                </c:pt>
                <c:pt idx="2715">
                  <c:v>60.005687999999999</c:v>
                </c:pt>
                <c:pt idx="2716">
                  <c:v>60.005558000000001</c:v>
                </c:pt>
                <c:pt idx="2717">
                  <c:v>60.005566000000002</c:v>
                </c:pt>
                <c:pt idx="2718">
                  <c:v>60.005566000000002</c:v>
                </c:pt>
                <c:pt idx="2719">
                  <c:v>60.005679999999998</c:v>
                </c:pt>
                <c:pt idx="2720">
                  <c:v>60.005543000000003</c:v>
                </c:pt>
                <c:pt idx="2721">
                  <c:v>60.005549999999999</c:v>
                </c:pt>
                <c:pt idx="2722">
                  <c:v>60.005549999999999</c:v>
                </c:pt>
                <c:pt idx="2723">
                  <c:v>60.005665</c:v>
                </c:pt>
                <c:pt idx="2724">
                  <c:v>60.005527000000001</c:v>
                </c:pt>
                <c:pt idx="2725">
                  <c:v>60.005535000000002</c:v>
                </c:pt>
                <c:pt idx="2726">
                  <c:v>60.005543000000003</c:v>
                </c:pt>
                <c:pt idx="2727">
                  <c:v>60.005650000000003</c:v>
                </c:pt>
                <c:pt idx="2728">
                  <c:v>60.005516</c:v>
                </c:pt>
                <c:pt idx="2729">
                  <c:v>60.005524000000001</c:v>
                </c:pt>
                <c:pt idx="2730">
                  <c:v>60.005527000000001</c:v>
                </c:pt>
                <c:pt idx="2731">
                  <c:v>60.005637999999998</c:v>
                </c:pt>
                <c:pt idx="2732">
                  <c:v>60.005501000000002</c:v>
                </c:pt>
                <c:pt idx="2733">
                  <c:v>60.005507999999999</c:v>
                </c:pt>
                <c:pt idx="2734">
                  <c:v>60.005516</c:v>
                </c:pt>
                <c:pt idx="2735">
                  <c:v>60.005623</c:v>
                </c:pt>
                <c:pt idx="2736">
                  <c:v>60.005485999999998</c:v>
                </c:pt>
                <c:pt idx="2737">
                  <c:v>60.005493000000001</c:v>
                </c:pt>
                <c:pt idx="2738">
                  <c:v>60.005493000000001</c:v>
                </c:pt>
                <c:pt idx="2739">
                  <c:v>60.005608000000002</c:v>
                </c:pt>
                <c:pt idx="2740">
                  <c:v>60.005470000000003</c:v>
                </c:pt>
                <c:pt idx="2741">
                  <c:v>60.005477999999997</c:v>
                </c:pt>
                <c:pt idx="2742">
                  <c:v>60.005477999999997</c:v>
                </c:pt>
                <c:pt idx="2743">
                  <c:v>60.005592</c:v>
                </c:pt>
                <c:pt idx="2744">
                  <c:v>60.005459000000002</c:v>
                </c:pt>
                <c:pt idx="2745">
                  <c:v>60.005462999999999</c:v>
                </c:pt>
                <c:pt idx="2746">
                  <c:v>60.005462999999999</c:v>
                </c:pt>
                <c:pt idx="2747">
                  <c:v>60.005577000000002</c:v>
                </c:pt>
                <c:pt idx="2748">
                  <c:v>60.005443999999997</c:v>
                </c:pt>
                <c:pt idx="2749">
                  <c:v>60.005451000000001</c:v>
                </c:pt>
                <c:pt idx="2750">
                  <c:v>60.005451000000001</c:v>
                </c:pt>
                <c:pt idx="2751">
                  <c:v>60.005558000000001</c:v>
                </c:pt>
                <c:pt idx="2752">
                  <c:v>60.005428000000002</c:v>
                </c:pt>
                <c:pt idx="2753">
                  <c:v>60.005436000000003</c:v>
                </c:pt>
                <c:pt idx="2754">
                  <c:v>60.005436000000003</c:v>
                </c:pt>
                <c:pt idx="2755">
                  <c:v>60.005549999999999</c:v>
                </c:pt>
                <c:pt idx="2756">
                  <c:v>60.005412999999997</c:v>
                </c:pt>
                <c:pt idx="2757">
                  <c:v>60.005420999999998</c:v>
                </c:pt>
                <c:pt idx="2758">
                  <c:v>60.005420999999998</c:v>
                </c:pt>
                <c:pt idx="2759">
                  <c:v>60.005535000000002</c:v>
                </c:pt>
                <c:pt idx="2760">
                  <c:v>60.005401999999997</c:v>
                </c:pt>
                <c:pt idx="2761">
                  <c:v>60.005409</c:v>
                </c:pt>
                <c:pt idx="2762">
                  <c:v>60.005412999999997</c:v>
                </c:pt>
                <c:pt idx="2763">
                  <c:v>60.005524000000001</c:v>
                </c:pt>
                <c:pt idx="2764">
                  <c:v>60.005386000000001</c:v>
                </c:pt>
                <c:pt idx="2765">
                  <c:v>60.005401999999997</c:v>
                </c:pt>
                <c:pt idx="2766">
                  <c:v>60.005401999999997</c:v>
                </c:pt>
                <c:pt idx="2767">
                  <c:v>60.005507999999999</c:v>
                </c:pt>
                <c:pt idx="2768">
                  <c:v>60.005378999999998</c:v>
                </c:pt>
                <c:pt idx="2769">
                  <c:v>60.005386000000001</c:v>
                </c:pt>
                <c:pt idx="2770">
                  <c:v>60.005386000000001</c:v>
                </c:pt>
                <c:pt idx="2771">
                  <c:v>60.005501000000002</c:v>
                </c:pt>
                <c:pt idx="2772">
                  <c:v>60.005363000000003</c:v>
                </c:pt>
                <c:pt idx="2773">
                  <c:v>60.005370999999997</c:v>
                </c:pt>
                <c:pt idx="2774">
                  <c:v>60.005370999999997</c:v>
                </c:pt>
                <c:pt idx="2775">
                  <c:v>60.005485999999998</c:v>
                </c:pt>
                <c:pt idx="2776">
                  <c:v>60.005347999999998</c:v>
                </c:pt>
                <c:pt idx="2777">
                  <c:v>60.005363000000003</c:v>
                </c:pt>
                <c:pt idx="2778">
                  <c:v>60.005363000000003</c:v>
                </c:pt>
                <c:pt idx="2779">
                  <c:v>60.005470000000003</c:v>
                </c:pt>
                <c:pt idx="2780">
                  <c:v>60.005336999999997</c:v>
                </c:pt>
                <c:pt idx="2781">
                  <c:v>60.005347999999998</c:v>
                </c:pt>
                <c:pt idx="2782">
                  <c:v>60.005347999999998</c:v>
                </c:pt>
                <c:pt idx="2783">
                  <c:v>60.005459000000002</c:v>
                </c:pt>
                <c:pt idx="2784">
                  <c:v>60.005329000000003</c:v>
                </c:pt>
                <c:pt idx="2785">
                  <c:v>60.005336999999997</c:v>
                </c:pt>
                <c:pt idx="2786">
                  <c:v>60.005336999999997</c:v>
                </c:pt>
                <c:pt idx="2787">
                  <c:v>60.005443999999997</c:v>
                </c:pt>
                <c:pt idx="2788">
                  <c:v>60.005313999999998</c:v>
                </c:pt>
                <c:pt idx="2789">
                  <c:v>60.005322</c:v>
                </c:pt>
                <c:pt idx="2790">
                  <c:v>60.005322</c:v>
                </c:pt>
                <c:pt idx="2791">
                  <c:v>60.005428000000002</c:v>
                </c:pt>
                <c:pt idx="2792">
                  <c:v>60.005299000000001</c:v>
                </c:pt>
                <c:pt idx="2793">
                  <c:v>60.005305999999997</c:v>
                </c:pt>
                <c:pt idx="2794">
                  <c:v>60.005305999999997</c:v>
                </c:pt>
                <c:pt idx="2795">
                  <c:v>60.005420999999998</c:v>
                </c:pt>
                <c:pt idx="2796">
                  <c:v>60.005287000000003</c:v>
                </c:pt>
                <c:pt idx="2797">
                  <c:v>60.005294999999997</c:v>
                </c:pt>
                <c:pt idx="2798">
                  <c:v>60.005294999999997</c:v>
                </c:pt>
                <c:pt idx="2799">
                  <c:v>60.005409</c:v>
                </c:pt>
                <c:pt idx="2800">
                  <c:v>60.005271999999998</c:v>
                </c:pt>
                <c:pt idx="2801">
                  <c:v>60.005279999999999</c:v>
                </c:pt>
                <c:pt idx="2802">
                  <c:v>60.005279999999999</c:v>
                </c:pt>
                <c:pt idx="2803">
                  <c:v>60.005394000000003</c:v>
                </c:pt>
                <c:pt idx="2804">
                  <c:v>60.005257</c:v>
                </c:pt>
                <c:pt idx="2805">
                  <c:v>60.005263999999997</c:v>
                </c:pt>
                <c:pt idx="2806">
                  <c:v>60.005271999999998</c:v>
                </c:pt>
                <c:pt idx="2807">
                  <c:v>60.005378999999998</c:v>
                </c:pt>
                <c:pt idx="2808">
                  <c:v>60.005240999999998</c:v>
                </c:pt>
                <c:pt idx="2809">
                  <c:v>60.005257</c:v>
                </c:pt>
                <c:pt idx="2810">
                  <c:v>60.005257</c:v>
                </c:pt>
                <c:pt idx="2811">
                  <c:v>60.005363000000003</c:v>
                </c:pt>
                <c:pt idx="2812">
                  <c:v>60.005234000000002</c:v>
                </c:pt>
                <c:pt idx="2813">
                  <c:v>60.005240999999998</c:v>
                </c:pt>
                <c:pt idx="2814">
                  <c:v>60.005240999999998</c:v>
                </c:pt>
                <c:pt idx="2815">
                  <c:v>60.005355999999999</c:v>
                </c:pt>
                <c:pt idx="2816">
                  <c:v>60.005222000000003</c:v>
                </c:pt>
                <c:pt idx="2817">
                  <c:v>60.005229999999997</c:v>
                </c:pt>
                <c:pt idx="2818">
                  <c:v>60.005234000000002</c:v>
                </c:pt>
                <c:pt idx="2819">
                  <c:v>60.005344000000001</c:v>
                </c:pt>
                <c:pt idx="2820">
                  <c:v>60.005215</c:v>
                </c:pt>
                <c:pt idx="2821">
                  <c:v>60.005222000000003</c:v>
                </c:pt>
                <c:pt idx="2822">
                  <c:v>60.005222000000003</c:v>
                </c:pt>
                <c:pt idx="2823">
                  <c:v>60.005336999999997</c:v>
                </c:pt>
                <c:pt idx="2824">
                  <c:v>60.005198999999998</c:v>
                </c:pt>
                <c:pt idx="2825">
                  <c:v>60.005206999999999</c:v>
                </c:pt>
                <c:pt idx="2826">
                  <c:v>60.005215</c:v>
                </c:pt>
                <c:pt idx="2827">
                  <c:v>60.005322</c:v>
                </c:pt>
                <c:pt idx="2828">
                  <c:v>60.005192000000001</c:v>
                </c:pt>
                <c:pt idx="2829">
                  <c:v>60.005198999999998</c:v>
                </c:pt>
                <c:pt idx="2830">
                  <c:v>60.005198999999998</c:v>
                </c:pt>
                <c:pt idx="2831">
                  <c:v>60.005305999999997</c:v>
                </c:pt>
                <c:pt idx="2832">
                  <c:v>60.005180000000003</c:v>
                </c:pt>
                <c:pt idx="2833">
                  <c:v>60.005184</c:v>
                </c:pt>
                <c:pt idx="2834">
                  <c:v>60.005184</c:v>
                </c:pt>
                <c:pt idx="2835">
                  <c:v>60.005299000000001</c:v>
                </c:pt>
                <c:pt idx="2836">
                  <c:v>60.005164999999998</c:v>
                </c:pt>
                <c:pt idx="2837">
                  <c:v>60.005172999999999</c:v>
                </c:pt>
                <c:pt idx="2838">
                  <c:v>60.005172999999999</c:v>
                </c:pt>
                <c:pt idx="2839">
                  <c:v>60.005287000000003</c:v>
                </c:pt>
                <c:pt idx="2840">
                  <c:v>60.00515</c:v>
                </c:pt>
                <c:pt idx="2841">
                  <c:v>60.005156999999997</c:v>
                </c:pt>
                <c:pt idx="2842">
                  <c:v>60.005164999999998</c:v>
                </c:pt>
                <c:pt idx="2843">
                  <c:v>60.005271999999998</c:v>
                </c:pt>
                <c:pt idx="2844">
                  <c:v>60.005135000000003</c:v>
                </c:pt>
                <c:pt idx="2845">
                  <c:v>60.00515</c:v>
                </c:pt>
                <c:pt idx="2846">
                  <c:v>60.00515</c:v>
                </c:pt>
                <c:pt idx="2847">
                  <c:v>60.005257</c:v>
                </c:pt>
                <c:pt idx="2848">
                  <c:v>60.005127000000002</c:v>
                </c:pt>
                <c:pt idx="2849">
                  <c:v>60.005135000000003</c:v>
                </c:pt>
                <c:pt idx="2850">
                  <c:v>60.005135000000003</c:v>
                </c:pt>
                <c:pt idx="2851">
                  <c:v>60.005248999999999</c:v>
                </c:pt>
                <c:pt idx="2852">
                  <c:v>60.005116000000001</c:v>
                </c:pt>
                <c:pt idx="2853">
                  <c:v>60.005119000000001</c:v>
                </c:pt>
                <c:pt idx="2854">
                  <c:v>60.005119000000001</c:v>
                </c:pt>
                <c:pt idx="2855">
                  <c:v>60.005234000000002</c:v>
                </c:pt>
                <c:pt idx="2856">
                  <c:v>60.005099999999999</c:v>
                </c:pt>
                <c:pt idx="2857">
                  <c:v>60.005108</c:v>
                </c:pt>
                <c:pt idx="2858">
                  <c:v>60.005116000000001</c:v>
                </c:pt>
                <c:pt idx="2859">
                  <c:v>60.005222000000003</c:v>
                </c:pt>
                <c:pt idx="2860">
                  <c:v>60.005093000000002</c:v>
                </c:pt>
                <c:pt idx="2861">
                  <c:v>60.005099999999999</c:v>
                </c:pt>
                <c:pt idx="2862">
                  <c:v>60.005099999999999</c:v>
                </c:pt>
                <c:pt idx="2863">
                  <c:v>60.005215</c:v>
                </c:pt>
                <c:pt idx="2864">
                  <c:v>60.005077</c:v>
                </c:pt>
                <c:pt idx="2865">
                  <c:v>60.005085000000001</c:v>
                </c:pt>
                <c:pt idx="2866">
                  <c:v>60.005093000000002</c:v>
                </c:pt>
                <c:pt idx="2867">
                  <c:v>60.005198999999998</c:v>
                </c:pt>
                <c:pt idx="2868">
                  <c:v>60.005070000000003</c:v>
                </c:pt>
                <c:pt idx="2869">
                  <c:v>60.005077</c:v>
                </c:pt>
                <c:pt idx="2870">
                  <c:v>60.005077</c:v>
                </c:pt>
                <c:pt idx="2871">
                  <c:v>60.005192000000001</c:v>
                </c:pt>
                <c:pt idx="2872">
                  <c:v>60.005057999999998</c:v>
                </c:pt>
                <c:pt idx="2873">
                  <c:v>60.005070000000003</c:v>
                </c:pt>
                <c:pt idx="2874">
                  <c:v>60.005070000000003</c:v>
                </c:pt>
                <c:pt idx="2875">
                  <c:v>60.005184</c:v>
                </c:pt>
                <c:pt idx="2876">
                  <c:v>60.005051000000002</c:v>
                </c:pt>
                <c:pt idx="2877">
                  <c:v>60.005057999999998</c:v>
                </c:pt>
                <c:pt idx="2878">
                  <c:v>60.005065999999999</c:v>
                </c:pt>
                <c:pt idx="2879">
                  <c:v>60.005172999999999</c:v>
                </c:pt>
                <c:pt idx="2880">
                  <c:v>60.005043000000001</c:v>
                </c:pt>
                <c:pt idx="2881">
                  <c:v>60.005051000000002</c:v>
                </c:pt>
                <c:pt idx="2882">
                  <c:v>60.005051000000002</c:v>
                </c:pt>
                <c:pt idx="2883">
                  <c:v>60.005164999999998</c:v>
                </c:pt>
                <c:pt idx="2884">
                  <c:v>60.005028000000003</c:v>
                </c:pt>
                <c:pt idx="2885">
                  <c:v>60.005034999999999</c:v>
                </c:pt>
                <c:pt idx="2886">
                  <c:v>60.005043000000001</c:v>
                </c:pt>
                <c:pt idx="2887">
                  <c:v>60.00515</c:v>
                </c:pt>
                <c:pt idx="2888">
                  <c:v>60.005012999999998</c:v>
                </c:pt>
                <c:pt idx="2889">
                  <c:v>60.005028000000003</c:v>
                </c:pt>
                <c:pt idx="2890">
                  <c:v>60.005028000000003</c:v>
                </c:pt>
                <c:pt idx="2891">
                  <c:v>60.005135000000003</c:v>
                </c:pt>
                <c:pt idx="2892">
                  <c:v>60.005004999999997</c:v>
                </c:pt>
                <c:pt idx="2893">
                  <c:v>60.005012999999998</c:v>
                </c:pt>
                <c:pt idx="2894">
                  <c:v>60.005012999999998</c:v>
                </c:pt>
                <c:pt idx="2895">
                  <c:v>60.005127000000002</c:v>
                </c:pt>
                <c:pt idx="2896">
                  <c:v>60.004992999999999</c:v>
                </c:pt>
                <c:pt idx="2897">
                  <c:v>60.005001</c:v>
                </c:pt>
                <c:pt idx="2898">
                  <c:v>60.005001</c:v>
                </c:pt>
                <c:pt idx="2899">
                  <c:v>60.005116000000001</c:v>
                </c:pt>
                <c:pt idx="2900">
                  <c:v>60.004986000000002</c:v>
                </c:pt>
                <c:pt idx="2901">
                  <c:v>60.004992999999999</c:v>
                </c:pt>
                <c:pt idx="2902">
                  <c:v>60.004992999999999</c:v>
                </c:pt>
                <c:pt idx="2903">
                  <c:v>60.005108</c:v>
                </c:pt>
                <c:pt idx="2904">
                  <c:v>60.004970999999998</c:v>
                </c:pt>
                <c:pt idx="2905">
                  <c:v>60.004978000000001</c:v>
                </c:pt>
                <c:pt idx="2906">
                  <c:v>60.004978000000001</c:v>
                </c:pt>
                <c:pt idx="2907">
                  <c:v>60.005093000000002</c:v>
                </c:pt>
                <c:pt idx="2908">
                  <c:v>60.004955000000002</c:v>
                </c:pt>
                <c:pt idx="2909">
                  <c:v>60.004970999999998</c:v>
                </c:pt>
                <c:pt idx="2910">
                  <c:v>60.004970999999998</c:v>
                </c:pt>
                <c:pt idx="2911">
                  <c:v>60.005085000000001</c:v>
                </c:pt>
                <c:pt idx="2912">
                  <c:v>60.004950999999998</c:v>
                </c:pt>
                <c:pt idx="2913">
                  <c:v>60.004955000000002</c:v>
                </c:pt>
                <c:pt idx="2914">
                  <c:v>60.004962999999996</c:v>
                </c:pt>
                <c:pt idx="2915">
                  <c:v>60.005070000000003</c:v>
                </c:pt>
                <c:pt idx="2916">
                  <c:v>60.004944000000002</c:v>
                </c:pt>
                <c:pt idx="2917">
                  <c:v>60.004950999999998</c:v>
                </c:pt>
                <c:pt idx="2918">
                  <c:v>60.004950999999998</c:v>
                </c:pt>
                <c:pt idx="2919">
                  <c:v>60.005065999999999</c:v>
                </c:pt>
                <c:pt idx="2920">
                  <c:v>60.004936000000001</c:v>
                </c:pt>
                <c:pt idx="2921">
                  <c:v>60.004944000000002</c:v>
                </c:pt>
                <c:pt idx="2922">
                  <c:v>60.004944000000002</c:v>
                </c:pt>
                <c:pt idx="2923">
                  <c:v>60.005057999999998</c:v>
                </c:pt>
                <c:pt idx="2924">
                  <c:v>60.004921000000003</c:v>
                </c:pt>
                <c:pt idx="2925">
                  <c:v>60.004928999999997</c:v>
                </c:pt>
                <c:pt idx="2926">
                  <c:v>60.004936000000001</c:v>
                </c:pt>
                <c:pt idx="2927">
                  <c:v>60.005051000000002</c:v>
                </c:pt>
                <c:pt idx="2928">
                  <c:v>60.004913000000002</c:v>
                </c:pt>
                <c:pt idx="2929">
                  <c:v>60.004921000000003</c:v>
                </c:pt>
                <c:pt idx="2930">
                  <c:v>60.004928999999997</c:v>
                </c:pt>
                <c:pt idx="2931">
                  <c:v>60.005034999999999</c:v>
                </c:pt>
                <c:pt idx="2932">
                  <c:v>60.004905999999998</c:v>
                </c:pt>
                <c:pt idx="2933">
                  <c:v>60.004913000000002</c:v>
                </c:pt>
                <c:pt idx="2934">
                  <c:v>60.004913000000002</c:v>
                </c:pt>
                <c:pt idx="2935">
                  <c:v>60.005028000000003</c:v>
                </c:pt>
                <c:pt idx="2936">
                  <c:v>60.004890000000003</c:v>
                </c:pt>
                <c:pt idx="2937">
                  <c:v>60.004897999999997</c:v>
                </c:pt>
                <c:pt idx="2938">
                  <c:v>60.004905999999998</c:v>
                </c:pt>
                <c:pt idx="2939">
                  <c:v>60.005012999999998</c:v>
                </c:pt>
                <c:pt idx="2940">
                  <c:v>60.004886999999997</c:v>
                </c:pt>
                <c:pt idx="2941">
                  <c:v>60.004890000000003</c:v>
                </c:pt>
                <c:pt idx="2942">
                  <c:v>60.004890000000003</c:v>
                </c:pt>
                <c:pt idx="2943">
                  <c:v>60.005004999999997</c:v>
                </c:pt>
                <c:pt idx="2944">
                  <c:v>60.004871000000001</c:v>
                </c:pt>
                <c:pt idx="2945">
                  <c:v>60.004879000000003</c:v>
                </c:pt>
                <c:pt idx="2946">
                  <c:v>60.004879000000003</c:v>
                </c:pt>
                <c:pt idx="2947">
                  <c:v>60.004992999999999</c:v>
                </c:pt>
                <c:pt idx="2948">
                  <c:v>60.004855999999997</c:v>
                </c:pt>
                <c:pt idx="2949">
                  <c:v>60.004871000000001</c:v>
                </c:pt>
                <c:pt idx="2950">
                  <c:v>60.004871000000001</c:v>
                </c:pt>
                <c:pt idx="2951">
                  <c:v>60.004986000000002</c:v>
                </c:pt>
                <c:pt idx="2952">
                  <c:v>60.004848000000003</c:v>
                </c:pt>
                <c:pt idx="2953">
                  <c:v>60.004855999999997</c:v>
                </c:pt>
                <c:pt idx="2954">
                  <c:v>60.004863999999998</c:v>
                </c:pt>
                <c:pt idx="2955">
                  <c:v>60.004970999999998</c:v>
                </c:pt>
                <c:pt idx="2956">
                  <c:v>60.004840999999999</c:v>
                </c:pt>
                <c:pt idx="2957">
                  <c:v>60.004848000000003</c:v>
                </c:pt>
                <c:pt idx="2958">
                  <c:v>60.004848000000003</c:v>
                </c:pt>
                <c:pt idx="2959">
                  <c:v>60.004962999999996</c:v>
                </c:pt>
                <c:pt idx="2960">
                  <c:v>60.004829000000001</c:v>
                </c:pt>
                <c:pt idx="2961">
                  <c:v>60.004840999999999</c:v>
                </c:pt>
                <c:pt idx="2962">
                  <c:v>60.004840999999999</c:v>
                </c:pt>
                <c:pt idx="2963">
                  <c:v>60.004955000000002</c:v>
                </c:pt>
                <c:pt idx="2964">
                  <c:v>60.004821999999997</c:v>
                </c:pt>
                <c:pt idx="2965">
                  <c:v>60.004829000000001</c:v>
                </c:pt>
                <c:pt idx="2966">
                  <c:v>60.004837000000002</c:v>
                </c:pt>
                <c:pt idx="2967">
                  <c:v>60.004950999999998</c:v>
                </c:pt>
                <c:pt idx="2968">
                  <c:v>60.004814000000003</c:v>
                </c:pt>
                <c:pt idx="2969">
                  <c:v>60.004821999999997</c:v>
                </c:pt>
                <c:pt idx="2970">
                  <c:v>60.004829000000001</c:v>
                </c:pt>
                <c:pt idx="2971">
                  <c:v>60.004936000000001</c:v>
                </c:pt>
                <c:pt idx="2972">
                  <c:v>60.004807</c:v>
                </c:pt>
                <c:pt idx="2973">
                  <c:v>60.004814000000003</c:v>
                </c:pt>
                <c:pt idx="2974">
                  <c:v>60.004814000000003</c:v>
                </c:pt>
                <c:pt idx="2975">
                  <c:v>60.004928999999997</c:v>
                </c:pt>
                <c:pt idx="2976">
                  <c:v>60.004790999999997</c:v>
                </c:pt>
                <c:pt idx="2977">
                  <c:v>60.004807</c:v>
                </c:pt>
                <c:pt idx="2978">
                  <c:v>60.004807</c:v>
                </c:pt>
                <c:pt idx="2979">
                  <c:v>60.004921000000003</c:v>
                </c:pt>
                <c:pt idx="2980">
                  <c:v>60.004784000000001</c:v>
                </c:pt>
                <c:pt idx="2981">
                  <c:v>60.004798999999998</c:v>
                </c:pt>
                <c:pt idx="2982">
                  <c:v>60.004798999999998</c:v>
                </c:pt>
                <c:pt idx="2983">
                  <c:v>60.004913000000002</c:v>
                </c:pt>
                <c:pt idx="2984">
                  <c:v>60.004776</c:v>
                </c:pt>
                <c:pt idx="2985">
                  <c:v>60.004784000000001</c:v>
                </c:pt>
                <c:pt idx="2986">
                  <c:v>60.004790999999997</c:v>
                </c:pt>
                <c:pt idx="2987">
                  <c:v>60.004897999999997</c:v>
                </c:pt>
                <c:pt idx="2988">
                  <c:v>60.004772000000003</c:v>
                </c:pt>
                <c:pt idx="2989">
                  <c:v>60.004776</c:v>
                </c:pt>
                <c:pt idx="2990">
                  <c:v>60.004776</c:v>
                </c:pt>
                <c:pt idx="2991">
                  <c:v>60.004890000000003</c:v>
                </c:pt>
                <c:pt idx="2992">
                  <c:v>60.004756999999998</c:v>
                </c:pt>
                <c:pt idx="2993">
                  <c:v>60.004764999999999</c:v>
                </c:pt>
                <c:pt idx="2994">
                  <c:v>60.004772000000003</c:v>
                </c:pt>
                <c:pt idx="2995">
                  <c:v>60.004886999999997</c:v>
                </c:pt>
                <c:pt idx="2996">
                  <c:v>60.004748999999997</c:v>
                </c:pt>
                <c:pt idx="2997">
                  <c:v>60.004756999999998</c:v>
                </c:pt>
                <c:pt idx="2998">
                  <c:v>60.004756999999998</c:v>
                </c:pt>
                <c:pt idx="2999">
                  <c:v>60.004871000000001</c:v>
                </c:pt>
                <c:pt idx="3000">
                  <c:v>60.004733999999999</c:v>
                </c:pt>
                <c:pt idx="3001">
                  <c:v>60.004742</c:v>
                </c:pt>
                <c:pt idx="3002">
                  <c:v>60.004748999999997</c:v>
                </c:pt>
                <c:pt idx="3003">
                  <c:v>60.004863999999998</c:v>
                </c:pt>
                <c:pt idx="3004">
                  <c:v>60.004725999999998</c:v>
                </c:pt>
                <c:pt idx="3005">
                  <c:v>60.004733999999999</c:v>
                </c:pt>
                <c:pt idx="3006">
                  <c:v>60.004742</c:v>
                </c:pt>
                <c:pt idx="3007">
                  <c:v>60.004848000000003</c:v>
                </c:pt>
                <c:pt idx="3008">
                  <c:v>60.004722999999998</c:v>
                </c:pt>
                <c:pt idx="3009">
                  <c:v>60.004725999999998</c:v>
                </c:pt>
                <c:pt idx="3010">
                  <c:v>60.004725999999998</c:v>
                </c:pt>
                <c:pt idx="3011">
                  <c:v>60.004840999999999</c:v>
                </c:pt>
                <c:pt idx="3012">
                  <c:v>60.004707000000003</c:v>
                </c:pt>
                <c:pt idx="3013">
                  <c:v>60.004722999999998</c:v>
                </c:pt>
                <c:pt idx="3014">
                  <c:v>60.004722999999998</c:v>
                </c:pt>
                <c:pt idx="3015">
                  <c:v>60.004837000000002</c:v>
                </c:pt>
                <c:pt idx="3016">
                  <c:v>60.0047</c:v>
                </c:pt>
                <c:pt idx="3017">
                  <c:v>60.004714999999997</c:v>
                </c:pt>
                <c:pt idx="3018">
                  <c:v>60.004714999999997</c:v>
                </c:pt>
                <c:pt idx="3019">
                  <c:v>60.004829000000001</c:v>
                </c:pt>
                <c:pt idx="3020">
                  <c:v>60.004691999999999</c:v>
                </c:pt>
                <c:pt idx="3021">
                  <c:v>60.0047</c:v>
                </c:pt>
                <c:pt idx="3022">
                  <c:v>60.004707000000003</c:v>
                </c:pt>
                <c:pt idx="3023">
                  <c:v>60.004821999999997</c:v>
                </c:pt>
                <c:pt idx="3024">
                  <c:v>60.004683999999997</c:v>
                </c:pt>
                <c:pt idx="3025">
                  <c:v>60.004691999999999</c:v>
                </c:pt>
                <c:pt idx="3026">
                  <c:v>60.0047</c:v>
                </c:pt>
                <c:pt idx="3027">
                  <c:v>60.004814000000003</c:v>
                </c:pt>
                <c:pt idx="3028">
                  <c:v>60.004677000000001</c:v>
                </c:pt>
                <c:pt idx="3029">
                  <c:v>60.004683999999997</c:v>
                </c:pt>
                <c:pt idx="3030">
                  <c:v>60.004691999999999</c:v>
                </c:pt>
                <c:pt idx="3031">
                  <c:v>60.004807</c:v>
                </c:pt>
                <c:pt idx="3032">
                  <c:v>60.004669</c:v>
                </c:pt>
                <c:pt idx="3033">
                  <c:v>60.004677000000001</c:v>
                </c:pt>
                <c:pt idx="3034">
                  <c:v>60.004677000000001</c:v>
                </c:pt>
                <c:pt idx="3035">
                  <c:v>60.004790999999997</c:v>
                </c:pt>
                <c:pt idx="3036">
                  <c:v>60.004657999999999</c:v>
                </c:pt>
                <c:pt idx="3037">
                  <c:v>60.004669</c:v>
                </c:pt>
                <c:pt idx="3038">
                  <c:v>60.004669</c:v>
                </c:pt>
                <c:pt idx="3039">
                  <c:v>60.004784000000001</c:v>
                </c:pt>
                <c:pt idx="3040">
                  <c:v>60.004649999999998</c:v>
                </c:pt>
                <c:pt idx="3041">
                  <c:v>60.004657999999999</c:v>
                </c:pt>
                <c:pt idx="3042">
                  <c:v>60.004662000000003</c:v>
                </c:pt>
                <c:pt idx="3043">
                  <c:v>60.004776</c:v>
                </c:pt>
                <c:pt idx="3044">
                  <c:v>60.004641999999997</c:v>
                </c:pt>
                <c:pt idx="3045">
                  <c:v>60.004649999999998</c:v>
                </c:pt>
                <c:pt idx="3046">
                  <c:v>60.004649999999998</c:v>
                </c:pt>
                <c:pt idx="3047">
                  <c:v>60.004764999999999</c:v>
                </c:pt>
                <c:pt idx="3048">
                  <c:v>60.004626999999999</c:v>
                </c:pt>
                <c:pt idx="3049">
                  <c:v>60.004641999999997</c:v>
                </c:pt>
                <c:pt idx="3050">
                  <c:v>60.004641999999997</c:v>
                </c:pt>
                <c:pt idx="3051">
                  <c:v>60.004756999999998</c:v>
                </c:pt>
                <c:pt idx="3052">
                  <c:v>60.004620000000003</c:v>
                </c:pt>
                <c:pt idx="3053">
                  <c:v>60.004626999999999</c:v>
                </c:pt>
                <c:pt idx="3054">
                  <c:v>60.004635</c:v>
                </c:pt>
                <c:pt idx="3055">
                  <c:v>60.004748999999997</c:v>
                </c:pt>
                <c:pt idx="3056">
                  <c:v>60.004612000000002</c:v>
                </c:pt>
                <c:pt idx="3057">
                  <c:v>60.004620000000003</c:v>
                </c:pt>
                <c:pt idx="3058">
                  <c:v>60.004620000000003</c:v>
                </c:pt>
                <c:pt idx="3059">
                  <c:v>60.004733999999999</c:v>
                </c:pt>
                <c:pt idx="3060">
                  <c:v>60.004607999999998</c:v>
                </c:pt>
                <c:pt idx="3061">
                  <c:v>60.004612000000002</c:v>
                </c:pt>
                <c:pt idx="3062">
                  <c:v>60.004612000000002</c:v>
                </c:pt>
                <c:pt idx="3063">
                  <c:v>60.004725999999998</c:v>
                </c:pt>
                <c:pt idx="3064">
                  <c:v>60.004593</c:v>
                </c:pt>
                <c:pt idx="3065">
                  <c:v>60.004607999999998</c:v>
                </c:pt>
                <c:pt idx="3066">
                  <c:v>60.004607999999998</c:v>
                </c:pt>
                <c:pt idx="3067">
                  <c:v>60.004722999999998</c:v>
                </c:pt>
                <c:pt idx="3068">
                  <c:v>60.004584999999999</c:v>
                </c:pt>
                <c:pt idx="3069">
                  <c:v>60.004601000000001</c:v>
                </c:pt>
                <c:pt idx="3070">
                  <c:v>60.004601000000001</c:v>
                </c:pt>
                <c:pt idx="3071">
                  <c:v>60.004714999999997</c:v>
                </c:pt>
                <c:pt idx="3072">
                  <c:v>60.004578000000002</c:v>
                </c:pt>
                <c:pt idx="3073">
                  <c:v>60.004593</c:v>
                </c:pt>
                <c:pt idx="3074">
                  <c:v>60.004593</c:v>
                </c:pt>
                <c:pt idx="3075">
                  <c:v>60.004707000000003</c:v>
                </c:pt>
                <c:pt idx="3076">
                  <c:v>60.004570000000001</c:v>
                </c:pt>
                <c:pt idx="3077">
                  <c:v>60.004584999999999</c:v>
                </c:pt>
                <c:pt idx="3078">
                  <c:v>60.004584999999999</c:v>
                </c:pt>
                <c:pt idx="3079">
                  <c:v>60.0047</c:v>
                </c:pt>
                <c:pt idx="3080">
                  <c:v>60.004562</c:v>
                </c:pt>
                <c:pt idx="3081">
                  <c:v>60.004570000000001</c:v>
                </c:pt>
                <c:pt idx="3082">
                  <c:v>60.004578000000002</c:v>
                </c:pt>
                <c:pt idx="3083">
                  <c:v>60.004691999999999</c:v>
                </c:pt>
                <c:pt idx="3084">
                  <c:v>60.004555000000003</c:v>
                </c:pt>
                <c:pt idx="3085">
                  <c:v>60.004562</c:v>
                </c:pt>
                <c:pt idx="3086">
                  <c:v>60.004570000000001</c:v>
                </c:pt>
                <c:pt idx="3087">
                  <c:v>60.004683999999997</c:v>
                </c:pt>
                <c:pt idx="3088">
                  <c:v>60.004547000000002</c:v>
                </c:pt>
                <c:pt idx="3089">
                  <c:v>60.004555000000003</c:v>
                </c:pt>
                <c:pt idx="3090">
                  <c:v>60.004555000000003</c:v>
                </c:pt>
                <c:pt idx="3091">
                  <c:v>60.004669</c:v>
                </c:pt>
                <c:pt idx="3092">
                  <c:v>60.004536000000002</c:v>
                </c:pt>
                <c:pt idx="3093">
                  <c:v>60.004547000000002</c:v>
                </c:pt>
                <c:pt idx="3094">
                  <c:v>60.004547000000002</c:v>
                </c:pt>
                <c:pt idx="3095">
                  <c:v>60.004662000000003</c:v>
                </c:pt>
                <c:pt idx="3096">
                  <c:v>60.004528000000001</c:v>
                </c:pt>
                <c:pt idx="3097">
                  <c:v>60.004536000000002</c:v>
                </c:pt>
                <c:pt idx="3098">
                  <c:v>60.004542999999998</c:v>
                </c:pt>
                <c:pt idx="3099">
                  <c:v>60.004657999999999</c:v>
                </c:pt>
                <c:pt idx="3100">
                  <c:v>60.004519999999999</c:v>
                </c:pt>
                <c:pt idx="3101">
                  <c:v>60.004528000000001</c:v>
                </c:pt>
                <c:pt idx="3102">
                  <c:v>60.004528000000001</c:v>
                </c:pt>
                <c:pt idx="3103">
                  <c:v>60.004641999999997</c:v>
                </c:pt>
                <c:pt idx="3104">
                  <c:v>60.004505000000002</c:v>
                </c:pt>
                <c:pt idx="3105">
                  <c:v>60.004519999999999</c:v>
                </c:pt>
                <c:pt idx="3106">
                  <c:v>60.004519999999999</c:v>
                </c:pt>
                <c:pt idx="3107">
                  <c:v>60.004635</c:v>
                </c:pt>
                <c:pt idx="3108">
                  <c:v>60.004497999999998</c:v>
                </c:pt>
                <c:pt idx="3109">
                  <c:v>60.004505000000002</c:v>
                </c:pt>
                <c:pt idx="3110">
                  <c:v>60.004513000000003</c:v>
                </c:pt>
                <c:pt idx="3111">
                  <c:v>60.004626999999999</c:v>
                </c:pt>
                <c:pt idx="3112">
                  <c:v>60.004494000000001</c:v>
                </c:pt>
                <c:pt idx="3113">
                  <c:v>60.004497999999998</c:v>
                </c:pt>
                <c:pt idx="3114">
                  <c:v>60.004505000000002</c:v>
                </c:pt>
                <c:pt idx="3115">
                  <c:v>60.004620000000003</c:v>
                </c:pt>
                <c:pt idx="3116">
                  <c:v>60.004486</c:v>
                </c:pt>
                <c:pt idx="3117">
                  <c:v>60.004494000000001</c:v>
                </c:pt>
                <c:pt idx="3118">
                  <c:v>60.004497999999998</c:v>
                </c:pt>
                <c:pt idx="3119">
                  <c:v>60.004612000000002</c:v>
                </c:pt>
                <c:pt idx="3120">
                  <c:v>60.004477999999999</c:v>
                </c:pt>
                <c:pt idx="3121">
                  <c:v>60.004486</c:v>
                </c:pt>
                <c:pt idx="3122">
                  <c:v>60.004494000000001</c:v>
                </c:pt>
                <c:pt idx="3123">
                  <c:v>60.004607999999998</c:v>
                </c:pt>
                <c:pt idx="3124">
                  <c:v>60.004471000000002</c:v>
                </c:pt>
                <c:pt idx="3125">
                  <c:v>60.004477999999999</c:v>
                </c:pt>
                <c:pt idx="3126">
                  <c:v>60.004486</c:v>
                </c:pt>
                <c:pt idx="3127">
                  <c:v>60.004601000000001</c:v>
                </c:pt>
                <c:pt idx="3128">
                  <c:v>60.004463000000001</c:v>
                </c:pt>
                <c:pt idx="3129">
                  <c:v>60.004471000000002</c:v>
                </c:pt>
                <c:pt idx="3130">
                  <c:v>60.004477999999999</c:v>
                </c:pt>
                <c:pt idx="3131">
                  <c:v>60.004593</c:v>
                </c:pt>
                <c:pt idx="3132">
                  <c:v>60.004455999999998</c:v>
                </c:pt>
                <c:pt idx="3133">
                  <c:v>60.004463000000001</c:v>
                </c:pt>
                <c:pt idx="3134">
                  <c:v>60.004471000000002</c:v>
                </c:pt>
                <c:pt idx="3135">
                  <c:v>60.004578000000002</c:v>
                </c:pt>
                <c:pt idx="3136">
                  <c:v>60.004447999999996</c:v>
                </c:pt>
                <c:pt idx="3137">
                  <c:v>60.004455999999998</c:v>
                </c:pt>
                <c:pt idx="3138">
                  <c:v>60.004455999999998</c:v>
                </c:pt>
                <c:pt idx="3139">
                  <c:v>60.004570000000001</c:v>
                </c:pt>
                <c:pt idx="3140">
                  <c:v>60.004432999999999</c:v>
                </c:pt>
                <c:pt idx="3141">
                  <c:v>60.004447999999996</c:v>
                </c:pt>
                <c:pt idx="3142">
                  <c:v>60.004447999999996</c:v>
                </c:pt>
                <c:pt idx="3143">
                  <c:v>60.004562</c:v>
                </c:pt>
                <c:pt idx="3144">
                  <c:v>60.004429000000002</c:v>
                </c:pt>
                <c:pt idx="3145">
                  <c:v>60.004432999999999</c:v>
                </c:pt>
                <c:pt idx="3146">
                  <c:v>60.004440000000002</c:v>
                </c:pt>
                <c:pt idx="3147">
                  <c:v>60.004555000000003</c:v>
                </c:pt>
                <c:pt idx="3148">
                  <c:v>60.004421000000001</c:v>
                </c:pt>
                <c:pt idx="3149">
                  <c:v>60.004429000000002</c:v>
                </c:pt>
                <c:pt idx="3150">
                  <c:v>60.004429000000002</c:v>
                </c:pt>
                <c:pt idx="3151">
                  <c:v>60.004542999999998</c:v>
                </c:pt>
                <c:pt idx="3152">
                  <c:v>60.004406000000003</c:v>
                </c:pt>
                <c:pt idx="3153">
                  <c:v>60.004421000000001</c:v>
                </c:pt>
                <c:pt idx="3154">
                  <c:v>60.004421000000001</c:v>
                </c:pt>
                <c:pt idx="3155">
                  <c:v>60.004536000000002</c:v>
                </c:pt>
                <c:pt idx="3156">
                  <c:v>60.004398000000002</c:v>
                </c:pt>
                <c:pt idx="3157">
                  <c:v>60.004406000000003</c:v>
                </c:pt>
                <c:pt idx="3158">
                  <c:v>60.004413999999997</c:v>
                </c:pt>
                <c:pt idx="3159">
                  <c:v>60.004528000000001</c:v>
                </c:pt>
                <c:pt idx="3160">
                  <c:v>60.004390999999998</c:v>
                </c:pt>
                <c:pt idx="3161">
                  <c:v>60.004398000000002</c:v>
                </c:pt>
                <c:pt idx="3162">
                  <c:v>60.004406000000003</c:v>
                </c:pt>
                <c:pt idx="3163">
                  <c:v>60.004519999999999</c:v>
                </c:pt>
                <c:pt idx="3164">
                  <c:v>60.004382999999997</c:v>
                </c:pt>
                <c:pt idx="3165">
                  <c:v>60.004390999999998</c:v>
                </c:pt>
                <c:pt idx="3166">
                  <c:v>60.004398000000002</c:v>
                </c:pt>
                <c:pt idx="3167">
                  <c:v>60.004513000000003</c:v>
                </c:pt>
                <c:pt idx="3168">
                  <c:v>60.004379</c:v>
                </c:pt>
                <c:pt idx="3169">
                  <c:v>60.004382999999997</c:v>
                </c:pt>
                <c:pt idx="3170">
                  <c:v>60.004390999999998</c:v>
                </c:pt>
                <c:pt idx="3171">
                  <c:v>60.004505000000002</c:v>
                </c:pt>
                <c:pt idx="3172">
                  <c:v>60.004371999999996</c:v>
                </c:pt>
                <c:pt idx="3173">
                  <c:v>60.004379</c:v>
                </c:pt>
                <c:pt idx="3174">
                  <c:v>60.004382999999997</c:v>
                </c:pt>
                <c:pt idx="3175">
                  <c:v>60.004497999999998</c:v>
                </c:pt>
                <c:pt idx="3176">
                  <c:v>60.004364000000002</c:v>
                </c:pt>
                <c:pt idx="3177">
                  <c:v>60.004371999999996</c:v>
                </c:pt>
                <c:pt idx="3178">
                  <c:v>60.004379</c:v>
                </c:pt>
                <c:pt idx="3179">
                  <c:v>60.004494000000001</c:v>
                </c:pt>
                <c:pt idx="3180">
                  <c:v>60.004356000000001</c:v>
                </c:pt>
                <c:pt idx="3181">
                  <c:v>60.004364000000002</c:v>
                </c:pt>
                <c:pt idx="3182">
                  <c:v>60.004371999999996</c:v>
                </c:pt>
                <c:pt idx="3183">
                  <c:v>60.004486</c:v>
                </c:pt>
                <c:pt idx="3184">
                  <c:v>60.004348999999998</c:v>
                </c:pt>
                <c:pt idx="3185">
                  <c:v>60.004356000000001</c:v>
                </c:pt>
                <c:pt idx="3186">
                  <c:v>60.004356000000001</c:v>
                </c:pt>
                <c:pt idx="3187">
                  <c:v>60.004477999999999</c:v>
                </c:pt>
                <c:pt idx="3188">
                  <c:v>60.004340999999997</c:v>
                </c:pt>
                <c:pt idx="3189">
                  <c:v>60.004348999999998</c:v>
                </c:pt>
                <c:pt idx="3190">
                  <c:v>60.004348999999998</c:v>
                </c:pt>
                <c:pt idx="3191">
                  <c:v>60.004463000000001</c:v>
                </c:pt>
                <c:pt idx="3192">
                  <c:v>60.004325999999999</c:v>
                </c:pt>
                <c:pt idx="3193">
                  <c:v>60.004333000000003</c:v>
                </c:pt>
                <c:pt idx="3194">
                  <c:v>60.004340999999997</c:v>
                </c:pt>
                <c:pt idx="3195">
                  <c:v>60.004455999999998</c:v>
                </c:pt>
                <c:pt idx="3196">
                  <c:v>60.004317999999998</c:v>
                </c:pt>
                <c:pt idx="3197">
                  <c:v>60.004325999999999</c:v>
                </c:pt>
                <c:pt idx="3198">
                  <c:v>60.004333000000003</c:v>
                </c:pt>
                <c:pt idx="3199">
                  <c:v>60.004447999999996</c:v>
                </c:pt>
                <c:pt idx="3200">
                  <c:v>60.004314000000001</c:v>
                </c:pt>
                <c:pt idx="3201">
                  <c:v>60.004317999999998</c:v>
                </c:pt>
                <c:pt idx="3202">
                  <c:v>60.004317999999998</c:v>
                </c:pt>
                <c:pt idx="3203">
                  <c:v>60.004432999999999</c:v>
                </c:pt>
                <c:pt idx="3204">
                  <c:v>60.004299000000003</c:v>
                </c:pt>
                <c:pt idx="3205">
                  <c:v>60.004314000000001</c:v>
                </c:pt>
                <c:pt idx="3206">
                  <c:v>60.004314000000001</c:v>
                </c:pt>
                <c:pt idx="3207">
                  <c:v>60.004429000000002</c:v>
                </c:pt>
                <c:pt idx="3208">
                  <c:v>60.004292</c:v>
                </c:pt>
                <c:pt idx="3209">
                  <c:v>60.004299000000003</c:v>
                </c:pt>
                <c:pt idx="3210">
                  <c:v>60.004306999999997</c:v>
                </c:pt>
                <c:pt idx="3211">
                  <c:v>60.004421000000001</c:v>
                </c:pt>
                <c:pt idx="3212">
                  <c:v>60.004283999999998</c:v>
                </c:pt>
                <c:pt idx="3213">
                  <c:v>60.004292</c:v>
                </c:pt>
                <c:pt idx="3214">
                  <c:v>60.004299000000003</c:v>
                </c:pt>
                <c:pt idx="3215">
                  <c:v>60.004413999999997</c:v>
                </c:pt>
                <c:pt idx="3216">
                  <c:v>60.004275999999997</c:v>
                </c:pt>
                <c:pt idx="3217">
                  <c:v>60.004283999999998</c:v>
                </c:pt>
                <c:pt idx="3218">
                  <c:v>60.004292</c:v>
                </c:pt>
                <c:pt idx="3219">
                  <c:v>60.004406000000003</c:v>
                </c:pt>
                <c:pt idx="3220">
                  <c:v>60.004269000000001</c:v>
                </c:pt>
                <c:pt idx="3221">
                  <c:v>60.004275999999997</c:v>
                </c:pt>
                <c:pt idx="3222">
                  <c:v>60.004283999999998</c:v>
                </c:pt>
                <c:pt idx="3223">
                  <c:v>60.004398000000002</c:v>
                </c:pt>
                <c:pt idx="3224">
                  <c:v>60.004264999999997</c:v>
                </c:pt>
                <c:pt idx="3225">
                  <c:v>60.004269000000001</c:v>
                </c:pt>
                <c:pt idx="3226">
                  <c:v>60.004275999999997</c:v>
                </c:pt>
                <c:pt idx="3227">
                  <c:v>60.004390999999998</c:v>
                </c:pt>
                <c:pt idx="3228">
                  <c:v>60.004257000000003</c:v>
                </c:pt>
                <c:pt idx="3229">
                  <c:v>60.004264999999997</c:v>
                </c:pt>
                <c:pt idx="3230">
                  <c:v>60.004269000000001</c:v>
                </c:pt>
                <c:pt idx="3231">
                  <c:v>60.004382999999997</c:v>
                </c:pt>
                <c:pt idx="3232">
                  <c:v>60.004249999999999</c:v>
                </c:pt>
                <c:pt idx="3233">
                  <c:v>60.004257000000003</c:v>
                </c:pt>
                <c:pt idx="3234">
                  <c:v>60.004264999999997</c:v>
                </c:pt>
                <c:pt idx="3235">
                  <c:v>60.004379</c:v>
                </c:pt>
                <c:pt idx="3236">
                  <c:v>60.004241999999998</c:v>
                </c:pt>
                <c:pt idx="3237">
                  <c:v>60.004249999999999</c:v>
                </c:pt>
                <c:pt idx="3238">
                  <c:v>60.004257000000003</c:v>
                </c:pt>
                <c:pt idx="3239">
                  <c:v>60.004371999999996</c:v>
                </c:pt>
                <c:pt idx="3240">
                  <c:v>60.004233999999997</c:v>
                </c:pt>
                <c:pt idx="3241">
                  <c:v>60.004241999999998</c:v>
                </c:pt>
                <c:pt idx="3242">
                  <c:v>60.004241999999998</c:v>
                </c:pt>
                <c:pt idx="3243">
                  <c:v>60.004356000000001</c:v>
                </c:pt>
                <c:pt idx="3244">
                  <c:v>60.004218999999999</c:v>
                </c:pt>
                <c:pt idx="3245">
                  <c:v>60.004233999999997</c:v>
                </c:pt>
                <c:pt idx="3246">
                  <c:v>60.004233999999997</c:v>
                </c:pt>
                <c:pt idx="3247">
                  <c:v>60.004348999999998</c:v>
                </c:pt>
                <c:pt idx="3248">
                  <c:v>60.004210999999998</c:v>
                </c:pt>
                <c:pt idx="3249">
                  <c:v>60.004218999999999</c:v>
                </c:pt>
                <c:pt idx="3250">
                  <c:v>60.004227</c:v>
                </c:pt>
                <c:pt idx="3251">
                  <c:v>60.004340999999997</c:v>
                </c:pt>
                <c:pt idx="3252">
                  <c:v>60.004204000000001</c:v>
                </c:pt>
                <c:pt idx="3253">
                  <c:v>60.004210999999998</c:v>
                </c:pt>
                <c:pt idx="3254">
                  <c:v>60.004218999999999</c:v>
                </c:pt>
                <c:pt idx="3255">
                  <c:v>60.004333000000003</c:v>
                </c:pt>
                <c:pt idx="3256">
                  <c:v>60.004199999999997</c:v>
                </c:pt>
                <c:pt idx="3257">
                  <c:v>60.004204000000001</c:v>
                </c:pt>
                <c:pt idx="3258">
                  <c:v>60.004204000000001</c:v>
                </c:pt>
                <c:pt idx="3259">
                  <c:v>60.004317999999998</c:v>
                </c:pt>
                <c:pt idx="3260">
                  <c:v>60.004185</c:v>
                </c:pt>
                <c:pt idx="3261">
                  <c:v>60.004199999999997</c:v>
                </c:pt>
                <c:pt idx="3262">
                  <c:v>60.004199999999997</c:v>
                </c:pt>
                <c:pt idx="3263">
                  <c:v>60.004314000000001</c:v>
                </c:pt>
                <c:pt idx="3264">
                  <c:v>60.004176999999999</c:v>
                </c:pt>
                <c:pt idx="3265">
                  <c:v>60.004192000000003</c:v>
                </c:pt>
                <c:pt idx="3266">
                  <c:v>60.004192000000003</c:v>
                </c:pt>
                <c:pt idx="3267">
                  <c:v>60.004306999999997</c:v>
                </c:pt>
                <c:pt idx="3268">
                  <c:v>60.004168999999997</c:v>
                </c:pt>
                <c:pt idx="3269">
                  <c:v>60.004185</c:v>
                </c:pt>
                <c:pt idx="3270">
                  <c:v>60.004185</c:v>
                </c:pt>
                <c:pt idx="3271">
                  <c:v>60.004299000000003</c:v>
                </c:pt>
                <c:pt idx="3272">
                  <c:v>60.004168999999997</c:v>
                </c:pt>
                <c:pt idx="3273">
                  <c:v>60.004176999999999</c:v>
                </c:pt>
                <c:pt idx="3274">
                  <c:v>60.004176999999999</c:v>
                </c:pt>
                <c:pt idx="3275">
                  <c:v>60.004299000000003</c:v>
                </c:pt>
                <c:pt idx="3276">
                  <c:v>60.004162000000001</c:v>
                </c:pt>
                <c:pt idx="3277">
                  <c:v>60.004168999999997</c:v>
                </c:pt>
                <c:pt idx="3278">
                  <c:v>60.004168999999997</c:v>
                </c:pt>
                <c:pt idx="3279">
                  <c:v>60.004292</c:v>
                </c:pt>
                <c:pt idx="3280">
                  <c:v>60.004154</c:v>
                </c:pt>
                <c:pt idx="3281">
                  <c:v>60.004162000000001</c:v>
                </c:pt>
                <c:pt idx="3282">
                  <c:v>60.004162000000001</c:v>
                </c:pt>
                <c:pt idx="3283">
                  <c:v>60.004283999999998</c:v>
                </c:pt>
                <c:pt idx="3284">
                  <c:v>60.004150000000003</c:v>
                </c:pt>
                <c:pt idx="3285">
                  <c:v>60.004154</c:v>
                </c:pt>
                <c:pt idx="3286">
                  <c:v>60.004154</c:v>
                </c:pt>
                <c:pt idx="3287">
                  <c:v>60.004269000000001</c:v>
                </c:pt>
                <c:pt idx="3288">
                  <c:v>60.004134999999998</c:v>
                </c:pt>
                <c:pt idx="3289">
                  <c:v>60.004150000000003</c:v>
                </c:pt>
                <c:pt idx="3290">
                  <c:v>60.004150000000003</c:v>
                </c:pt>
                <c:pt idx="3291">
                  <c:v>60.004264999999997</c:v>
                </c:pt>
                <c:pt idx="3292">
                  <c:v>60.004128000000001</c:v>
                </c:pt>
                <c:pt idx="3293">
                  <c:v>60.004134999999998</c:v>
                </c:pt>
                <c:pt idx="3294">
                  <c:v>60.004142999999999</c:v>
                </c:pt>
                <c:pt idx="3295">
                  <c:v>60.004257000000003</c:v>
                </c:pt>
                <c:pt idx="3296">
                  <c:v>60.00412</c:v>
                </c:pt>
                <c:pt idx="3297">
                  <c:v>60.004128000000001</c:v>
                </c:pt>
                <c:pt idx="3298">
                  <c:v>60.004134999999998</c:v>
                </c:pt>
                <c:pt idx="3299">
                  <c:v>60.004249999999999</c:v>
                </c:pt>
                <c:pt idx="3300">
                  <c:v>60.004111999999999</c:v>
                </c:pt>
                <c:pt idx="3301">
                  <c:v>60.00412</c:v>
                </c:pt>
                <c:pt idx="3302">
                  <c:v>60.00412</c:v>
                </c:pt>
                <c:pt idx="3303">
                  <c:v>60.004241999999998</c:v>
                </c:pt>
                <c:pt idx="3304">
                  <c:v>60.004105000000003</c:v>
                </c:pt>
                <c:pt idx="3305">
                  <c:v>60.004111999999999</c:v>
                </c:pt>
                <c:pt idx="3306">
                  <c:v>60.004111999999999</c:v>
                </c:pt>
                <c:pt idx="3307">
                  <c:v>60.004227</c:v>
                </c:pt>
                <c:pt idx="3308">
                  <c:v>60.004089</c:v>
                </c:pt>
                <c:pt idx="3309">
                  <c:v>60.004105000000003</c:v>
                </c:pt>
                <c:pt idx="3310">
                  <c:v>60.004105000000003</c:v>
                </c:pt>
                <c:pt idx="3311">
                  <c:v>60.004218999999999</c:v>
                </c:pt>
                <c:pt idx="3312">
                  <c:v>60.004086000000001</c:v>
                </c:pt>
                <c:pt idx="3313">
                  <c:v>60.004097000000002</c:v>
                </c:pt>
                <c:pt idx="3314">
                  <c:v>60.004097000000002</c:v>
                </c:pt>
                <c:pt idx="3315">
                  <c:v>60.004210999999998</c:v>
                </c:pt>
                <c:pt idx="3316">
                  <c:v>60.004078</c:v>
                </c:pt>
                <c:pt idx="3317">
                  <c:v>60.004089</c:v>
                </c:pt>
                <c:pt idx="3318">
                  <c:v>60.004089</c:v>
                </c:pt>
                <c:pt idx="3319">
                  <c:v>60.004204000000001</c:v>
                </c:pt>
                <c:pt idx="3320">
                  <c:v>60.004069999999999</c:v>
                </c:pt>
                <c:pt idx="3321">
                  <c:v>60.004086000000001</c:v>
                </c:pt>
                <c:pt idx="3322">
                  <c:v>60.004086000000001</c:v>
                </c:pt>
                <c:pt idx="3323">
                  <c:v>60.004199999999997</c:v>
                </c:pt>
                <c:pt idx="3324">
                  <c:v>60.004063000000002</c:v>
                </c:pt>
                <c:pt idx="3325">
                  <c:v>60.004078</c:v>
                </c:pt>
                <c:pt idx="3326">
                  <c:v>60.004078</c:v>
                </c:pt>
                <c:pt idx="3327">
                  <c:v>60.004199999999997</c:v>
                </c:pt>
                <c:pt idx="3328">
                  <c:v>60.004055000000001</c:v>
                </c:pt>
                <c:pt idx="3329">
                  <c:v>60.004069999999999</c:v>
                </c:pt>
                <c:pt idx="3330">
                  <c:v>60.004069999999999</c:v>
                </c:pt>
                <c:pt idx="3331">
                  <c:v>60.004192000000003</c:v>
                </c:pt>
                <c:pt idx="3332">
                  <c:v>60.004047</c:v>
                </c:pt>
                <c:pt idx="3333">
                  <c:v>60.004063000000002</c:v>
                </c:pt>
                <c:pt idx="3334">
                  <c:v>60.004063000000002</c:v>
                </c:pt>
                <c:pt idx="3335">
                  <c:v>60.004185</c:v>
                </c:pt>
                <c:pt idx="3336">
                  <c:v>60.004040000000003</c:v>
                </c:pt>
                <c:pt idx="3337">
                  <c:v>60.004055000000001</c:v>
                </c:pt>
                <c:pt idx="3338">
                  <c:v>60.004055000000001</c:v>
                </c:pt>
                <c:pt idx="3339">
                  <c:v>60.004168999999997</c:v>
                </c:pt>
                <c:pt idx="3340">
                  <c:v>60.004035999999999</c:v>
                </c:pt>
                <c:pt idx="3341">
                  <c:v>60.004047</c:v>
                </c:pt>
                <c:pt idx="3342">
                  <c:v>60.004047</c:v>
                </c:pt>
                <c:pt idx="3343">
                  <c:v>60.004162000000001</c:v>
                </c:pt>
                <c:pt idx="3344">
                  <c:v>60.004027999999998</c:v>
                </c:pt>
                <c:pt idx="3345">
                  <c:v>60.004035999999999</c:v>
                </c:pt>
                <c:pt idx="3346">
                  <c:v>60.004040000000003</c:v>
                </c:pt>
                <c:pt idx="3347">
                  <c:v>60.004154</c:v>
                </c:pt>
                <c:pt idx="3348">
                  <c:v>60.004021000000002</c:v>
                </c:pt>
                <c:pt idx="3349">
                  <c:v>60.004027999999998</c:v>
                </c:pt>
                <c:pt idx="3350">
                  <c:v>60.004035999999999</c:v>
                </c:pt>
                <c:pt idx="3351">
                  <c:v>60.004150000000003</c:v>
                </c:pt>
                <c:pt idx="3352">
                  <c:v>60.004013</c:v>
                </c:pt>
                <c:pt idx="3353">
                  <c:v>60.004021000000002</c:v>
                </c:pt>
                <c:pt idx="3354">
                  <c:v>60.004021000000002</c:v>
                </c:pt>
                <c:pt idx="3355">
                  <c:v>60.004142999999999</c:v>
                </c:pt>
                <c:pt idx="3356">
                  <c:v>60.004004999999999</c:v>
                </c:pt>
                <c:pt idx="3357">
                  <c:v>60.004013</c:v>
                </c:pt>
                <c:pt idx="3358">
                  <c:v>60.004013</c:v>
                </c:pt>
                <c:pt idx="3359">
                  <c:v>60.004128000000001</c:v>
                </c:pt>
                <c:pt idx="3360">
                  <c:v>60.003990000000002</c:v>
                </c:pt>
                <c:pt idx="3361">
                  <c:v>60.004004999999999</c:v>
                </c:pt>
                <c:pt idx="3362">
                  <c:v>60.004004999999999</c:v>
                </c:pt>
                <c:pt idx="3363">
                  <c:v>60.004128000000001</c:v>
                </c:pt>
                <c:pt idx="3364">
                  <c:v>60.003982999999998</c:v>
                </c:pt>
                <c:pt idx="3365">
                  <c:v>60.003998000000003</c:v>
                </c:pt>
                <c:pt idx="3366">
                  <c:v>60.003998000000003</c:v>
                </c:pt>
                <c:pt idx="3367">
                  <c:v>60.00412</c:v>
                </c:pt>
                <c:pt idx="3368">
                  <c:v>60.003982999999998</c:v>
                </c:pt>
                <c:pt idx="3369">
                  <c:v>60.003990000000002</c:v>
                </c:pt>
                <c:pt idx="3370">
                  <c:v>60.003990000000002</c:v>
                </c:pt>
                <c:pt idx="3371">
                  <c:v>60.004111999999999</c:v>
                </c:pt>
                <c:pt idx="3372">
                  <c:v>60.003974999999997</c:v>
                </c:pt>
                <c:pt idx="3373">
                  <c:v>60.003982999999998</c:v>
                </c:pt>
                <c:pt idx="3374">
                  <c:v>60.003990000000002</c:v>
                </c:pt>
                <c:pt idx="3375">
                  <c:v>60.004105000000003</c:v>
                </c:pt>
                <c:pt idx="3376">
                  <c:v>60.003971</c:v>
                </c:pt>
                <c:pt idx="3377">
                  <c:v>60.003974999999997</c:v>
                </c:pt>
                <c:pt idx="3378">
                  <c:v>60.003982999999998</c:v>
                </c:pt>
                <c:pt idx="3379">
                  <c:v>60.004097000000002</c:v>
                </c:pt>
                <c:pt idx="3380">
                  <c:v>60.003962999999999</c:v>
                </c:pt>
                <c:pt idx="3381">
                  <c:v>60.003971</c:v>
                </c:pt>
                <c:pt idx="3382">
                  <c:v>60.003974999999997</c:v>
                </c:pt>
                <c:pt idx="3383">
                  <c:v>60.004089</c:v>
                </c:pt>
                <c:pt idx="3384">
                  <c:v>60.003956000000002</c:v>
                </c:pt>
                <c:pt idx="3385">
                  <c:v>60.003962999999999</c:v>
                </c:pt>
                <c:pt idx="3386">
                  <c:v>60.003971</c:v>
                </c:pt>
                <c:pt idx="3387">
                  <c:v>60.004086000000001</c:v>
                </c:pt>
                <c:pt idx="3388">
                  <c:v>60.003948000000001</c:v>
                </c:pt>
                <c:pt idx="3389">
                  <c:v>60.003956000000002</c:v>
                </c:pt>
                <c:pt idx="3390">
                  <c:v>60.003962999999999</c:v>
                </c:pt>
                <c:pt idx="3391">
                  <c:v>60.004078</c:v>
                </c:pt>
                <c:pt idx="3392">
                  <c:v>60.003940999999998</c:v>
                </c:pt>
                <c:pt idx="3393">
                  <c:v>60.003948000000001</c:v>
                </c:pt>
                <c:pt idx="3394">
                  <c:v>60.003956000000002</c:v>
                </c:pt>
                <c:pt idx="3395">
                  <c:v>60.004069999999999</c:v>
                </c:pt>
                <c:pt idx="3396">
                  <c:v>60.003933000000004</c:v>
                </c:pt>
                <c:pt idx="3397">
                  <c:v>60.003940999999998</c:v>
                </c:pt>
                <c:pt idx="3398">
                  <c:v>60.003940999999998</c:v>
                </c:pt>
                <c:pt idx="3399">
                  <c:v>60.004063000000002</c:v>
                </c:pt>
                <c:pt idx="3400">
                  <c:v>60.003922000000003</c:v>
                </c:pt>
                <c:pt idx="3401">
                  <c:v>60.003933000000004</c:v>
                </c:pt>
                <c:pt idx="3402">
                  <c:v>60.003933000000004</c:v>
                </c:pt>
                <c:pt idx="3403">
                  <c:v>60.004047</c:v>
                </c:pt>
                <c:pt idx="3404">
                  <c:v>60.003914000000002</c:v>
                </c:pt>
                <c:pt idx="3405">
                  <c:v>60.003925000000002</c:v>
                </c:pt>
                <c:pt idx="3406">
                  <c:v>60.003925000000002</c:v>
                </c:pt>
                <c:pt idx="3407">
                  <c:v>60.004040000000003</c:v>
                </c:pt>
                <c:pt idx="3408">
                  <c:v>60.003906000000001</c:v>
                </c:pt>
                <c:pt idx="3409">
                  <c:v>60.003922000000003</c:v>
                </c:pt>
                <c:pt idx="3410">
                  <c:v>60.003922000000003</c:v>
                </c:pt>
                <c:pt idx="3411">
                  <c:v>60.004035999999999</c:v>
                </c:pt>
                <c:pt idx="3412">
                  <c:v>60.003898999999997</c:v>
                </c:pt>
                <c:pt idx="3413">
                  <c:v>60.003914000000002</c:v>
                </c:pt>
                <c:pt idx="3414">
                  <c:v>60.003914000000002</c:v>
                </c:pt>
                <c:pt idx="3415">
                  <c:v>60.004027999999998</c:v>
                </c:pt>
                <c:pt idx="3416">
                  <c:v>60.003891000000003</c:v>
                </c:pt>
                <c:pt idx="3417">
                  <c:v>60.003906000000001</c:v>
                </c:pt>
                <c:pt idx="3418">
                  <c:v>60.003906000000001</c:v>
                </c:pt>
                <c:pt idx="3419">
                  <c:v>60.004027999999998</c:v>
                </c:pt>
                <c:pt idx="3420">
                  <c:v>60.003883000000002</c:v>
                </c:pt>
                <c:pt idx="3421">
                  <c:v>60.003898999999997</c:v>
                </c:pt>
                <c:pt idx="3422">
                  <c:v>60.003898999999997</c:v>
                </c:pt>
                <c:pt idx="3423">
                  <c:v>60.004021000000002</c:v>
                </c:pt>
                <c:pt idx="3424">
                  <c:v>60.003883000000002</c:v>
                </c:pt>
                <c:pt idx="3425">
                  <c:v>60.003891000000003</c:v>
                </c:pt>
                <c:pt idx="3426">
                  <c:v>60.003898999999997</c:v>
                </c:pt>
                <c:pt idx="3427">
                  <c:v>60.004013</c:v>
                </c:pt>
                <c:pt idx="3428">
                  <c:v>60.003875999999998</c:v>
                </c:pt>
                <c:pt idx="3429">
                  <c:v>60.003883000000002</c:v>
                </c:pt>
                <c:pt idx="3430">
                  <c:v>60.003891000000003</c:v>
                </c:pt>
                <c:pt idx="3431">
                  <c:v>60.004004999999999</c:v>
                </c:pt>
                <c:pt idx="3432">
                  <c:v>60.003867999999997</c:v>
                </c:pt>
                <c:pt idx="3433">
                  <c:v>60.003875999999998</c:v>
                </c:pt>
                <c:pt idx="3434">
                  <c:v>60.003883000000002</c:v>
                </c:pt>
                <c:pt idx="3435">
                  <c:v>60.003998000000003</c:v>
                </c:pt>
                <c:pt idx="3436">
                  <c:v>60.003860000000003</c:v>
                </c:pt>
                <c:pt idx="3437">
                  <c:v>60.003867999999997</c:v>
                </c:pt>
                <c:pt idx="3438">
                  <c:v>60.003875999999998</c:v>
                </c:pt>
                <c:pt idx="3439">
                  <c:v>60.003990000000002</c:v>
                </c:pt>
                <c:pt idx="3440">
                  <c:v>60.003857000000004</c:v>
                </c:pt>
                <c:pt idx="3441">
                  <c:v>60.003860000000003</c:v>
                </c:pt>
                <c:pt idx="3442">
                  <c:v>60.003867999999997</c:v>
                </c:pt>
                <c:pt idx="3443">
                  <c:v>60.003982999999998</c:v>
                </c:pt>
                <c:pt idx="3444">
                  <c:v>60.003849000000002</c:v>
                </c:pt>
                <c:pt idx="3445">
                  <c:v>60.003857000000004</c:v>
                </c:pt>
                <c:pt idx="3446">
                  <c:v>60.003860000000003</c:v>
                </c:pt>
                <c:pt idx="3447">
                  <c:v>60.003974999999997</c:v>
                </c:pt>
                <c:pt idx="3448">
                  <c:v>60.003841000000001</c:v>
                </c:pt>
                <c:pt idx="3449">
                  <c:v>60.003849000000002</c:v>
                </c:pt>
                <c:pt idx="3450">
                  <c:v>60.003857000000004</c:v>
                </c:pt>
                <c:pt idx="3451">
                  <c:v>60.003971</c:v>
                </c:pt>
                <c:pt idx="3452">
                  <c:v>60.003833999999998</c:v>
                </c:pt>
                <c:pt idx="3453">
                  <c:v>60.003841000000001</c:v>
                </c:pt>
                <c:pt idx="3454">
                  <c:v>60.003841000000001</c:v>
                </c:pt>
                <c:pt idx="3455">
                  <c:v>60.003962999999999</c:v>
                </c:pt>
                <c:pt idx="3456">
                  <c:v>60.003825999999997</c:v>
                </c:pt>
                <c:pt idx="3457">
                  <c:v>60.003833999999998</c:v>
                </c:pt>
                <c:pt idx="3458">
                  <c:v>60.003833999999998</c:v>
                </c:pt>
                <c:pt idx="3459">
                  <c:v>60.003956000000002</c:v>
                </c:pt>
                <c:pt idx="3460">
                  <c:v>60.003819</c:v>
                </c:pt>
                <c:pt idx="3461">
                  <c:v>60.003825999999997</c:v>
                </c:pt>
                <c:pt idx="3462">
                  <c:v>60.003825999999997</c:v>
                </c:pt>
                <c:pt idx="3463">
                  <c:v>60.003948000000001</c:v>
                </c:pt>
                <c:pt idx="3464">
                  <c:v>60.003810999999999</c:v>
                </c:pt>
                <c:pt idx="3465">
                  <c:v>60.003819</c:v>
                </c:pt>
                <c:pt idx="3466">
                  <c:v>60.003825999999997</c:v>
                </c:pt>
                <c:pt idx="3467">
                  <c:v>60.003940999999998</c:v>
                </c:pt>
                <c:pt idx="3468">
                  <c:v>60.003807000000002</c:v>
                </c:pt>
                <c:pt idx="3469">
                  <c:v>60.003810999999999</c:v>
                </c:pt>
                <c:pt idx="3470">
                  <c:v>60.003819</c:v>
                </c:pt>
                <c:pt idx="3471">
                  <c:v>60.003933000000004</c:v>
                </c:pt>
                <c:pt idx="3472">
                  <c:v>60.003799000000001</c:v>
                </c:pt>
                <c:pt idx="3473">
                  <c:v>60.003810999999999</c:v>
                </c:pt>
                <c:pt idx="3474">
                  <c:v>60.003810999999999</c:v>
                </c:pt>
                <c:pt idx="3475">
                  <c:v>60.003925000000002</c:v>
                </c:pt>
                <c:pt idx="3476">
                  <c:v>60.003791999999997</c:v>
                </c:pt>
                <c:pt idx="3477">
                  <c:v>60.003807000000002</c:v>
                </c:pt>
                <c:pt idx="3478">
                  <c:v>60.003807000000002</c:v>
                </c:pt>
                <c:pt idx="3479">
                  <c:v>60.003925000000002</c:v>
                </c:pt>
                <c:pt idx="3480">
                  <c:v>60.003784000000003</c:v>
                </c:pt>
                <c:pt idx="3481">
                  <c:v>60.003799000000001</c:v>
                </c:pt>
                <c:pt idx="3482">
                  <c:v>60.003799000000001</c:v>
                </c:pt>
                <c:pt idx="3483">
                  <c:v>60.003922000000003</c:v>
                </c:pt>
                <c:pt idx="3484">
                  <c:v>60.003784000000003</c:v>
                </c:pt>
                <c:pt idx="3485">
                  <c:v>60.003791999999997</c:v>
                </c:pt>
                <c:pt idx="3486">
                  <c:v>60.003791999999997</c:v>
                </c:pt>
                <c:pt idx="3487">
                  <c:v>60.003914000000002</c:v>
                </c:pt>
                <c:pt idx="3488">
                  <c:v>60.003776999999999</c:v>
                </c:pt>
                <c:pt idx="3489">
                  <c:v>60.003784000000003</c:v>
                </c:pt>
                <c:pt idx="3490">
                  <c:v>60.003791999999997</c:v>
                </c:pt>
                <c:pt idx="3491">
                  <c:v>60.003906000000001</c:v>
                </c:pt>
                <c:pt idx="3492">
                  <c:v>60.003768999999998</c:v>
                </c:pt>
                <c:pt idx="3493">
                  <c:v>60.003776999999999</c:v>
                </c:pt>
                <c:pt idx="3494">
                  <c:v>60.003784000000003</c:v>
                </c:pt>
                <c:pt idx="3495">
                  <c:v>60.003898999999997</c:v>
                </c:pt>
                <c:pt idx="3496">
                  <c:v>60.003760999999997</c:v>
                </c:pt>
                <c:pt idx="3497">
                  <c:v>60.003768999999998</c:v>
                </c:pt>
                <c:pt idx="3498">
                  <c:v>60.003776999999999</c:v>
                </c:pt>
                <c:pt idx="3499">
                  <c:v>60.003891000000003</c:v>
                </c:pt>
                <c:pt idx="3500">
                  <c:v>60.003754000000001</c:v>
                </c:pt>
                <c:pt idx="3501">
                  <c:v>60.003760999999997</c:v>
                </c:pt>
                <c:pt idx="3502">
                  <c:v>60.003768999999998</c:v>
                </c:pt>
                <c:pt idx="3503">
                  <c:v>60.003883000000002</c:v>
                </c:pt>
                <c:pt idx="3504">
                  <c:v>60.003746</c:v>
                </c:pt>
                <c:pt idx="3505">
                  <c:v>60.003754000000001</c:v>
                </c:pt>
                <c:pt idx="3506">
                  <c:v>60.003754000000001</c:v>
                </c:pt>
                <c:pt idx="3507">
                  <c:v>60.003875999999998</c:v>
                </c:pt>
                <c:pt idx="3508">
                  <c:v>60.003742000000003</c:v>
                </c:pt>
                <c:pt idx="3509">
                  <c:v>60.003746</c:v>
                </c:pt>
                <c:pt idx="3510">
                  <c:v>60.003754000000001</c:v>
                </c:pt>
                <c:pt idx="3511">
                  <c:v>60.003867999999997</c:v>
                </c:pt>
                <c:pt idx="3512">
                  <c:v>60.003734999999999</c:v>
                </c:pt>
                <c:pt idx="3513">
                  <c:v>60.003742000000003</c:v>
                </c:pt>
                <c:pt idx="3514">
                  <c:v>60.003746</c:v>
                </c:pt>
                <c:pt idx="3515">
                  <c:v>60.003860000000003</c:v>
                </c:pt>
                <c:pt idx="3516">
                  <c:v>60.003726999999998</c:v>
                </c:pt>
                <c:pt idx="3517">
                  <c:v>60.003734999999999</c:v>
                </c:pt>
                <c:pt idx="3518">
                  <c:v>60.003742000000003</c:v>
                </c:pt>
                <c:pt idx="3519">
                  <c:v>60.003857000000004</c:v>
                </c:pt>
                <c:pt idx="3520">
                  <c:v>60.003718999999997</c:v>
                </c:pt>
                <c:pt idx="3521">
                  <c:v>60.003734999999999</c:v>
                </c:pt>
                <c:pt idx="3522">
                  <c:v>60.003734999999999</c:v>
                </c:pt>
                <c:pt idx="3523">
                  <c:v>60.003849000000002</c:v>
                </c:pt>
                <c:pt idx="3524">
                  <c:v>60.003712</c:v>
                </c:pt>
                <c:pt idx="3525">
                  <c:v>60.003726999999998</c:v>
                </c:pt>
                <c:pt idx="3526">
                  <c:v>60.003726999999998</c:v>
                </c:pt>
                <c:pt idx="3527">
                  <c:v>60.003849000000002</c:v>
                </c:pt>
                <c:pt idx="3528">
                  <c:v>60.003712</c:v>
                </c:pt>
                <c:pt idx="3529">
                  <c:v>60.003718999999997</c:v>
                </c:pt>
                <c:pt idx="3530">
                  <c:v>60.003726999999998</c:v>
                </c:pt>
                <c:pt idx="3531">
                  <c:v>60.003841000000001</c:v>
                </c:pt>
                <c:pt idx="3532">
                  <c:v>60.003703999999999</c:v>
                </c:pt>
                <c:pt idx="3533">
                  <c:v>60.003712</c:v>
                </c:pt>
                <c:pt idx="3534">
                  <c:v>60.003718999999997</c:v>
                </c:pt>
                <c:pt idx="3535">
                  <c:v>60.003833999999998</c:v>
                </c:pt>
                <c:pt idx="3536">
                  <c:v>60.003695999999998</c:v>
                </c:pt>
                <c:pt idx="3537">
                  <c:v>60.003712</c:v>
                </c:pt>
                <c:pt idx="3538">
                  <c:v>60.003712</c:v>
                </c:pt>
                <c:pt idx="3539">
                  <c:v>60.003825999999997</c:v>
                </c:pt>
                <c:pt idx="3540">
                  <c:v>60.003692999999998</c:v>
                </c:pt>
                <c:pt idx="3541">
                  <c:v>60.003703999999999</c:v>
                </c:pt>
                <c:pt idx="3542">
                  <c:v>60.003703999999999</c:v>
                </c:pt>
                <c:pt idx="3543">
                  <c:v>60.003825999999997</c:v>
                </c:pt>
                <c:pt idx="3544">
                  <c:v>60.003684999999997</c:v>
                </c:pt>
                <c:pt idx="3545">
                  <c:v>60.003695999999998</c:v>
                </c:pt>
                <c:pt idx="3546">
                  <c:v>60.003695999999998</c:v>
                </c:pt>
                <c:pt idx="3547">
                  <c:v>60.003819</c:v>
                </c:pt>
                <c:pt idx="3548">
                  <c:v>60.003677000000003</c:v>
                </c:pt>
                <c:pt idx="3549">
                  <c:v>60.003692999999998</c:v>
                </c:pt>
                <c:pt idx="3550">
                  <c:v>60.003692999999998</c:v>
                </c:pt>
                <c:pt idx="3551">
                  <c:v>60.003810999999999</c:v>
                </c:pt>
                <c:pt idx="3552">
                  <c:v>60.00367</c:v>
                </c:pt>
                <c:pt idx="3553">
                  <c:v>60.003684999999997</c:v>
                </c:pt>
                <c:pt idx="3554">
                  <c:v>60.003684999999997</c:v>
                </c:pt>
                <c:pt idx="3555">
                  <c:v>60.003807000000002</c:v>
                </c:pt>
                <c:pt idx="3556">
                  <c:v>60.003661999999998</c:v>
                </c:pt>
                <c:pt idx="3557">
                  <c:v>60.003677000000003</c:v>
                </c:pt>
                <c:pt idx="3558">
                  <c:v>60.003677000000003</c:v>
                </c:pt>
                <c:pt idx="3559">
                  <c:v>60.003799000000001</c:v>
                </c:pt>
                <c:pt idx="3560">
                  <c:v>60.003661999999998</c:v>
                </c:pt>
                <c:pt idx="3561">
                  <c:v>60.00367</c:v>
                </c:pt>
                <c:pt idx="3562">
                  <c:v>60.00367</c:v>
                </c:pt>
                <c:pt idx="3563">
                  <c:v>60.003791999999997</c:v>
                </c:pt>
                <c:pt idx="3564">
                  <c:v>60.003653999999997</c:v>
                </c:pt>
                <c:pt idx="3565">
                  <c:v>60.003661999999998</c:v>
                </c:pt>
                <c:pt idx="3566">
                  <c:v>60.00367</c:v>
                </c:pt>
                <c:pt idx="3567">
                  <c:v>60.003784000000003</c:v>
                </c:pt>
                <c:pt idx="3568">
                  <c:v>60.003647000000001</c:v>
                </c:pt>
                <c:pt idx="3569">
                  <c:v>60.003653999999997</c:v>
                </c:pt>
                <c:pt idx="3570">
                  <c:v>60.003661999999998</c:v>
                </c:pt>
                <c:pt idx="3571">
                  <c:v>60.003776999999999</c:v>
                </c:pt>
                <c:pt idx="3572">
                  <c:v>60.003639</c:v>
                </c:pt>
                <c:pt idx="3573">
                  <c:v>60.003653999999997</c:v>
                </c:pt>
                <c:pt idx="3574">
                  <c:v>60.003653999999997</c:v>
                </c:pt>
                <c:pt idx="3575">
                  <c:v>60.003776999999999</c:v>
                </c:pt>
                <c:pt idx="3576">
                  <c:v>60.003639</c:v>
                </c:pt>
                <c:pt idx="3577">
                  <c:v>60.003647000000001</c:v>
                </c:pt>
                <c:pt idx="3578">
                  <c:v>60.003653999999997</c:v>
                </c:pt>
                <c:pt idx="3579">
                  <c:v>60.003768999999998</c:v>
                </c:pt>
                <c:pt idx="3580">
                  <c:v>60.003632000000003</c:v>
                </c:pt>
                <c:pt idx="3581">
                  <c:v>60.003647000000001</c:v>
                </c:pt>
                <c:pt idx="3582">
                  <c:v>60.003647000000001</c:v>
                </c:pt>
                <c:pt idx="3583">
                  <c:v>60.003760999999997</c:v>
                </c:pt>
                <c:pt idx="3584">
                  <c:v>60.003627999999999</c:v>
                </c:pt>
                <c:pt idx="3585">
                  <c:v>60.003639</c:v>
                </c:pt>
                <c:pt idx="3586">
                  <c:v>60.003639</c:v>
                </c:pt>
                <c:pt idx="3587">
                  <c:v>60.003760999999997</c:v>
                </c:pt>
                <c:pt idx="3588">
                  <c:v>60.003627999999999</c:v>
                </c:pt>
                <c:pt idx="3589">
                  <c:v>60.003632000000003</c:v>
                </c:pt>
                <c:pt idx="3590">
                  <c:v>60.003632000000003</c:v>
                </c:pt>
                <c:pt idx="3591">
                  <c:v>60.003754000000001</c:v>
                </c:pt>
                <c:pt idx="3592">
                  <c:v>60.003619999999998</c:v>
                </c:pt>
                <c:pt idx="3593">
                  <c:v>60.003627999999999</c:v>
                </c:pt>
                <c:pt idx="3594">
                  <c:v>60.003632000000003</c:v>
                </c:pt>
                <c:pt idx="3595">
                  <c:v>60.003746</c:v>
                </c:pt>
                <c:pt idx="3596">
                  <c:v>60.003613000000001</c:v>
                </c:pt>
                <c:pt idx="3597">
                  <c:v>60.003619999999998</c:v>
                </c:pt>
                <c:pt idx="3598">
                  <c:v>60.003627999999999</c:v>
                </c:pt>
                <c:pt idx="3599">
                  <c:v>60.003742000000003</c:v>
                </c:pt>
                <c:pt idx="3600">
                  <c:v>60.003605</c:v>
                </c:pt>
                <c:pt idx="3601">
                  <c:v>60.003613000000001</c:v>
                </c:pt>
              </c:numCache>
            </c:numRef>
          </c:yVal>
          <c:smooth val="0"/>
        </c:ser>
        <c:ser>
          <c:idx val="6"/>
          <c:order val="4"/>
          <c:tx>
            <c:strRef>
              <c:f>'Bus frequency'!$H$7</c:f>
              <c:strCache>
                <c:ptCount val="1"/>
                <c:pt idx="0">
                  <c:v>335 MW FFR1</c:v>
                </c:pt>
              </c:strCache>
            </c:strRef>
          </c:tx>
          <c:spPr>
            <a:ln w="19050" cap="rnd">
              <a:solidFill>
                <a:schemeClr val="accent1">
                  <a:lumMod val="60000"/>
                </a:schemeClr>
              </a:solidFill>
              <a:round/>
            </a:ln>
            <a:effectLst/>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frequency'!$H$8:$H$3609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59.891666000000001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59.880336999999997</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59.854092000000001</c:v>
                </c:pt>
                <c:pt idx="257">
                  <c:v>59.853653000000001</c:v>
                </c:pt>
                <c:pt idx="258">
                  <c:v>59.853458000000003</c:v>
                </c:pt>
                <c:pt idx="259">
                  <c:v>59.853133999999997</c:v>
                </c:pt>
                <c:pt idx="260">
                  <c:v>59.852814000000002</c:v>
                </c:pt>
                <c:pt idx="261">
                  <c:v>59.852401999999998</c:v>
                </c:pt>
                <c:pt idx="262">
                  <c:v>59.852226000000002</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59.843570999999997</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59.834721000000002</c:v>
                </c:pt>
                <c:pt idx="310">
                  <c:v>59.834353999999998</c:v>
                </c:pt>
                <c:pt idx="311">
                  <c:v>59.833942</c:v>
                </c:pt>
                <c:pt idx="312">
                  <c:v>59.833412000000003</c:v>
                </c:pt>
                <c:pt idx="313">
                  <c:v>59.832988999999998</c:v>
                </c:pt>
                <c:pt idx="314">
                  <c:v>59.832541999999997</c:v>
                </c:pt>
                <c:pt idx="315">
                  <c:v>59.832092000000003</c:v>
                </c:pt>
                <c:pt idx="316">
                  <c:v>59.831631000000002</c:v>
                </c:pt>
                <c:pt idx="317">
                  <c:v>59.831164999999999</c:v>
                </c:pt>
                <c:pt idx="318">
                  <c:v>59.830688000000002</c:v>
                </c:pt>
                <c:pt idx="319">
                  <c:v>59.830212000000003</c:v>
                </c:pt>
                <c:pt idx="320">
                  <c:v>59.829731000000002</c:v>
                </c:pt>
                <c:pt idx="321">
                  <c:v>59.829250000000002</c:v>
                </c:pt>
                <c:pt idx="322">
                  <c:v>59.828766000000002</c:v>
                </c:pt>
                <c:pt idx="323">
                  <c:v>59.828285000000001</c:v>
                </c:pt>
                <c:pt idx="324">
                  <c:v>59.827801000000001</c:v>
                </c:pt>
                <c:pt idx="325">
                  <c:v>59.827224999999999</c:v>
                </c:pt>
                <c:pt idx="326">
                  <c:v>59.826766999999997</c:v>
                </c:pt>
                <c:pt idx="327">
                  <c:v>59.826205999999999</c:v>
                </c:pt>
                <c:pt idx="328">
                  <c:v>59.825671999999997</c:v>
                </c:pt>
                <c:pt idx="329">
                  <c:v>59.825038999999997</c:v>
                </c:pt>
                <c:pt idx="330">
                  <c:v>59.824660999999999</c:v>
                </c:pt>
                <c:pt idx="331">
                  <c:v>59.824157999999997</c:v>
                </c:pt>
                <c:pt idx="332">
                  <c:v>59.823677000000004</c:v>
                </c:pt>
                <c:pt idx="333">
                  <c:v>59.823093</c:v>
                </c:pt>
                <c:pt idx="334">
                  <c:v>59.822761999999997</c:v>
                </c:pt>
                <c:pt idx="335">
                  <c:v>59.822304000000003</c:v>
                </c:pt>
                <c:pt idx="336">
                  <c:v>59.821860999999998</c:v>
                </c:pt>
                <c:pt idx="337">
                  <c:v>59.821326999999997</c:v>
                </c:pt>
                <c:pt idx="338">
                  <c:v>59.821041000000001</c:v>
                </c:pt>
                <c:pt idx="339">
                  <c:v>59.820621000000003</c:v>
                </c:pt>
                <c:pt idx="340">
                  <c:v>59.820220999999997</c:v>
                </c:pt>
                <c:pt idx="341">
                  <c:v>59.819724999999998</c:v>
                </c:pt>
                <c:pt idx="342">
                  <c:v>59.819476999999999</c:v>
                </c:pt>
                <c:pt idx="343">
                  <c:v>59.819099000000001</c:v>
                </c:pt>
                <c:pt idx="344">
                  <c:v>59.818736999999999</c:v>
                </c:pt>
                <c:pt idx="345">
                  <c:v>59.818278999999997</c:v>
                </c:pt>
                <c:pt idx="346">
                  <c:v>59.818069000000001</c:v>
                </c:pt>
                <c:pt idx="347">
                  <c:v>59.817726</c:v>
                </c:pt>
                <c:pt idx="348">
                  <c:v>59.817402000000001</c:v>
                </c:pt>
                <c:pt idx="349">
                  <c:v>59.816982000000003</c:v>
                </c:pt>
                <c:pt idx="350">
                  <c:v>59.816811000000001</c:v>
                </c:pt>
                <c:pt idx="351">
                  <c:v>59.816504999999999</c:v>
                </c:pt>
                <c:pt idx="352">
                  <c:v>59.816215999999997</c:v>
                </c:pt>
                <c:pt idx="353">
                  <c:v>59.815834000000002</c:v>
                </c:pt>
                <c:pt idx="354">
                  <c:v>59.815688999999999</c:v>
                </c:pt>
                <c:pt idx="355">
                  <c:v>59.815418000000001</c:v>
                </c:pt>
                <c:pt idx="356">
                  <c:v>59.815159000000001</c:v>
                </c:pt>
                <c:pt idx="357">
                  <c:v>59.814807999999999</c:v>
                </c:pt>
                <c:pt idx="358">
                  <c:v>59.814692999999998</c:v>
                </c:pt>
                <c:pt idx="359">
                  <c:v>59.814453</c:v>
                </c:pt>
                <c:pt idx="360">
                  <c:v>59.814228</c:v>
                </c:pt>
                <c:pt idx="361">
                  <c:v>59.813899999999997</c:v>
                </c:pt>
                <c:pt idx="362">
                  <c:v>59.813811999999999</c:v>
                </c:pt>
                <c:pt idx="363">
                  <c:v>59.813594999999999</c:v>
                </c:pt>
                <c:pt idx="364">
                  <c:v>59.813389000000001</c:v>
                </c:pt>
                <c:pt idx="365">
                  <c:v>59.813087000000003</c:v>
                </c:pt>
                <c:pt idx="366">
                  <c:v>59.813023000000001</c:v>
                </c:pt>
                <c:pt idx="367">
                  <c:v>59.812823999999999</c:v>
                </c:pt>
                <c:pt idx="368">
                  <c:v>59.812637000000002</c:v>
                </c:pt>
                <c:pt idx="369">
                  <c:v>59.812354999999997</c:v>
                </c:pt>
                <c:pt idx="370">
                  <c:v>59.812302000000003</c:v>
                </c:pt>
                <c:pt idx="371">
                  <c:v>59.812119000000003</c:v>
                </c:pt>
                <c:pt idx="372">
                  <c:v>59.811947000000004</c:v>
                </c:pt>
                <c:pt idx="373">
                  <c:v>59.811680000000003</c:v>
                </c:pt>
                <c:pt idx="374">
                  <c:v>59.811638000000002</c:v>
                </c:pt>
                <c:pt idx="375">
                  <c:v>59.811466000000003</c:v>
                </c:pt>
                <c:pt idx="376">
                  <c:v>59.811306000000002</c:v>
                </c:pt>
                <c:pt idx="377">
                  <c:v>59.811042999999998</c:v>
                </c:pt>
                <c:pt idx="378">
                  <c:v>59.811008000000001</c:v>
                </c:pt>
                <c:pt idx="379">
                  <c:v>59.810844000000003</c:v>
                </c:pt>
                <c:pt idx="380">
                  <c:v>59.810684000000002</c:v>
                </c:pt>
                <c:pt idx="381">
                  <c:v>59.810431999999999</c:v>
                </c:pt>
                <c:pt idx="382">
                  <c:v>59.810402000000003</c:v>
                </c:pt>
                <c:pt idx="383">
                  <c:v>59.810237999999998</c:v>
                </c:pt>
                <c:pt idx="384">
                  <c:v>59.810085000000001</c:v>
                </c:pt>
                <c:pt idx="385">
                  <c:v>59.809829999999998</c:v>
                </c:pt>
                <c:pt idx="386">
                  <c:v>59.809798999999998</c:v>
                </c:pt>
                <c:pt idx="387">
                  <c:v>59.809638999999997</c:v>
                </c:pt>
                <c:pt idx="388">
                  <c:v>59.809486</c:v>
                </c:pt>
                <c:pt idx="389">
                  <c:v>59.809227</c:v>
                </c:pt>
                <c:pt idx="390">
                  <c:v>59.809196</c:v>
                </c:pt>
                <c:pt idx="391">
                  <c:v>59.809029000000002</c:v>
                </c:pt>
                <c:pt idx="392">
                  <c:v>59.808872000000001</c:v>
                </c:pt>
                <c:pt idx="393">
                  <c:v>59.808616999999998</c:v>
                </c:pt>
                <c:pt idx="394">
                  <c:v>59.808577999999997</c:v>
                </c:pt>
                <c:pt idx="395">
                  <c:v>59.808413999999999</c:v>
                </c:pt>
                <c:pt idx="396">
                  <c:v>59.808253999999998</c:v>
                </c:pt>
                <c:pt idx="397">
                  <c:v>59.807991000000001</c:v>
                </c:pt>
                <c:pt idx="398">
                  <c:v>59.807949000000001</c:v>
                </c:pt>
                <c:pt idx="399">
                  <c:v>59.807780999999999</c:v>
                </c:pt>
                <c:pt idx="400">
                  <c:v>59.807613000000003</c:v>
                </c:pt>
                <c:pt idx="401">
                  <c:v>59.80735</c:v>
                </c:pt>
                <c:pt idx="402">
                  <c:v>59.807304000000002</c:v>
                </c:pt>
                <c:pt idx="403">
                  <c:v>59.807133</c:v>
                </c:pt>
                <c:pt idx="404">
                  <c:v>59.806961000000001</c:v>
                </c:pt>
                <c:pt idx="405">
                  <c:v>59.806685999999999</c:v>
                </c:pt>
                <c:pt idx="406">
                  <c:v>59.806637000000002</c:v>
                </c:pt>
                <c:pt idx="407">
                  <c:v>59.806457999999999</c:v>
                </c:pt>
                <c:pt idx="408">
                  <c:v>59.806282000000003</c:v>
                </c:pt>
                <c:pt idx="409">
                  <c:v>59.806007000000001</c:v>
                </c:pt>
                <c:pt idx="410">
                  <c:v>59.805954</c:v>
                </c:pt>
                <c:pt idx="411">
                  <c:v>59.805771</c:v>
                </c:pt>
                <c:pt idx="412">
                  <c:v>59.805594999999997</c:v>
                </c:pt>
                <c:pt idx="413">
                  <c:v>59.805312999999998</c:v>
                </c:pt>
                <c:pt idx="414">
                  <c:v>59.805256</c:v>
                </c:pt>
                <c:pt idx="415">
                  <c:v>59.805073</c:v>
                </c:pt>
                <c:pt idx="416">
                  <c:v>59.80489</c:v>
                </c:pt>
                <c:pt idx="417">
                  <c:v>59.804606999999997</c:v>
                </c:pt>
                <c:pt idx="418">
                  <c:v>59.804546000000002</c:v>
                </c:pt>
                <c:pt idx="419">
                  <c:v>59.804358999999998</c:v>
                </c:pt>
                <c:pt idx="420">
                  <c:v>59.804172999999999</c:v>
                </c:pt>
                <c:pt idx="421">
                  <c:v>59.803890000000003</c:v>
                </c:pt>
                <c:pt idx="422">
                  <c:v>59.803829</c:v>
                </c:pt>
                <c:pt idx="423">
                  <c:v>59.803637999999999</c:v>
                </c:pt>
                <c:pt idx="424">
                  <c:v>59.803455</c:v>
                </c:pt>
                <c:pt idx="425">
                  <c:v>59.803168999999997</c:v>
                </c:pt>
                <c:pt idx="426">
                  <c:v>59.803108000000002</c:v>
                </c:pt>
                <c:pt idx="427">
                  <c:v>59.802917000000001</c:v>
                </c:pt>
                <c:pt idx="428">
                  <c:v>59.802734000000001</c:v>
                </c:pt>
                <c:pt idx="429">
                  <c:v>59.802447999999998</c:v>
                </c:pt>
                <c:pt idx="430">
                  <c:v>59.802391</c:v>
                </c:pt>
                <c:pt idx="431">
                  <c:v>59.802199999999999</c:v>
                </c:pt>
                <c:pt idx="432">
                  <c:v>59.802016999999999</c:v>
                </c:pt>
                <c:pt idx="433">
                  <c:v>59.801738999999998</c:v>
                </c:pt>
                <c:pt idx="434">
                  <c:v>59.801678000000003</c:v>
                </c:pt>
                <c:pt idx="435">
                  <c:v>59.801490999999999</c:v>
                </c:pt>
                <c:pt idx="436">
                  <c:v>59.801307999999999</c:v>
                </c:pt>
                <c:pt idx="437">
                  <c:v>59.801032999999997</c:v>
                </c:pt>
                <c:pt idx="438">
                  <c:v>59.800975999999999</c:v>
                </c:pt>
                <c:pt idx="439">
                  <c:v>59.800792999999999</c:v>
                </c:pt>
                <c:pt idx="440">
                  <c:v>59.800617000000003</c:v>
                </c:pt>
                <c:pt idx="441">
                  <c:v>59.800345999999998</c:v>
                </c:pt>
                <c:pt idx="442">
                  <c:v>59.800293000000003</c:v>
                </c:pt>
                <c:pt idx="443">
                  <c:v>59.800114000000001</c:v>
                </c:pt>
                <c:pt idx="444">
                  <c:v>59.799942000000001</c:v>
                </c:pt>
                <c:pt idx="445">
                  <c:v>59.799683000000002</c:v>
                </c:pt>
                <c:pt idx="446">
                  <c:v>59.799633</c:v>
                </c:pt>
                <c:pt idx="447">
                  <c:v>59.799461000000001</c:v>
                </c:pt>
                <c:pt idx="448">
                  <c:v>59.799297000000003</c:v>
                </c:pt>
                <c:pt idx="449">
                  <c:v>59.799038000000003</c:v>
                </c:pt>
                <c:pt idx="450">
                  <c:v>59.798996000000002</c:v>
                </c:pt>
                <c:pt idx="451">
                  <c:v>59.798831999999997</c:v>
                </c:pt>
                <c:pt idx="452">
                  <c:v>59.798672000000003</c:v>
                </c:pt>
                <c:pt idx="453">
                  <c:v>59.798428000000001</c:v>
                </c:pt>
                <c:pt idx="454">
                  <c:v>59.798386000000001</c:v>
                </c:pt>
                <c:pt idx="455">
                  <c:v>59.798228999999999</c:v>
                </c:pt>
                <c:pt idx="456">
                  <c:v>59.798079999999999</c:v>
                </c:pt>
                <c:pt idx="457">
                  <c:v>59.797843999999998</c:v>
                </c:pt>
                <c:pt idx="458">
                  <c:v>59.797812999999998</c:v>
                </c:pt>
                <c:pt idx="459">
                  <c:v>59.797759999999997</c:v>
                </c:pt>
                <c:pt idx="460">
                  <c:v>59.797604</c:v>
                </c:pt>
                <c:pt idx="461">
                  <c:v>59.797454999999999</c:v>
                </c:pt>
                <c:pt idx="462">
                  <c:v>59.797221999999998</c:v>
                </c:pt>
                <c:pt idx="463">
                  <c:v>59.797192000000003</c:v>
                </c:pt>
                <c:pt idx="464">
                  <c:v>59.797145999999998</c:v>
                </c:pt>
                <c:pt idx="465">
                  <c:v>59.796993000000001</c:v>
                </c:pt>
                <c:pt idx="466">
                  <c:v>59.796852000000001</c:v>
                </c:pt>
                <c:pt idx="467">
                  <c:v>59.796627000000001</c:v>
                </c:pt>
                <c:pt idx="468">
                  <c:v>59.796607999999999</c:v>
                </c:pt>
                <c:pt idx="469">
                  <c:v>59.796474000000003</c:v>
                </c:pt>
                <c:pt idx="470">
                  <c:v>59.796348999999999</c:v>
                </c:pt>
                <c:pt idx="471">
                  <c:v>59.796143000000001</c:v>
                </c:pt>
                <c:pt idx="472">
                  <c:v>59.796135</c:v>
                </c:pt>
                <c:pt idx="473">
                  <c:v>59.796016999999999</c:v>
                </c:pt>
                <c:pt idx="474">
                  <c:v>59.795906000000002</c:v>
                </c:pt>
                <c:pt idx="475">
                  <c:v>59.795890999999997</c:v>
                </c:pt>
                <c:pt idx="476">
                  <c:v>59.795775999999996</c:v>
                </c:pt>
                <c:pt idx="477">
                  <c:v>59.795670000000001</c:v>
                </c:pt>
                <c:pt idx="478">
                  <c:v>59.795662</c:v>
                </c:pt>
                <c:pt idx="479">
                  <c:v>59.795555</c:v>
                </c:pt>
                <c:pt idx="480">
                  <c:v>59.795546999999999</c:v>
                </c:pt>
                <c:pt idx="481">
                  <c:v>59.795532000000001</c:v>
                </c:pt>
                <c:pt idx="482">
                  <c:v>59.795535999999998</c:v>
                </c:pt>
                <c:pt idx="483">
                  <c:v>59.795535999999998</c:v>
                </c:pt>
                <c:pt idx="484">
                  <c:v>59.795540000000003</c:v>
                </c:pt>
                <c:pt idx="485">
                  <c:v>59.795555</c:v>
                </c:pt>
                <c:pt idx="486">
                  <c:v>59.795566999999998</c:v>
                </c:pt>
                <c:pt idx="487">
                  <c:v>59.795597000000001</c:v>
                </c:pt>
                <c:pt idx="488">
                  <c:v>59.795639000000001</c:v>
                </c:pt>
                <c:pt idx="489">
                  <c:v>59.795760999999999</c:v>
                </c:pt>
                <c:pt idx="490">
                  <c:v>59.795932999999998</c:v>
                </c:pt>
                <c:pt idx="491">
                  <c:v>59.796101</c:v>
                </c:pt>
                <c:pt idx="492">
                  <c:v>59.796264999999998</c:v>
                </c:pt>
                <c:pt idx="493">
                  <c:v>59.796439999999997</c:v>
                </c:pt>
                <c:pt idx="494">
                  <c:v>59.796726</c:v>
                </c:pt>
                <c:pt idx="495">
                  <c:v>59.797134</c:v>
                </c:pt>
                <c:pt idx="496">
                  <c:v>59.797688000000001</c:v>
                </c:pt>
                <c:pt idx="497">
                  <c:v>59.798214000000002</c:v>
                </c:pt>
                <c:pt idx="498">
                  <c:v>59.798729000000002</c:v>
                </c:pt>
                <c:pt idx="499">
                  <c:v>59.799286000000002</c:v>
                </c:pt>
                <c:pt idx="500">
                  <c:v>59.799762999999999</c:v>
                </c:pt>
                <c:pt idx="501">
                  <c:v>59.800293000000003</c:v>
                </c:pt>
                <c:pt idx="502">
                  <c:v>59.800826999999998</c:v>
                </c:pt>
                <c:pt idx="503">
                  <c:v>59.801399000000004</c:v>
                </c:pt>
                <c:pt idx="504">
                  <c:v>59.801890999999998</c:v>
                </c:pt>
                <c:pt idx="505">
                  <c:v>59.802433000000001</c:v>
                </c:pt>
                <c:pt idx="506">
                  <c:v>59.802979000000001</c:v>
                </c:pt>
                <c:pt idx="507">
                  <c:v>59.803513000000002</c:v>
                </c:pt>
                <c:pt idx="508">
                  <c:v>59.804076999999999</c:v>
                </c:pt>
                <c:pt idx="509">
                  <c:v>59.804642000000001</c:v>
                </c:pt>
                <c:pt idx="510">
                  <c:v>59.805252000000003</c:v>
                </c:pt>
                <c:pt idx="511">
                  <c:v>59.805782000000001</c:v>
                </c:pt>
                <c:pt idx="512">
                  <c:v>59.806365999999997</c:v>
                </c:pt>
                <c:pt idx="513">
                  <c:v>59.806953</c:v>
                </c:pt>
                <c:pt idx="514">
                  <c:v>59.807589999999998</c:v>
                </c:pt>
                <c:pt idx="515">
                  <c:v>59.808140000000002</c:v>
                </c:pt>
                <c:pt idx="516">
                  <c:v>59.808750000000003</c:v>
                </c:pt>
                <c:pt idx="517">
                  <c:v>59.809364000000002</c:v>
                </c:pt>
                <c:pt idx="518">
                  <c:v>59.810020000000002</c:v>
                </c:pt>
                <c:pt idx="519">
                  <c:v>59.810595999999997</c:v>
                </c:pt>
                <c:pt idx="520">
                  <c:v>59.811225999999998</c:v>
                </c:pt>
                <c:pt idx="521">
                  <c:v>59.811858999999998</c:v>
                </c:pt>
                <c:pt idx="522">
                  <c:v>59.812533999999999</c:v>
                </c:pt>
                <c:pt idx="523">
                  <c:v>59.813125999999997</c:v>
                </c:pt>
                <c:pt idx="524">
                  <c:v>59.813774000000002</c:v>
                </c:pt>
                <c:pt idx="525">
                  <c:v>59.814419000000001</c:v>
                </c:pt>
                <c:pt idx="526">
                  <c:v>59.815112999999997</c:v>
                </c:pt>
                <c:pt idx="527">
                  <c:v>59.815716000000002</c:v>
                </c:pt>
                <c:pt idx="528">
                  <c:v>59.816372000000001</c:v>
                </c:pt>
                <c:pt idx="529">
                  <c:v>59.817031999999998</c:v>
                </c:pt>
                <c:pt idx="530">
                  <c:v>59.817734000000002</c:v>
                </c:pt>
                <c:pt idx="531">
                  <c:v>59.818348</c:v>
                </c:pt>
                <c:pt idx="532">
                  <c:v>59.819015999999998</c:v>
                </c:pt>
                <c:pt idx="533">
                  <c:v>59.819679000000001</c:v>
                </c:pt>
                <c:pt idx="534">
                  <c:v>59.820393000000003</c:v>
                </c:pt>
                <c:pt idx="535">
                  <c:v>59.821013999999998</c:v>
                </c:pt>
                <c:pt idx="536">
                  <c:v>59.821689999999997</c:v>
                </c:pt>
                <c:pt idx="537">
                  <c:v>59.822364999999998</c:v>
                </c:pt>
                <c:pt idx="538">
                  <c:v>59.823086000000004</c:v>
                </c:pt>
                <c:pt idx="539">
                  <c:v>59.823715</c:v>
                </c:pt>
                <c:pt idx="540">
                  <c:v>59.824398000000002</c:v>
                </c:pt>
                <c:pt idx="541">
                  <c:v>59.825085000000001</c:v>
                </c:pt>
                <c:pt idx="542">
                  <c:v>59.825812999999997</c:v>
                </c:pt>
                <c:pt idx="543">
                  <c:v>59.826447000000002</c:v>
                </c:pt>
                <c:pt idx="544">
                  <c:v>59.827140999999997</c:v>
                </c:pt>
                <c:pt idx="545">
                  <c:v>59.827831000000003</c:v>
                </c:pt>
                <c:pt idx="546">
                  <c:v>59.828570999999997</c:v>
                </c:pt>
                <c:pt idx="547">
                  <c:v>59.829211999999998</c:v>
                </c:pt>
                <c:pt idx="548">
                  <c:v>59.829909999999998</c:v>
                </c:pt>
                <c:pt idx="549">
                  <c:v>59.830607999999998</c:v>
                </c:pt>
                <c:pt idx="550">
                  <c:v>59.831352000000003</c:v>
                </c:pt>
                <c:pt idx="551">
                  <c:v>59.831997000000001</c:v>
                </c:pt>
                <c:pt idx="552">
                  <c:v>59.832703000000002</c:v>
                </c:pt>
                <c:pt idx="553">
                  <c:v>59.833404999999999</c:v>
                </c:pt>
                <c:pt idx="554">
                  <c:v>59.834147999999999</c:v>
                </c:pt>
                <c:pt idx="555">
                  <c:v>59.834797000000002</c:v>
                </c:pt>
                <c:pt idx="556">
                  <c:v>59.835503000000003</c:v>
                </c:pt>
                <c:pt idx="557">
                  <c:v>59.836205</c:v>
                </c:pt>
                <c:pt idx="558">
                  <c:v>59.836951999999997</c:v>
                </c:pt>
                <c:pt idx="559">
                  <c:v>59.837597000000002</c:v>
                </c:pt>
                <c:pt idx="560">
                  <c:v>59.838298999999999</c:v>
                </c:pt>
                <c:pt idx="561">
                  <c:v>59.838996999999999</c:v>
                </c:pt>
                <c:pt idx="562">
                  <c:v>59.839740999999997</c:v>
                </c:pt>
                <c:pt idx="563">
                  <c:v>59.840378000000001</c:v>
                </c:pt>
                <c:pt idx="564">
                  <c:v>59.841071999999997</c:v>
                </c:pt>
                <c:pt idx="565">
                  <c:v>59.841763</c:v>
                </c:pt>
                <c:pt idx="566">
                  <c:v>59.842498999999997</c:v>
                </c:pt>
                <c:pt idx="567">
                  <c:v>59.843124000000003</c:v>
                </c:pt>
                <c:pt idx="568">
                  <c:v>59.843806999999998</c:v>
                </c:pt>
                <c:pt idx="569">
                  <c:v>59.844486000000003</c:v>
                </c:pt>
                <c:pt idx="570">
                  <c:v>59.845207000000002</c:v>
                </c:pt>
                <c:pt idx="571">
                  <c:v>59.845818000000001</c:v>
                </c:pt>
                <c:pt idx="572">
                  <c:v>59.846488999999998</c:v>
                </c:pt>
                <c:pt idx="573">
                  <c:v>59.847149000000002</c:v>
                </c:pt>
                <c:pt idx="574">
                  <c:v>59.847858000000002</c:v>
                </c:pt>
                <c:pt idx="575">
                  <c:v>59.84845</c:v>
                </c:pt>
                <c:pt idx="576">
                  <c:v>59.849102000000002</c:v>
                </c:pt>
                <c:pt idx="577">
                  <c:v>59.849747000000001</c:v>
                </c:pt>
                <c:pt idx="578">
                  <c:v>59.850441000000004</c:v>
                </c:pt>
                <c:pt idx="579">
                  <c:v>59.851008999999998</c:v>
                </c:pt>
                <c:pt idx="580">
                  <c:v>59.851643000000003</c:v>
                </c:pt>
                <c:pt idx="581">
                  <c:v>59.852268000000002</c:v>
                </c:pt>
                <c:pt idx="582">
                  <c:v>59.852939999999997</c:v>
                </c:pt>
                <c:pt idx="583">
                  <c:v>59.853484999999999</c:v>
                </c:pt>
                <c:pt idx="584">
                  <c:v>59.854103000000002</c:v>
                </c:pt>
                <c:pt idx="585">
                  <c:v>59.854706</c:v>
                </c:pt>
                <c:pt idx="586">
                  <c:v>59.855362</c:v>
                </c:pt>
                <c:pt idx="587">
                  <c:v>59.855888</c:v>
                </c:pt>
                <c:pt idx="588">
                  <c:v>59.856479999999998</c:v>
                </c:pt>
                <c:pt idx="589">
                  <c:v>59.857067000000001</c:v>
                </c:pt>
                <c:pt idx="590">
                  <c:v>59.857703999999998</c:v>
                </c:pt>
                <c:pt idx="591">
                  <c:v>59.858212000000002</c:v>
                </c:pt>
                <c:pt idx="592">
                  <c:v>59.858787999999997</c:v>
                </c:pt>
                <c:pt idx="593">
                  <c:v>59.859360000000002</c:v>
                </c:pt>
                <c:pt idx="594">
                  <c:v>59.859977999999998</c:v>
                </c:pt>
                <c:pt idx="595">
                  <c:v>59.860469999999999</c:v>
                </c:pt>
                <c:pt idx="596">
                  <c:v>59.861033999999997</c:v>
                </c:pt>
                <c:pt idx="597">
                  <c:v>59.861587999999998</c:v>
                </c:pt>
                <c:pt idx="598">
                  <c:v>59.862197999999999</c:v>
                </c:pt>
                <c:pt idx="599">
                  <c:v>59.862679</c:v>
                </c:pt>
                <c:pt idx="600">
                  <c:v>59.863227999999999</c:v>
                </c:pt>
                <c:pt idx="601">
                  <c:v>59.863773000000002</c:v>
                </c:pt>
                <c:pt idx="602">
                  <c:v>59.864379999999997</c:v>
                </c:pt>
                <c:pt idx="603">
                  <c:v>59.864845000000003</c:v>
                </c:pt>
                <c:pt idx="604">
                  <c:v>59.865386999999998</c:v>
                </c:pt>
                <c:pt idx="605">
                  <c:v>59.865924999999997</c:v>
                </c:pt>
                <c:pt idx="606">
                  <c:v>59.866531000000002</c:v>
                </c:pt>
                <c:pt idx="607">
                  <c:v>59.866988999999997</c:v>
                </c:pt>
                <c:pt idx="608">
                  <c:v>59.867531</c:v>
                </c:pt>
                <c:pt idx="609">
                  <c:v>59.868068999999998</c:v>
                </c:pt>
                <c:pt idx="610">
                  <c:v>59.868668</c:v>
                </c:pt>
                <c:pt idx="611">
                  <c:v>59.869124999999997</c:v>
                </c:pt>
                <c:pt idx="612">
                  <c:v>59.869667</c:v>
                </c:pt>
                <c:pt idx="613">
                  <c:v>59.870201000000002</c:v>
                </c:pt>
                <c:pt idx="614">
                  <c:v>59.870811000000003</c:v>
                </c:pt>
                <c:pt idx="615">
                  <c:v>59.871268999999998</c:v>
                </c:pt>
                <c:pt idx="616">
                  <c:v>59.871811000000001</c:v>
                </c:pt>
                <c:pt idx="617">
                  <c:v>59.872356000000003</c:v>
                </c:pt>
                <c:pt idx="618">
                  <c:v>59.872962999999999</c:v>
                </c:pt>
                <c:pt idx="619">
                  <c:v>59.873427999999997</c:v>
                </c:pt>
                <c:pt idx="620">
                  <c:v>59.873973999999997</c:v>
                </c:pt>
                <c:pt idx="621">
                  <c:v>59.874527</c:v>
                </c:pt>
                <c:pt idx="622">
                  <c:v>59.875140999999999</c:v>
                </c:pt>
                <c:pt idx="623">
                  <c:v>59.875610000000002</c:v>
                </c:pt>
                <c:pt idx="624">
                  <c:v>59.876167000000002</c:v>
                </c:pt>
                <c:pt idx="625">
                  <c:v>59.876719999999999</c:v>
                </c:pt>
                <c:pt idx="626">
                  <c:v>59.87735</c:v>
                </c:pt>
                <c:pt idx="627">
                  <c:v>59.877822999999999</c:v>
                </c:pt>
                <c:pt idx="628">
                  <c:v>59.878383999999997</c:v>
                </c:pt>
                <c:pt idx="629">
                  <c:v>59.878951999999998</c:v>
                </c:pt>
                <c:pt idx="630">
                  <c:v>59.879581000000002</c:v>
                </c:pt>
                <c:pt idx="631">
                  <c:v>59.880062000000002</c:v>
                </c:pt>
                <c:pt idx="632">
                  <c:v>59.880634000000001</c:v>
                </c:pt>
                <c:pt idx="633">
                  <c:v>59.881202999999999</c:v>
                </c:pt>
                <c:pt idx="634">
                  <c:v>59.881844000000001</c:v>
                </c:pt>
                <c:pt idx="635">
                  <c:v>59.882328000000001</c:v>
                </c:pt>
                <c:pt idx="636">
                  <c:v>59.882904000000003</c:v>
                </c:pt>
                <c:pt idx="637">
                  <c:v>59.883479999999999</c:v>
                </c:pt>
                <c:pt idx="638">
                  <c:v>59.884124999999997</c:v>
                </c:pt>
                <c:pt idx="639">
                  <c:v>59.884613000000002</c:v>
                </c:pt>
                <c:pt idx="640">
                  <c:v>59.885193000000001</c:v>
                </c:pt>
                <c:pt idx="641">
                  <c:v>59.885773</c:v>
                </c:pt>
                <c:pt idx="642">
                  <c:v>59.886417000000002</c:v>
                </c:pt>
                <c:pt idx="643">
                  <c:v>59.886909000000003</c:v>
                </c:pt>
                <c:pt idx="644">
                  <c:v>59.887492999999999</c:v>
                </c:pt>
                <c:pt idx="645">
                  <c:v>59.888069000000002</c:v>
                </c:pt>
                <c:pt idx="646">
                  <c:v>59.888717999999997</c:v>
                </c:pt>
                <c:pt idx="647">
                  <c:v>59.889206000000001</c:v>
                </c:pt>
                <c:pt idx="648">
                  <c:v>59.889786000000001</c:v>
                </c:pt>
                <c:pt idx="649">
                  <c:v>59.890362000000003</c:v>
                </c:pt>
                <c:pt idx="650">
                  <c:v>59.891005999999997</c:v>
                </c:pt>
                <c:pt idx="651">
                  <c:v>59.891491000000002</c:v>
                </c:pt>
                <c:pt idx="652">
                  <c:v>59.892066999999997</c:v>
                </c:pt>
                <c:pt idx="653">
                  <c:v>59.892634999999999</c:v>
                </c:pt>
                <c:pt idx="654">
                  <c:v>59.893276</c:v>
                </c:pt>
                <c:pt idx="655">
                  <c:v>59.893757000000001</c:v>
                </c:pt>
                <c:pt idx="656">
                  <c:v>59.894325000000002</c:v>
                </c:pt>
                <c:pt idx="657">
                  <c:v>59.894889999999997</c:v>
                </c:pt>
                <c:pt idx="658">
                  <c:v>59.895519</c:v>
                </c:pt>
                <c:pt idx="659">
                  <c:v>59.895992</c:v>
                </c:pt>
                <c:pt idx="660">
                  <c:v>59.896552999999997</c:v>
                </c:pt>
                <c:pt idx="661">
                  <c:v>59.897101999999997</c:v>
                </c:pt>
                <c:pt idx="662">
                  <c:v>59.897723999999997</c:v>
                </c:pt>
                <c:pt idx="663">
                  <c:v>59.898186000000003</c:v>
                </c:pt>
                <c:pt idx="664">
                  <c:v>59.898738999999999</c:v>
                </c:pt>
                <c:pt idx="665">
                  <c:v>59.899276999999998</c:v>
                </c:pt>
                <c:pt idx="666">
                  <c:v>59.899890999999997</c:v>
                </c:pt>
                <c:pt idx="667">
                  <c:v>59.900337</c:v>
                </c:pt>
                <c:pt idx="668">
                  <c:v>59.900874999999999</c:v>
                </c:pt>
                <c:pt idx="669">
                  <c:v>59.901404999999997</c:v>
                </c:pt>
                <c:pt idx="670">
                  <c:v>59.902008000000002</c:v>
                </c:pt>
                <c:pt idx="671">
                  <c:v>59.902439000000001</c:v>
                </c:pt>
                <c:pt idx="672">
                  <c:v>59.902965999999999</c:v>
                </c:pt>
                <c:pt idx="673">
                  <c:v>59.903483999999999</c:v>
                </c:pt>
                <c:pt idx="674">
                  <c:v>59.904068000000002</c:v>
                </c:pt>
                <c:pt idx="675">
                  <c:v>59.904491</c:v>
                </c:pt>
                <c:pt idx="676">
                  <c:v>59.904998999999997</c:v>
                </c:pt>
                <c:pt idx="677">
                  <c:v>59.905501999999998</c:v>
                </c:pt>
                <c:pt idx="678">
                  <c:v>59.906075000000001</c:v>
                </c:pt>
                <c:pt idx="679">
                  <c:v>59.906486999999998</c:v>
                </c:pt>
                <c:pt idx="680">
                  <c:v>59.906986000000003</c:v>
                </c:pt>
                <c:pt idx="681">
                  <c:v>59.907474999999998</c:v>
                </c:pt>
                <c:pt idx="682">
                  <c:v>59.908034999999998</c:v>
                </c:pt>
                <c:pt idx="683">
                  <c:v>59.908428000000001</c:v>
                </c:pt>
                <c:pt idx="684">
                  <c:v>59.908915999999998</c:v>
                </c:pt>
                <c:pt idx="685">
                  <c:v>59.909393000000001</c:v>
                </c:pt>
                <c:pt idx="686">
                  <c:v>59.909939000000001</c:v>
                </c:pt>
                <c:pt idx="687">
                  <c:v>59.910319999999999</c:v>
                </c:pt>
                <c:pt idx="688">
                  <c:v>59.910792999999998</c:v>
                </c:pt>
                <c:pt idx="689">
                  <c:v>59.911259000000001</c:v>
                </c:pt>
                <c:pt idx="690">
                  <c:v>59.911793000000003</c:v>
                </c:pt>
                <c:pt idx="691">
                  <c:v>59.912163</c:v>
                </c:pt>
                <c:pt idx="692">
                  <c:v>59.912624000000001</c:v>
                </c:pt>
                <c:pt idx="693">
                  <c:v>59.913074000000002</c:v>
                </c:pt>
                <c:pt idx="694">
                  <c:v>59.913597000000003</c:v>
                </c:pt>
                <c:pt idx="695">
                  <c:v>59.913960000000003</c:v>
                </c:pt>
                <c:pt idx="696">
                  <c:v>59.914406</c:v>
                </c:pt>
                <c:pt idx="697">
                  <c:v>59.914847999999999</c:v>
                </c:pt>
                <c:pt idx="698">
                  <c:v>59.915359000000002</c:v>
                </c:pt>
                <c:pt idx="699">
                  <c:v>59.915706999999998</c:v>
                </c:pt>
                <c:pt idx="700">
                  <c:v>59.916145</c:v>
                </c:pt>
                <c:pt idx="701">
                  <c:v>59.916575999999999</c:v>
                </c:pt>
                <c:pt idx="702">
                  <c:v>59.917079999999999</c:v>
                </c:pt>
                <c:pt idx="703">
                  <c:v>59.917416000000003</c:v>
                </c:pt>
                <c:pt idx="704">
                  <c:v>59.917847000000002</c:v>
                </c:pt>
                <c:pt idx="705">
                  <c:v>59.918266000000003</c:v>
                </c:pt>
                <c:pt idx="706">
                  <c:v>59.918762000000001</c:v>
                </c:pt>
                <c:pt idx="707">
                  <c:v>59.919089999999997</c:v>
                </c:pt>
                <c:pt idx="708">
                  <c:v>59.919510000000002</c:v>
                </c:pt>
                <c:pt idx="709">
                  <c:v>59.919922</c:v>
                </c:pt>
                <c:pt idx="710">
                  <c:v>59.920406</c:v>
                </c:pt>
                <c:pt idx="711">
                  <c:v>59.920726999999999</c:v>
                </c:pt>
                <c:pt idx="712">
                  <c:v>59.921138999999997</c:v>
                </c:pt>
                <c:pt idx="713">
                  <c:v>59.921546999999997</c:v>
                </c:pt>
                <c:pt idx="714">
                  <c:v>59.922024</c:v>
                </c:pt>
                <c:pt idx="715">
                  <c:v>59.922336999999999</c:v>
                </c:pt>
                <c:pt idx="716">
                  <c:v>59.922741000000002</c:v>
                </c:pt>
                <c:pt idx="717">
                  <c:v>59.923141000000001</c:v>
                </c:pt>
                <c:pt idx="718">
                  <c:v>59.923606999999997</c:v>
                </c:pt>
                <c:pt idx="719">
                  <c:v>59.923923000000002</c:v>
                </c:pt>
                <c:pt idx="720">
                  <c:v>59.924320000000002</c:v>
                </c:pt>
                <c:pt idx="721">
                  <c:v>59.924712999999997</c:v>
                </c:pt>
                <c:pt idx="722">
                  <c:v>59.925175000000003</c:v>
                </c:pt>
                <c:pt idx="723">
                  <c:v>59.92548</c:v>
                </c:pt>
                <c:pt idx="724">
                  <c:v>59.925873000000003</c:v>
                </c:pt>
                <c:pt idx="725">
                  <c:v>59.926265999999998</c:v>
                </c:pt>
                <c:pt idx="726">
                  <c:v>59.926720000000003</c:v>
                </c:pt>
                <c:pt idx="727">
                  <c:v>59.927016999999999</c:v>
                </c:pt>
                <c:pt idx="728">
                  <c:v>59.927410000000002</c:v>
                </c:pt>
                <c:pt idx="729">
                  <c:v>59.927791999999997</c:v>
                </c:pt>
                <c:pt idx="730">
                  <c:v>59.928241999999997</c:v>
                </c:pt>
                <c:pt idx="731">
                  <c:v>59.928542999999998</c:v>
                </c:pt>
                <c:pt idx="732">
                  <c:v>59.928925</c:v>
                </c:pt>
                <c:pt idx="733">
                  <c:v>59.929305999999997</c:v>
                </c:pt>
                <c:pt idx="734">
                  <c:v>59.929752000000001</c:v>
                </c:pt>
                <c:pt idx="735">
                  <c:v>59.930045999999997</c:v>
                </c:pt>
                <c:pt idx="736">
                  <c:v>59.930427999999999</c:v>
                </c:pt>
                <c:pt idx="737">
                  <c:v>59.930801000000002</c:v>
                </c:pt>
                <c:pt idx="738">
                  <c:v>59.931244</c:v>
                </c:pt>
                <c:pt idx="739">
                  <c:v>59.931533999999999</c:v>
                </c:pt>
                <c:pt idx="740">
                  <c:v>59.931910999999999</c:v>
                </c:pt>
                <c:pt idx="741">
                  <c:v>59.932281000000003</c:v>
                </c:pt>
                <c:pt idx="742">
                  <c:v>59.932720000000003</c:v>
                </c:pt>
                <c:pt idx="743">
                  <c:v>59.933010000000003</c:v>
                </c:pt>
                <c:pt idx="744">
                  <c:v>59.93338</c:v>
                </c:pt>
                <c:pt idx="745">
                  <c:v>59.933750000000003</c:v>
                </c:pt>
                <c:pt idx="746">
                  <c:v>59.934181000000002</c:v>
                </c:pt>
                <c:pt idx="747">
                  <c:v>59.934463999999998</c:v>
                </c:pt>
                <c:pt idx="748">
                  <c:v>59.934834000000002</c:v>
                </c:pt>
                <c:pt idx="749">
                  <c:v>59.935195999999998</c:v>
                </c:pt>
                <c:pt idx="750">
                  <c:v>59.935626999999997</c:v>
                </c:pt>
                <c:pt idx="751">
                  <c:v>59.935904999999998</c:v>
                </c:pt>
                <c:pt idx="752">
                  <c:v>59.936272000000002</c:v>
                </c:pt>
                <c:pt idx="753">
                  <c:v>59.936630000000001</c:v>
                </c:pt>
                <c:pt idx="754">
                  <c:v>59.937054000000003</c:v>
                </c:pt>
                <c:pt idx="755">
                  <c:v>59.937325000000001</c:v>
                </c:pt>
                <c:pt idx="756">
                  <c:v>59.937686999999997</c:v>
                </c:pt>
                <c:pt idx="757">
                  <c:v>59.938042000000003</c:v>
                </c:pt>
                <c:pt idx="758">
                  <c:v>59.938460999999997</c:v>
                </c:pt>
                <c:pt idx="759">
                  <c:v>59.938732000000002</c:v>
                </c:pt>
                <c:pt idx="760">
                  <c:v>59.939087000000001</c:v>
                </c:pt>
                <c:pt idx="761">
                  <c:v>59.939430000000002</c:v>
                </c:pt>
                <c:pt idx="762">
                  <c:v>59.93985</c:v>
                </c:pt>
                <c:pt idx="763">
                  <c:v>59.940112999999997</c:v>
                </c:pt>
                <c:pt idx="764">
                  <c:v>59.940460000000002</c:v>
                </c:pt>
                <c:pt idx="765">
                  <c:v>59.940807</c:v>
                </c:pt>
                <c:pt idx="766">
                  <c:v>59.941215999999997</c:v>
                </c:pt>
                <c:pt idx="767">
                  <c:v>59.941479000000001</c:v>
                </c:pt>
                <c:pt idx="768">
                  <c:v>59.941822000000002</c:v>
                </c:pt>
                <c:pt idx="769">
                  <c:v>59.942162000000003</c:v>
                </c:pt>
                <c:pt idx="770">
                  <c:v>59.942565999999999</c:v>
                </c:pt>
                <c:pt idx="771">
                  <c:v>59.942818000000003</c:v>
                </c:pt>
                <c:pt idx="772">
                  <c:v>59.943156999999999</c:v>
                </c:pt>
                <c:pt idx="773">
                  <c:v>59.943492999999997</c:v>
                </c:pt>
                <c:pt idx="774">
                  <c:v>59.943893000000003</c:v>
                </c:pt>
                <c:pt idx="775">
                  <c:v>59.944141000000002</c:v>
                </c:pt>
                <c:pt idx="776">
                  <c:v>59.944473000000002</c:v>
                </c:pt>
                <c:pt idx="777">
                  <c:v>59.944808999999999</c:v>
                </c:pt>
                <c:pt idx="778">
                  <c:v>59.945197999999998</c:v>
                </c:pt>
                <c:pt idx="779">
                  <c:v>59.945442</c:v>
                </c:pt>
                <c:pt idx="780">
                  <c:v>59.945777999999997</c:v>
                </c:pt>
                <c:pt idx="781">
                  <c:v>59.946097999999999</c:v>
                </c:pt>
                <c:pt idx="782">
                  <c:v>59.946486999999998</c:v>
                </c:pt>
                <c:pt idx="783">
                  <c:v>59.946731999999997</c:v>
                </c:pt>
                <c:pt idx="784">
                  <c:v>59.947056000000003</c:v>
                </c:pt>
                <c:pt idx="785">
                  <c:v>59.947375999999998</c:v>
                </c:pt>
                <c:pt idx="786">
                  <c:v>59.947758</c:v>
                </c:pt>
                <c:pt idx="787">
                  <c:v>59.947997999999998</c:v>
                </c:pt>
                <c:pt idx="788">
                  <c:v>59.948318</c:v>
                </c:pt>
                <c:pt idx="789">
                  <c:v>59.948635000000003</c:v>
                </c:pt>
                <c:pt idx="790">
                  <c:v>59.949013000000001</c:v>
                </c:pt>
                <c:pt idx="791">
                  <c:v>59.949244999999998</c:v>
                </c:pt>
                <c:pt idx="792">
                  <c:v>59.949562</c:v>
                </c:pt>
                <c:pt idx="793">
                  <c:v>59.949874999999999</c:v>
                </c:pt>
                <c:pt idx="794">
                  <c:v>59.950248999999999</c:v>
                </c:pt>
                <c:pt idx="795">
                  <c:v>59.950477999999997</c:v>
                </c:pt>
                <c:pt idx="796">
                  <c:v>59.950789999999998</c:v>
                </c:pt>
                <c:pt idx="797">
                  <c:v>59.951098999999999</c:v>
                </c:pt>
                <c:pt idx="798">
                  <c:v>59.951466000000003</c:v>
                </c:pt>
                <c:pt idx="799">
                  <c:v>59.951690999999997</c:v>
                </c:pt>
                <c:pt idx="800">
                  <c:v>59.951999999999998</c:v>
                </c:pt>
                <c:pt idx="801">
                  <c:v>59.952300999999999</c:v>
                </c:pt>
                <c:pt idx="802">
                  <c:v>59.952660000000002</c:v>
                </c:pt>
                <c:pt idx="803">
                  <c:v>59.952885000000002</c:v>
                </c:pt>
                <c:pt idx="804">
                  <c:v>59.953186000000002</c:v>
                </c:pt>
                <c:pt idx="805">
                  <c:v>59.953484000000003</c:v>
                </c:pt>
                <c:pt idx="806">
                  <c:v>59.953842000000002</c:v>
                </c:pt>
                <c:pt idx="807">
                  <c:v>59.954056000000001</c:v>
                </c:pt>
                <c:pt idx="808">
                  <c:v>59.954352999999998</c:v>
                </c:pt>
                <c:pt idx="809">
                  <c:v>59.954647000000001</c:v>
                </c:pt>
                <c:pt idx="810">
                  <c:v>59.954993999999999</c:v>
                </c:pt>
                <c:pt idx="811">
                  <c:v>59.955204000000002</c:v>
                </c:pt>
                <c:pt idx="812">
                  <c:v>59.955497999999999</c:v>
                </c:pt>
                <c:pt idx="813">
                  <c:v>59.955779999999997</c:v>
                </c:pt>
                <c:pt idx="814">
                  <c:v>59.956122999999998</c:v>
                </c:pt>
                <c:pt idx="815">
                  <c:v>59.956328999999997</c:v>
                </c:pt>
                <c:pt idx="816">
                  <c:v>59.956612</c:v>
                </c:pt>
                <c:pt idx="817">
                  <c:v>59.956890000000001</c:v>
                </c:pt>
                <c:pt idx="818">
                  <c:v>59.957230000000003</c:v>
                </c:pt>
                <c:pt idx="819">
                  <c:v>59.957428</c:v>
                </c:pt>
                <c:pt idx="820">
                  <c:v>59.957706000000002</c:v>
                </c:pt>
                <c:pt idx="821">
                  <c:v>59.957977</c:v>
                </c:pt>
                <c:pt idx="822">
                  <c:v>59.958309</c:v>
                </c:pt>
                <c:pt idx="823">
                  <c:v>59.958500000000001</c:v>
                </c:pt>
                <c:pt idx="824">
                  <c:v>59.958770999999999</c:v>
                </c:pt>
                <c:pt idx="825">
                  <c:v>59.959034000000003</c:v>
                </c:pt>
                <c:pt idx="826">
                  <c:v>59.959358000000002</c:v>
                </c:pt>
                <c:pt idx="827">
                  <c:v>59.959544999999999</c:v>
                </c:pt>
                <c:pt idx="828">
                  <c:v>59.959808000000002</c:v>
                </c:pt>
                <c:pt idx="829">
                  <c:v>59.960068</c:v>
                </c:pt>
                <c:pt idx="830">
                  <c:v>59.960380999999998</c:v>
                </c:pt>
                <c:pt idx="831">
                  <c:v>59.960563999999998</c:v>
                </c:pt>
                <c:pt idx="832">
                  <c:v>59.960819000000001</c:v>
                </c:pt>
                <c:pt idx="833">
                  <c:v>59.961070999999997</c:v>
                </c:pt>
                <c:pt idx="834">
                  <c:v>59.961379999999998</c:v>
                </c:pt>
                <c:pt idx="835">
                  <c:v>59.961554999999997</c:v>
                </c:pt>
                <c:pt idx="836">
                  <c:v>59.961807</c:v>
                </c:pt>
                <c:pt idx="837">
                  <c:v>59.962048000000003</c:v>
                </c:pt>
                <c:pt idx="838">
                  <c:v>59.962349000000003</c:v>
                </c:pt>
                <c:pt idx="839">
                  <c:v>59.962516999999998</c:v>
                </c:pt>
                <c:pt idx="840">
                  <c:v>59.962761</c:v>
                </c:pt>
                <c:pt idx="841">
                  <c:v>59.963000999999998</c:v>
                </c:pt>
                <c:pt idx="842">
                  <c:v>59.963295000000002</c:v>
                </c:pt>
                <c:pt idx="843">
                  <c:v>59.963459</c:v>
                </c:pt>
                <c:pt idx="844">
                  <c:v>59.963695999999999</c:v>
                </c:pt>
                <c:pt idx="845">
                  <c:v>59.963928000000003</c:v>
                </c:pt>
                <c:pt idx="846">
                  <c:v>59.964218000000002</c:v>
                </c:pt>
                <c:pt idx="847">
                  <c:v>59.964378000000004</c:v>
                </c:pt>
                <c:pt idx="848">
                  <c:v>59.964607000000001</c:v>
                </c:pt>
                <c:pt idx="849">
                  <c:v>59.964835999999998</c:v>
                </c:pt>
                <c:pt idx="850">
                  <c:v>59.965117999999997</c:v>
                </c:pt>
                <c:pt idx="851">
                  <c:v>59.965271000000001</c:v>
                </c:pt>
                <c:pt idx="852">
                  <c:v>59.965499999999999</c:v>
                </c:pt>
                <c:pt idx="853">
                  <c:v>59.965721000000002</c:v>
                </c:pt>
                <c:pt idx="854">
                  <c:v>59.966000000000001</c:v>
                </c:pt>
                <c:pt idx="855">
                  <c:v>59.966152000000001</c:v>
                </c:pt>
                <c:pt idx="856">
                  <c:v>59.966372999999997</c:v>
                </c:pt>
                <c:pt idx="857">
                  <c:v>59.966591000000001</c:v>
                </c:pt>
                <c:pt idx="858">
                  <c:v>59.966861999999999</c:v>
                </c:pt>
                <c:pt idx="859">
                  <c:v>59.967010000000002</c:v>
                </c:pt>
                <c:pt idx="860">
                  <c:v>59.967227999999999</c:v>
                </c:pt>
                <c:pt idx="861">
                  <c:v>59.967441999999998</c:v>
                </c:pt>
                <c:pt idx="862">
                  <c:v>59.967708999999999</c:v>
                </c:pt>
                <c:pt idx="863">
                  <c:v>59.967854000000003</c:v>
                </c:pt>
                <c:pt idx="864">
                  <c:v>59.968066999999998</c:v>
                </c:pt>
                <c:pt idx="865">
                  <c:v>59.968277</c:v>
                </c:pt>
                <c:pt idx="866">
                  <c:v>59.968547999999998</c:v>
                </c:pt>
                <c:pt idx="867">
                  <c:v>59.968685000000001</c:v>
                </c:pt>
                <c:pt idx="868">
                  <c:v>59.968899</c:v>
                </c:pt>
                <c:pt idx="869">
                  <c:v>59.969104999999999</c:v>
                </c:pt>
                <c:pt idx="870">
                  <c:v>59.969363999999999</c:v>
                </c:pt>
                <c:pt idx="871">
                  <c:v>59.969504999999998</c:v>
                </c:pt>
                <c:pt idx="872">
                  <c:v>59.969710999999997</c:v>
                </c:pt>
                <c:pt idx="873">
                  <c:v>59.969920999999999</c:v>
                </c:pt>
                <c:pt idx="874">
                  <c:v>59.970180999999997</c:v>
                </c:pt>
                <c:pt idx="875">
                  <c:v>59.970314000000002</c:v>
                </c:pt>
                <c:pt idx="876">
                  <c:v>59.97052</c:v>
                </c:pt>
                <c:pt idx="877">
                  <c:v>59.970725999999999</c:v>
                </c:pt>
                <c:pt idx="878">
                  <c:v>59.970981999999999</c:v>
                </c:pt>
                <c:pt idx="879">
                  <c:v>59.971119000000002</c:v>
                </c:pt>
                <c:pt idx="880">
                  <c:v>59.971321000000003</c:v>
                </c:pt>
                <c:pt idx="881">
                  <c:v>59.971527000000002</c:v>
                </c:pt>
                <c:pt idx="882">
                  <c:v>59.971778999999998</c:v>
                </c:pt>
                <c:pt idx="883">
                  <c:v>59.971912000000003</c:v>
                </c:pt>
                <c:pt idx="884">
                  <c:v>59.972115000000002</c:v>
                </c:pt>
                <c:pt idx="885">
                  <c:v>59.972316999999997</c:v>
                </c:pt>
                <c:pt idx="886">
                  <c:v>59.972569</c:v>
                </c:pt>
                <c:pt idx="887">
                  <c:v>59.972701999999998</c:v>
                </c:pt>
                <c:pt idx="888">
                  <c:v>59.972907999999997</c:v>
                </c:pt>
                <c:pt idx="889">
                  <c:v>59.973103000000002</c:v>
                </c:pt>
                <c:pt idx="890">
                  <c:v>59.973357999999998</c:v>
                </c:pt>
                <c:pt idx="891">
                  <c:v>59.973488000000003</c:v>
                </c:pt>
                <c:pt idx="892">
                  <c:v>59.973689999999998</c:v>
                </c:pt>
                <c:pt idx="893">
                  <c:v>59.973885000000003</c:v>
                </c:pt>
                <c:pt idx="894">
                  <c:v>59.974136000000001</c:v>
                </c:pt>
                <c:pt idx="895">
                  <c:v>59.974266</c:v>
                </c:pt>
                <c:pt idx="896">
                  <c:v>59.974463999999998</c:v>
                </c:pt>
                <c:pt idx="897">
                  <c:v>59.974663</c:v>
                </c:pt>
                <c:pt idx="898">
                  <c:v>59.974907000000002</c:v>
                </c:pt>
                <c:pt idx="899">
                  <c:v>59.975037</c:v>
                </c:pt>
                <c:pt idx="900">
                  <c:v>59.975234999999998</c:v>
                </c:pt>
                <c:pt idx="901">
                  <c:v>59.975430000000003</c:v>
                </c:pt>
                <c:pt idx="902">
                  <c:v>59.975673999999998</c:v>
                </c:pt>
                <c:pt idx="903">
                  <c:v>59.975802999999999</c:v>
                </c:pt>
                <c:pt idx="904">
                  <c:v>59.975997999999997</c:v>
                </c:pt>
                <c:pt idx="905">
                  <c:v>59.976188999999998</c:v>
                </c:pt>
                <c:pt idx="906">
                  <c:v>59.976433</c:v>
                </c:pt>
                <c:pt idx="907">
                  <c:v>59.976559000000002</c:v>
                </c:pt>
                <c:pt idx="908">
                  <c:v>59.976745999999999</c:v>
                </c:pt>
                <c:pt idx="909">
                  <c:v>59.976936000000002</c:v>
                </c:pt>
                <c:pt idx="910">
                  <c:v>59.977176999999998</c:v>
                </c:pt>
                <c:pt idx="911">
                  <c:v>59.977299000000002</c:v>
                </c:pt>
                <c:pt idx="912">
                  <c:v>59.977485999999999</c:v>
                </c:pt>
                <c:pt idx="913">
                  <c:v>59.977673000000003</c:v>
                </c:pt>
                <c:pt idx="914">
                  <c:v>59.977908999999997</c:v>
                </c:pt>
                <c:pt idx="915">
                  <c:v>59.978026999999997</c:v>
                </c:pt>
                <c:pt idx="916">
                  <c:v>59.978214000000001</c:v>
                </c:pt>
                <c:pt idx="917">
                  <c:v>59.978397000000001</c:v>
                </c:pt>
                <c:pt idx="918">
                  <c:v>59.978630000000003</c:v>
                </c:pt>
                <c:pt idx="919">
                  <c:v>59.978745000000004</c:v>
                </c:pt>
                <c:pt idx="920">
                  <c:v>59.978923999999999</c:v>
                </c:pt>
                <c:pt idx="921">
                  <c:v>59.979103000000002</c:v>
                </c:pt>
                <c:pt idx="922">
                  <c:v>59.979328000000002</c:v>
                </c:pt>
                <c:pt idx="923">
                  <c:v>59.979443000000003</c:v>
                </c:pt>
                <c:pt idx="924">
                  <c:v>59.979613999999998</c:v>
                </c:pt>
                <c:pt idx="925">
                  <c:v>59.979790000000001</c:v>
                </c:pt>
                <c:pt idx="926">
                  <c:v>59.980015000000002</c:v>
                </c:pt>
                <c:pt idx="927">
                  <c:v>59.980122000000001</c:v>
                </c:pt>
                <c:pt idx="928">
                  <c:v>59.980297</c:v>
                </c:pt>
                <c:pt idx="929">
                  <c:v>59.980465000000002</c:v>
                </c:pt>
                <c:pt idx="930">
                  <c:v>59.980685999999999</c:v>
                </c:pt>
                <c:pt idx="931">
                  <c:v>59.980789000000001</c:v>
                </c:pt>
                <c:pt idx="932">
                  <c:v>59.980956999999997</c:v>
                </c:pt>
                <c:pt idx="933">
                  <c:v>59.981121000000002</c:v>
                </c:pt>
                <c:pt idx="934">
                  <c:v>59.981335000000001</c:v>
                </c:pt>
                <c:pt idx="935">
                  <c:v>59.981434</c:v>
                </c:pt>
                <c:pt idx="936">
                  <c:v>59.981597999999998</c:v>
                </c:pt>
                <c:pt idx="937">
                  <c:v>59.981757999999999</c:v>
                </c:pt>
                <c:pt idx="938">
                  <c:v>59.981963999999998</c:v>
                </c:pt>
                <c:pt idx="939">
                  <c:v>59.982062999999997</c:v>
                </c:pt>
                <c:pt idx="940">
                  <c:v>59.982219999999998</c:v>
                </c:pt>
                <c:pt idx="941">
                  <c:v>59.982371999999998</c:v>
                </c:pt>
                <c:pt idx="942">
                  <c:v>59.982574</c:v>
                </c:pt>
                <c:pt idx="943">
                  <c:v>59.982666000000002</c:v>
                </c:pt>
                <c:pt idx="944">
                  <c:v>59.982821999999999</c:v>
                </c:pt>
                <c:pt idx="945">
                  <c:v>59.982970999999999</c:v>
                </c:pt>
                <c:pt idx="946">
                  <c:v>59.983170000000001</c:v>
                </c:pt>
                <c:pt idx="947">
                  <c:v>59.983257000000002</c:v>
                </c:pt>
                <c:pt idx="948">
                  <c:v>59.983406000000002</c:v>
                </c:pt>
                <c:pt idx="949">
                  <c:v>59.983550999999999</c:v>
                </c:pt>
                <c:pt idx="950">
                  <c:v>59.983741999999999</c:v>
                </c:pt>
                <c:pt idx="951">
                  <c:v>59.983826000000001</c:v>
                </c:pt>
                <c:pt idx="952">
                  <c:v>59.983967</c:v>
                </c:pt>
                <c:pt idx="953">
                  <c:v>59.984112000000003</c:v>
                </c:pt>
                <c:pt idx="954">
                  <c:v>59.984295000000003</c:v>
                </c:pt>
                <c:pt idx="955">
                  <c:v>59.984375</c:v>
                </c:pt>
                <c:pt idx="956">
                  <c:v>59.984515999999999</c:v>
                </c:pt>
                <c:pt idx="957">
                  <c:v>59.984650000000002</c:v>
                </c:pt>
                <c:pt idx="958">
                  <c:v>59.984833000000002</c:v>
                </c:pt>
                <c:pt idx="959">
                  <c:v>59.984909000000002</c:v>
                </c:pt>
                <c:pt idx="960">
                  <c:v>59.985042999999997</c:v>
                </c:pt>
                <c:pt idx="961">
                  <c:v>59.985176000000003</c:v>
                </c:pt>
                <c:pt idx="962">
                  <c:v>59.985351999999999</c:v>
                </c:pt>
                <c:pt idx="963">
                  <c:v>59.985424000000002</c:v>
                </c:pt>
                <c:pt idx="964">
                  <c:v>59.985554</c:v>
                </c:pt>
                <c:pt idx="965">
                  <c:v>59.985683000000002</c:v>
                </c:pt>
                <c:pt idx="966">
                  <c:v>59.985855000000001</c:v>
                </c:pt>
                <c:pt idx="967">
                  <c:v>59.985928000000001</c:v>
                </c:pt>
                <c:pt idx="968">
                  <c:v>59.986057000000002</c:v>
                </c:pt>
                <c:pt idx="969">
                  <c:v>59.986182999999997</c:v>
                </c:pt>
                <c:pt idx="970">
                  <c:v>59.986347000000002</c:v>
                </c:pt>
                <c:pt idx="971">
                  <c:v>59.986412000000001</c:v>
                </c:pt>
                <c:pt idx="972">
                  <c:v>59.986538000000003</c:v>
                </c:pt>
                <c:pt idx="973">
                  <c:v>59.986660000000001</c:v>
                </c:pt>
                <c:pt idx="974">
                  <c:v>59.986823999999999</c:v>
                </c:pt>
                <c:pt idx="975">
                  <c:v>59.986888999999998</c:v>
                </c:pt>
                <c:pt idx="976">
                  <c:v>59.987011000000003</c:v>
                </c:pt>
                <c:pt idx="977">
                  <c:v>59.987129000000003</c:v>
                </c:pt>
                <c:pt idx="978">
                  <c:v>59.987293000000001</c:v>
                </c:pt>
                <c:pt idx="979">
                  <c:v>59.987354000000003</c:v>
                </c:pt>
                <c:pt idx="980">
                  <c:v>59.987473000000001</c:v>
                </c:pt>
                <c:pt idx="981">
                  <c:v>59.987591000000002</c:v>
                </c:pt>
                <c:pt idx="982">
                  <c:v>59.987746999999999</c:v>
                </c:pt>
                <c:pt idx="983">
                  <c:v>59.987811999999998</c:v>
                </c:pt>
                <c:pt idx="984">
                  <c:v>59.987926000000002</c:v>
                </c:pt>
                <c:pt idx="985">
                  <c:v>59.988041000000003</c:v>
                </c:pt>
                <c:pt idx="986">
                  <c:v>59.988197</c:v>
                </c:pt>
                <c:pt idx="987">
                  <c:v>59.988255000000002</c:v>
                </c:pt>
                <c:pt idx="988">
                  <c:v>59.988373000000003</c:v>
                </c:pt>
                <c:pt idx="989">
                  <c:v>59.988483000000002</c:v>
                </c:pt>
                <c:pt idx="990">
                  <c:v>59.988639999999997</c:v>
                </c:pt>
                <c:pt idx="991">
                  <c:v>59.988697000000002</c:v>
                </c:pt>
                <c:pt idx="992">
                  <c:v>59.988810999999998</c:v>
                </c:pt>
                <c:pt idx="993">
                  <c:v>59.988922000000002</c:v>
                </c:pt>
                <c:pt idx="994">
                  <c:v>59.989071000000003</c:v>
                </c:pt>
                <c:pt idx="995">
                  <c:v>59.989128000000001</c:v>
                </c:pt>
                <c:pt idx="996">
                  <c:v>59.989238999999998</c:v>
                </c:pt>
                <c:pt idx="997">
                  <c:v>59.989348999999997</c:v>
                </c:pt>
                <c:pt idx="998">
                  <c:v>59.989502000000002</c:v>
                </c:pt>
                <c:pt idx="999">
                  <c:v>59.989555000000003</c:v>
                </c:pt>
                <c:pt idx="1000">
                  <c:v>59.989666</c:v>
                </c:pt>
                <c:pt idx="1001">
                  <c:v>59.989769000000003</c:v>
                </c:pt>
                <c:pt idx="1002">
                  <c:v>59.989918000000003</c:v>
                </c:pt>
                <c:pt idx="1003">
                  <c:v>59.989970999999997</c:v>
                </c:pt>
                <c:pt idx="1004">
                  <c:v>59.990077999999997</c:v>
                </c:pt>
                <c:pt idx="1005">
                  <c:v>59.990184999999997</c:v>
                </c:pt>
                <c:pt idx="1006">
                  <c:v>59.99033</c:v>
                </c:pt>
                <c:pt idx="1007">
                  <c:v>59.990378999999997</c:v>
                </c:pt>
                <c:pt idx="1008">
                  <c:v>59.990485999999997</c:v>
                </c:pt>
                <c:pt idx="1009">
                  <c:v>59.990589</c:v>
                </c:pt>
                <c:pt idx="1010">
                  <c:v>59.990729999999999</c:v>
                </c:pt>
                <c:pt idx="1011">
                  <c:v>59.990783999999998</c:v>
                </c:pt>
                <c:pt idx="1012">
                  <c:v>59.990882999999997</c:v>
                </c:pt>
                <c:pt idx="1013">
                  <c:v>59.990985999999999</c:v>
                </c:pt>
                <c:pt idx="1014">
                  <c:v>59.991123000000002</c:v>
                </c:pt>
                <c:pt idx="1015">
                  <c:v>59.991173000000003</c:v>
                </c:pt>
                <c:pt idx="1016">
                  <c:v>59.991272000000002</c:v>
                </c:pt>
                <c:pt idx="1017">
                  <c:v>59.991371000000001</c:v>
                </c:pt>
                <c:pt idx="1018">
                  <c:v>59.991504999999997</c:v>
                </c:pt>
                <c:pt idx="1019">
                  <c:v>59.991557999999998</c:v>
                </c:pt>
                <c:pt idx="1020">
                  <c:v>59.991652999999999</c:v>
                </c:pt>
                <c:pt idx="1021">
                  <c:v>59.991748999999999</c:v>
                </c:pt>
                <c:pt idx="1022">
                  <c:v>59.991881999999997</c:v>
                </c:pt>
                <c:pt idx="1023">
                  <c:v>59.991928000000001</c:v>
                </c:pt>
                <c:pt idx="1024">
                  <c:v>59.992019999999997</c:v>
                </c:pt>
                <c:pt idx="1025">
                  <c:v>59.992114999999998</c:v>
                </c:pt>
                <c:pt idx="1026">
                  <c:v>59.992244999999997</c:v>
                </c:pt>
                <c:pt idx="1027">
                  <c:v>59.992286999999997</c:v>
                </c:pt>
                <c:pt idx="1028">
                  <c:v>59.992378000000002</c:v>
                </c:pt>
                <c:pt idx="1029">
                  <c:v>59.992469999999997</c:v>
                </c:pt>
                <c:pt idx="1030">
                  <c:v>59.992592000000002</c:v>
                </c:pt>
                <c:pt idx="1031">
                  <c:v>59.992637999999999</c:v>
                </c:pt>
                <c:pt idx="1032">
                  <c:v>59.992725</c:v>
                </c:pt>
                <c:pt idx="1033">
                  <c:v>59.992812999999998</c:v>
                </c:pt>
                <c:pt idx="1034">
                  <c:v>59.992935000000003</c:v>
                </c:pt>
                <c:pt idx="1035">
                  <c:v>59.992977000000003</c:v>
                </c:pt>
                <c:pt idx="1036">
                  <c:v>59.993060999999997</c:v>
                </c:pt>
                <c:pt idx="1037">
                  <c:v>59.993149000000003</c:v>
                </c:pt>
                <c:pt idx="1038">
                  <c:v>59.993271</c:v>
                </c:pt>
                <c:pt idx="1039">
                  <c:v>59.993304999999999</c:v>
                </c:pt>
                <c:pt idx="1040">
                  <c:v>59.993389000000001</c:v>
                </c:pt>
                <c:pt idx="1041">
                  <c:v>59.993468999999997</c:v>
                </c:pt>
                <c:pt idx="1042">
                  <c:v>59.993586999999998</c:v>
                </c:pt>
                <c:pt idx="1043">
                  <c:v>59.993622000000002</c:v>
                </c:pt>
                <c:pt idx="1044">
                  <c:v>59.993701999999999</c:v>
                </c:pt>
                <c:pt idx="1045">
                  <c:v>59.993782000000003</c:v>
                </c:pt>
                <c:pt idx="1046">
                  <c:v>59.993895999999999</c:v>
                </c:pt>
                <c:pt idx="1047">
                  <c:v>59.993926999999999</c:v>
                </c:pt>
                <c:pt idx="1048">
                  <c:v>59.994007000000003</c:v>
                </c:pt>
                <c:pt idx="1049">
                  <c:v>59.994083000000003</c:v>
                </c:pt>
                <c:pt idx="1050">
                  <c:v>59.994194</c:v>
                </c:pt>
                <c:pt idx="1051">
                  <c:v>59.994225</c:v>
                </c:pt>
                <c:pt idx="1052">
                  <c:v>59.994301</c:v>
                </c:pt>
                <c:pt idx="1053">
                  <c:v>59.994373000000003</c:v>
                </c:pt>
                <c:pt idx="1054">
                  <c:v>59.994480000000003</c:v>
                </c:pt>
                <c:pt idx="1055">
                  <c:v>59.994511000000003</c:v>
                </c:pt>
                <c:pt idx="1056">
                  <c:v>59.994582999999999</c:v>
                </c:pt>
                <c:pt idx="1057">
                  <c:v>59.994652000000002</c:v>
                </c:pt>
                <c:pt idx="1058">
                  <c:v>59.994759000000002</c:v>
                </c:pt>
                <c:pt idx="1059">
                  <c:v>59.994781000000003</c:v>
                </c:pt>
                <c:pt idx="1060">
                  <c:v>59.994853999999997</c:v>
                </c:pt>
                <c:pt idx="1061">
                  <c:v>59.994923</c:v>
                </c:pt>
                <c:pt idx="1062">
                  <c:v>59.995021999999999</c:v>
                </c:pt>
                <c:pt idx="1063">
                  <c:v>59.995049000000002</c:v>
                </c:pt>
                <c:pt idx="1064">
                  <c:v>59.995113000000003</c:v>
                </c:pt>
                <c:pt idx="1065">
                  <c:v>59.995178000000003</c:v>
                </c:pt>
                <c:pt idx="1066">
                  <c:v>59.995277000000002</c:v>
                </c:pt>
                <c:pt idx="1067">
                  <c:v>59.995296000000003</c:v>
                </c:pt>
                <c:pt idx="1068">
                  <c:v>59.995365</c:v>
                </c:pt>
                <c:pt idx="1069">
                  <c:v>59.995426000000002</c:v>
                </c:pt>
                <c:pt idx="1070">
                  <c:v>59.995522000000001</c:v>
                </c:pt>
                <c:pt idx="1071">
                  <c:v>59.995541000000003</c:v>
                </c:pt>
                <c:pt idx="1072">
                  <c:v>59.995604999999998</c:v>
                </c:pt>
                <c:pt idx="1073">
                  <c:v>59.995663</c:v>
                </c:pt>
                <c:pt idx="1074">
                  <c:v>59.995753999999998</c:v>
                </c:pt>
                <c:pt idx="1075">
                  <c:v>59.995773</c:v>
                </c:pt>
                <c:pt idx="1076">
                  <c:v>59.995834000000002</c:v>
                </c:pt>
                <c:pt idx="1077">
                  <c:v>59.995891999999998</c:v>
                </c:pt>
                <c:pt idx="1078">
                  <c:v>59.995978999999998</c:v>
                </c:pt>
                <c:pt idx="1079">
                  <c:v>59.995995000000001</c:v>
                </c:pt>
                <c:pt idx="1080">
                  <c:v>59.996056000000003</c:v>
                </c:pt>
                <c:pt idx="1081">
                  <c:v>59.996108999999997</c:v>
                </c:pt>
                <c:pt idx="1082">
                  <c:v>59.996197000000002</c:v>
                </c:pt>
                <c:pt idx="1083">
                  <c:v>59.996208000000003</c:v>
                </c:pt>
                <c:pt idx="1084">
                  <c:v>59.996265000000001</c:v>
                </c:pt>
                <c:pt idx="1085">
                  <c:v>59.996319</c:v>
                </c:pt>
                <c:pt idx="1086">
                  <c:v>59.996406999999998</c:v>
                </c:pt>
                <c:pt idx="1087">
                  <c:v>59.996417999999998</c:v>
                </c:pt>
                <c:pt idx="1088">
                  <c:v>59.996471</c:v>
                </c:pt>
                <c:pt idx="1089">
                  <c:v>59.996521000000001</c:v>
                </c:pt>
                <c:pt idx="1090">
                  <c:v>59.996600999999998</c:v>
                </c:pt>
                <c:pt idx="1091">
                  <c:v>59.996613000000004</c:v>
                </c:pt>
                <c:pt idx="1092">
                  <c:v>59.996662000000001</c:v>
                </c:pt>
                <c:pt idx="1093">
                  <c:v>59.996712000000002</c:v>
                </c:pt>
                <c:pt idx="1094">
                  <c:v>59.996796000000003</c:v>
                </c:pt>
                <c:pt idx="1095">
                  <c:v>59.996803</c:v>
                </c:pt>
                <c:pt idx="1096">
                  <c:v>59.996853000000002</c:v>
                </c:pt>
                <c:pt idx="1097">
                  <c:v>59.996898999999999</c:v>
                </c:pt>
                <c:pt idx="1098">
                  <c:v>59.996983</c:v>
                </c:pt>
                <c:pt idx="1099">
                  <c:v>59.996986</c:v>
                </c:pt>
                <c:pt idx="1100">
                  <c:v>59.997036000000001</c:v>
                </c:pt>
                <c:pt idx="1101">
                  <c:v>59.997078000000002</c:v>
                </c:pt>
                <c:pt idx="1102">
                  <c:v>59.997157999999999</c:v>
                </c:pt>
                <c:pt idx="1103">
                  <c:v>59.997162000000003</c:v>
                </c:pt>
                <c:pt idx="1104">
                  <c:v>59.997208000000001</c:v>
                </c:pt>
                <c:pt idx="1105">
                  <c:v>59.997250000000001</c:v>
                </c:pt>
                <c:pt idx="1106">
                  <c:v>59.997326000000001</c:v>
                </c:pt>
                <c:pt idx="1107">
                  <c:v>59.997329999999998</c:v>
                </c:pt>
                <c:pt idx="1108">
                  <c:v>59.997371999999999</c:v>
                </c:pt>
                <c:pt idx="1109">
                  <c:v>59.997413999999999</c:v>
                </c:pt>
                <c:pt idx="1110">
                  <c:v>59.997486000000002</c:v>
                </c:pt>
                <c:pt idx="1111">
                  <c:v>59.997486000000002</c:v>
                </c:pt>
                <c:pt idx="1112">
                  <c:v>59.997528000000003</c:v>
                </c:pt>
                <c:pt idx="1113">
                  <c:v>59.997565999999999</c:v>
                </c:pt>
                <c:pt idx="1114">
                  <c:v>59.997638999999999</c:v>
                </c:pt>
                <c:pt idx="1115">
                  <c:v>59.997638999999999</c:v>
                </c:pt>
                <c:pt idx="1116">
                  <c:v>59.997681</c:v>
                </c:pt>
                <c:pt idx="1117">
                  <c:v>59.997714999999999</c:v>
                </c:pt>
                <c:pt idx="1118">
                  <c:v>59.997784000000003</c:v>
                </c:pt>
                <c:pt idx="1119">
                  <c:v>59.997779999999999</c:v>
                </c:pt>
                <c:pt idx="1120">
                  <c:v>59.997818000000002</c:v>
                </c:pt>
                <c:pt idx="1121">
                  <c:v>59.997855999999999</c:v>
                </c:pt>
                <c:pt idx="1122">
                  <c:v>59.997917000000001</c:v>
                </c:pt>
                <c:pt idx="1123">
                  <c:v>59.997912999999997</c:v>
                </c:pt>
                <c:pt idx="1124">
                  <c:v>59.997951999999998</c:v>
                </c:pt>
                <c:pt idx="1125">
                  <c:v>59.997982</c:v>
                </c:pt>
                <c:pt idx="1126">
                  <c:v>59.998047</c:v>
                </c:pt>
                <c:pt idx="1127">
                  <c:v>59.998038999999999</c:v>
                </c:pt>
                <c:pt idx="1128">
                  <c:v>59.998077000000002</c:v>
                </c:pt>
                <c:pt idx="1129">
                  <c:v>59.998108000000002</c:v>
                </c:pt>
                <c:pt idx="1130">
                  <c:v>59.998168999999997</c:v>
                </c:pt>
                <c:pt idx="1131">
                  <c:v>59.998161000000003</c:v>
                </c:pt>
                <c:pt idx="1132">
                  <c:v>59.998196</c:v>
                </c:pt>
                <c:pt idx="1133">
                  <c:v>59.998226000000003</c:v>
                </c:pt>
                <c:pt idx="1134">
                  <c:v>59.998283000000001</c:v>
                </c:pt>
                <c:pt idx="1135">
                  <c:v>59.998275999999997</c:v>
                </c:pt>
                <c:pt idx="1136">
                  <c:v>59.998305999999999</c:v>
                </c:pt>
                <c:pt idx="1137">
                  <c:v>59.998336999999999</c:v>
                </c:pt>
                <c:pt idx="1138">
                  <c:v>59.998393999999998</c:v>
                </c:pt>
                <c:pt idx="1139">
                  <c:v>59.998382999999997</c:v>
                </c:pt>
                <c:pt idx="1140">
                  <c:v>59.998412999999999</c:v>
                </c:pt>
                <c:pt idx="1141">
                  <c:v>59.998440000000002</c:v>
                </c:pt>
                <c:pt idx="1142">
                  <c:v>59.998497</c:v>
                </c:pt>
                <c:pt idx="1143">
                  <c:v>59.998486</c:v>
                </c:pt>
                <c:pt idx="1144">
                  <c:v>59.998516000000002</c:v>
                </c:pt>
                <c:pt idx="1145">
                  <c:v>59.998542999999998</c:v>
                </c:pt>
                <c:pt idx="1146">
                  <c:v>59.998595999999999</c:v>
                </c:pt>
                <c:pt idx="1147">
                  <c:v>59.998584999999999</c:v>
                </c:pt>
                <c:pt idx="1148">
                  <c:v>59.998610999999997</c:v>
                </c:pt>
                <c:pt idx="1149">
                  <c:v>59.998638</c:v>
                </c:pt>
                <c:pt idx="1150">
                  <c:v>59.998691999999998</c:v>
                </c:pt>
                <c:pt idx="1151">
                  <c:v>59.998676000000003</c:v>
                </c:pt>
                <c:pt idx="1152">
                  <c:v>59.998702999999999</c:v>
                </c:pt>
                <c:pt idx="1153">
                  <c:v>59.998725999999998</c:v>
                </c:pt>
                <c:pt idx="1154">
                  <c:v>59.998778999999999</c:v>
                </c:pt>
                <c:pt idx="1155">
                  <c:v>59.998767999999998</c:v>
                </c:pt>
                <c:pt idx="1156">
                  <c:v>59.998790999999997</c:v>
                </c:pt>
                <c:pt idx="1157">
                  <c:v>59.998814000000003</c:v>
                </c:pt>
                <c:pt idx="1158">
                  <c:v>59.998863</c:v>
                </c:pt>
                <c:pt idx="1159">
                  <c:v>59.998848000000002</c:v>
                </c:pt>
                <c:pt idx="1160">
                  <c:v>59.998874999999998</c:v>
                </c:pt>
                <c:pt idx="1161">
                  <c:v>59.998894</c:v>
                </c:pt>
                <c:pt idx="1162">
                  <c:v>59.998942999999997</c:v>
                </c:pt>
                <c:pt idx="1163">
                  <c:v>59.998927999999999</c:v>
                </c:pt>
                <c:pt idx="1164">
                  <c:v>59.998950999999998</c:v>
                </c:pt>
                <c:pt idx="1165">
                  <c:v>59.99897</c:v>
                </c:pt>
                <c:pt idx="1166">
                  <c:v>59.999015999999997</c:v>
                </c:pt>
                <c:pt idx="1167">
                  <c:v>59.999001</c:v>
                </c:pt>
                <c:pt idx="1168">
                  <c:v>59.999023000000001</c:v>
                </c:pt>
                <c:pt idx="1169">
                  <c:v>59.999043</c:v>
                </c:pt>
                <c:pt idx="1170">
                  <c:v>59.999088</c:v>
                </c:pt>
                <c:pt idx="1171">
                  <c:v>59.999068999999999</c:v>
                </c:pt>
                <c:pt idx="1172">
                  <c:v>59.999088</c:v>
                </c:pt>
                <c:pt idx="1173">
                  <c:v>59.999107000000002</c:v>
                </c:pt>
                <c:pt idx="1174">
                  <c:v>59.999153</c:v>
                </c:pt>
                <c:pt idx="1175">
                  <c:v>59.999130000000001</c:v>
                </c:pt>
                <c:pt idx="1176">
                  <c:v>59.999153</c:v>
                </c:pt>
                <c:pt idx="1177">
                  <c:v>59.999167999999997</c:v>
                </c:pt>
                <c:pt idx="1178">
                  <c:v>59.999209999999998</c:v>
                </c:pt>
                <c:pt idx="1179">
                  <c:v>59.999191000000003</c:v>
                </c:pt>
                <c:pt idx="1180">
                  <c:v>59.999206999999998</c:v>
                </c:pt>
                <c:pt idx="1181">
                  <c:v>59.999222000000003</c:v>
                </c:pt>
                <c:pt idx="1182">
                  <c:v>59.999263999999997</c:v>
                </c:pt>
                <c:pt idx="1183">
                  <c:v>59.999240999999998</c:v>
                </c:pt>
                <c:pt idx="1184">
                  <c:v>59.999256000000003</c:v>
                </c:pt>
                <c:pt idx="1185">
                  <c:v>59.999271</c:v>
                </c:pt>
                <c:pt idx="1186">
                  <c:v>59.999310000000001</c:v>
                </c:pt>
                <c:pt idx="1187">
                  <c:v>59.999287000000002</c:v>
                </c:pt>
                <c:pt idx="1188">
                  <c:v>59.999302</c:v>
                </c:pt>
                <c:pt idx="1189">
                  <c:v>59.999313000000001</c:v>
                </c:pt>
                <c:pt idx="1190">
                  <c:v>59.999352000000002</c:v>
                </c:pt>
                <c:pt idx="1191">
                  <c:v>59.999332000000003</c:v>
                </c:pt>
                <c:pt idx="1192">
                  <c:v>59.999344000000001</c:v>
                </c:pt>
                <c:pt idx="1193">
                  <c:v>59.999352000000002</c:v>
                </c:pt>
                <c:pt idx="1194">
                  <c:v>59.999389999999998</c:v>
                </c:pt>
                <c:pt idx="1195">
                  <c:v>59.999366999999999</c:v>
                </c:pt>
                <c:pt idx="1196">
                  <c:v>59.999378</c:v>
                </c:pt>
                <c:pt idx="1197">
                  <c:v>59.999386000000001</c:v>
                </c:pt>
                <c:pt idx="1198">
                  <c:v>59.999420000000001</c:v>
                </c:pt>
                <c:pt idx="1199">
                  <c:v>59.999397000000002</c:v>
                </c:pt>
                <c:pt idx="1200">
                  <c:v>59.999405000000003</c:v>
                </c:pt>
                <c:pt idx="1201">
                  <c:v>59.999412999999997</c:v>
                </c:pt>
                <c:pt idx="1202">
                  <c:v>59.999451000000001</c:v>
                </c:pt>
                <c:pt idx="1203">
                  <c:v>59.999420000000001</c:v>
                </c:pt>
                <c:pt idx="1204">
                  <c:v>59.999428000000002</c:v>
                </c:pt>
                <c:pt idx="1205">
                  <c:v>59.999434999999998</c:v>
                </c:pt>
                <c:pt idx="1206">
                  <c:v>59.999465999999998</c:v>
                </c:pt>
                <c:pt idx="1207">
                  <c:v>59.999439000000002</c:v>
                </c:pt>
                <c:pt idx="1208">
                  <c:v>59.999447000000004</c:v>
                </c:pt>
                <c:pt idx="1209">
                  <c:v>59.999451000000001</c:v>
                </c:pt>
                <c:pt idx="1210">
                  <c:v>59.999481000000003</c:v>
                </c:pt>
                <c:pt idx="1211">
                  <c:v>59.999454</c:v>
                </c:pt>
                <c:pt idx="1212">
                  <c:v>59.999457999999997</c:v>
                </c:pt>
                <c:pt idx="1213">
                  <c:v>59.999457999999997</c:v>
                </c:pt>
                <c:pt idx="1214">
                  <c:v>59.999488999999997</c:v>
                </c:pt>
                <c:pt idx="1215">
                  <c:v>59.999457999999997</c:v>
                </c:pt>
                <c:pt idx="1216">
                  <c:v>59.999457999999997</c:v>
                </c:pt>
                <c:pt idx="1217">
                  <c:v>59.999462000000001</c:v>
                </c:pt>
                <c:pt idx="1218">
                  <c:v>59.999493000000001</c:v>
                </c:pt>
                <c:pt idx="1219">
                  <c:v>59.999457999999997</c:v>
                </c:pt>
                <c:pt idx="1220">
                  <c:v>59.999457999999997</c:v>
                </c:pt>
                <c:pt idx="1221">
                  <c:v>59.999457999999997</c:v>
                </c:pt>
                <c:pt idx="1222">
                  <c:v>59.999485</c:v>
                </c:pt>
                <c:pt idx="1223">
                  <c:v>59.999454</c:v>
                </c:pt>
                <c:pt idx="1224">
                  <c:v>59.999454</c:v>
                </c:pt>
                <c:pt idx="1225">
                  <c:v>59.999454</c:v>
                </c:pt>
                <c:pt idx="1226">
                  <c:v>59.999476999999999</c:v>
                </c:pt>
                <c:pt idx="1227">
                  <c:v>59.999442999999999</c:v>
                </c:pt>
                <c:pt idx="1228">
                  <c:v>59.999442999999999</c:v>
                </c:pt>
                <c:pt idx="1229">
                  <c:v>59.999439000000002</c:v>
                </c:pt>
                <c:pt idx="1230">
                  <c:v>59.999462000000001</c:v>
                </c:pt>
                <c:pt idx="1231">
                  <c:v>59.999428000000002</c:v>
                </c:pt>
                <c:pt idx="1232">
                  <c:v>59.999428000000002</c:v>
                </c:pt>
                <c:pt idx="1233">
                  <c:v>59.999423999999998</c:v>
                </c:pt>
                <c:pt idx="1234">
                  <c:v>59.999447000000004</c:v>
                </c:pt>
                <c:pt idx="1235">
                  <c:v>59.999409</c:v>
                </c:pt>
                <c:pt idx="1236">
                  <c:v>59.999409</c:v>
                </c:pt>
                <c:pt idx="1237">
                  <c:v>59.999400999999999</c:v>
                </c:pt>
                <c:pt idx="1238">
                  <c:v>59.999423999999998</c:v>
                </c:pt>
                <c:pt idx="1239">
                  <c:v>59.999389999999998</c:v>
                </c:pt>
                <c:pt idx="1240">
                  <c:v>59.999386000000001</c:v>
                </c:pt>
                <c:pt idx="1241">
                  <c:v>59.999381999999997</c:v>
                </c:pt>
                <c:pt idx="1242">
                  <c:v>59.999400999999999</c:v>
                </c:pt>
                <c:pt idx="1243">
                  <c:v>59.999366999999999</c:v>
                </c:pt>
                <c:pt idx="1244">
                  <c:v>59.999363000000002</c:v>
                </c:pt>
                <c:pt idx="1245">
                  <c:v>59.999355000000001</c:v>
                </c:pt>
                <c:pt idx="1246">
                  <c:v>59.999378</c:v>
                </c:pt>
                <c:pt idx="1247">
                  <c:v>59.999344000000001</c:v>
                </c:pt>
                <c:pt idx="1248">
                  <c:v>59.999336</c:v>
                </c:pt>
                <c:pt idx="1249">
                  <c:v>59.999332000000003</c:v>
                </c:pt>
                <c:pt idx="1250">
                  <c:v>59.999352000000002</c:v>
                </c:pt>
                <c:pt idx="1251">
                  <c:v>59.999313000000001</c:v>
                </c:pt>
                <c:pt idx="1252">
                  <c:v>59.999310000000001</c:v>
                </c:pt>
                <c:pt idx="1253">
                  <c:v>59.999302</c:v>
                </c:pt>
                <c:pt idx="1254">
                  <c:v>59.999324999999999</c:v>
                </c:pt>
                <c:pt idx="1255">
                  <c:v>59.999287000000002</c:v>
                </c:pt>
                <c:pt idx="1256">
                  <c:v>59.999282999999998</c:v>
                </c:pt>
                <c:pt idx="1257">
                  <c:v>59.999274999999997</c:v>
                </c:pt>
                <c:pt idx="1258">
                  <c:v>59.999293999999999</c:v>
                </c:pt>
                <c:pt idx="1259">
                  <c:v>59.999256000000003</c:v>
                </c:pt>
                <c:pt idx="1260">
                  <c:v>59.999251999999998</c:v>
                </c:pt>
                <c:pt idx="1261">
                  <c:v>59.999245000000002</c:v>
                </c:pt>
                <c:pt idx="1262">
                  <c:v>59.999263999999997</c:v>
                </c:pt>
                <c:pt idx="1263">
                  <c:v>59.999229</c:v>
                </c:pt>
                <c:pt idx="1264">
                  <c:v>59.999222000000003</c:v>
                </c:pt>
                <c:pt idx="1265">
                  <c:v>59.999214000000002</c:v>
                </c:pt>
                <c:pt idx="1266">
                  <c:v>59.999229</c:v>
                </c:pt>
                <c:pt idx="1267">
                  <c:v>59.999191000000003</c:v>
                </c:pt>
                <c:pt idx="1268">
                  <c:v>59.999186999999999</c:v>
                </c:pt>
                <c:pt idx="1269">
                  <c:v>59.999180000000003</c:v>
                </c:pt>
                <c:pt idx="1270">
                  <c:v>59.999198999999997</c:v>
                </c:pt>
                <c:pt idx="1271">
                  <c:v>59.999161000000001</c:v>
                </c:pt>
                <c:pt idx="1272">
                  <c:v>59.999153</c:v>
                </c:pt>
                <c:pt idx="1273">
                  <c:v>59.999146000000003</c:v>
                </c:pt>
                <c:pt idx="1274">
                  <c:v>59.999161000000001</c:v>
                </c:pt>
                <c:pt idx="1275">
                  <c:v>59.999119</c:v>
                </c:pt>
                <c:pt idx="1276">
                  <c:v>59.999115000000003</c:v>
                </c:pt>
                <c:pt idx="1277">
                  <c:v>59.999107000000002</c:v>
                </c:pt>
                <c:pt idx="1278">
                  <c:v>59.999119</c:v>
                </c:pt>
                <c:pt idx="1279">
                  <c:v>59.999080999999997</c:v>
                </c:pt>
                <c:pt idx="1280">
                  <c:v>59.999073000000003</c:v>
                </c:pt>
                <c:pt idx="1281">
                  <c:v>59.999062000000002</c:v>
                </c:pt>
                <c:pt idx="1282">
                  <c:v>59.999080999999997</c:v>
                </c:pt>
                <c:pt idx="1283">
                  <c:v>59.999039000000003</c:v>
                </c:pt>
                <c:pt idx="1284">
                  <c:v>59.999031000000002</c:v>
                </c:pt>
                <c:pt idx="1285">
                  <c:v>59.999020000000002</c:v>
                </c:pt>
                <c:pt idx="1286">
                  <c:v>59.999034999999999</c:v>
                </c:pt>
                <c:pt idx="1287">
                  <c:v>59.998997000000003</c:v>
                </c:pt>
                <c:pt idx="1288">
                  <c:v>59.998984999999998</c:v>
                </c:pt>
                <c:pt idx="1289">
                  <c:v>59.998973999999997</c:v>
                </c:pt>
                <c:pt idx="1290">
                  <c:v>59.998989000000002</c:v>
                </c:pt>
                <c:pt idx="1291">
                  <c:v>59.998947000000001</c:v>
                </c:pt>
                <c:pt idx="1292">
                  <c:v>59.998939999999997</c:v>
                </c:pt>
                <c:pt idx="1293">
                  <c:v>59.998927999999999</c:v>
                </c:pt>
                <c:pt idx="1294">
                  <c:v>59.998939999999997</c:v>
                </c:pt>
                <c:pt idx="1295">
                  <c:v>59.998897999999997</c:v>
                </c:pt>
                <c:pt idx="1296">
                  <c:v>59.998885999999999</c:v>
                </c:pt>
                <c:pt idx="1297">
                  <c:v>59.998877999999998</c:v>
                </c:pt>
                <c:pt idx="1298">
                  <c:v>59.998890000000003</c:v>
                </c:pt>
                <c:pt idx="1299">
                  <c:v>59.998848000000002</c:v>
                </c:pt>
                <c:pt idx="1300">
                  <c:v>59.998837000000002</c:v>
                </c:pt>
                <c:pt idx="1301">
                  <c:v>59.998824999999997</c:v>
                </c:pt>
                <c:pt idx="1302">
                  <c:v>59.998832999999998</c:v>
                </c:pt>
                <c:pt idx="1303">
                  <c:v>59.998795000000001</c:v>
                </c:pt>
                <c:pt idx="1304">
                  <c:v>59.998778999999999</c:v>
                </c:pt>
                <c:pt idx="1305">
                  <c:v>59.998772000000002</c:v>
                </c:pt>
                <c:pt idx="1306">
                  <c:v>59.998778999999999</c:v>
                </c:pt>
                <c:pt idx="1307">
                  <c:v>59.998733999999999</c:v>
                </c:pt>
                <c:pt idx="1308">
                  <c:v>59.998722000000001</c:v>
                </c:pt>
                <c:pt idx="1309">
                  <c:v>59.998711</c:v>
                </c:pt>
                <c:pt idx="1310">
                  <c:v>59.998714</c:v>
                </c:pt>
                <c:pt idx="1311">
                  <c:v>59.998671999999999</c:v>
                </c:pt>
                <c:pt idx="1312">
                  <c:v>59.998657000000001</c:v>
                </c:pt>
                <c:pt idx="1313">
                  <c:v>59.998646000000001</c:v>
                </c:pt>
                <c:pt idx="1314">
                  <c:v>59.998657000000001</c:v>
                </c:pt>
                <c:pt idx="1315">
                  <c:v>59.998607999999997</c:v>
                </c:pt>
                <c:pt idx="1316">
                  <c:v>59.998595999999999</c:v>
                </c:pt>
                <c:pt idx="1317">
                  <c:v>59.998576999999997</c:v>
                </c:pt>
                <c:pt idx="1318">
                  <c:v>59.998589000000003</c:v>
                </c:pt>
                <c:pt idx="1319">
                  <c:v>59.998542999999998</c:v>
                </c:pt>
                <c:pt idx="1320">
                  <c:v>59.998528</c:v>
                </c:pt>
                <c:pt idx="1321">
                  <c:v>59.998508000000001</c:v>
                </c:pt>
                <c:pt idx="1322">
                  <c:v>59.998516000000002</c:v>
                </c:pt>
                <c:pt idx="1323">
                  <c:v>59.998469999999998</c:v>
                </c:pt>
                <c:pt idx="1324">
                  <c:v>59.998455</c:v>
                </c:pt>
                <c:pt idx="1325">
                  <c:v>59.998435999999998</c:v>
                </c:pt>
                <c:pt idx="1326">
                  <c:v>59.998440000000002</c:v>
                </c:pt>
                <c:pt idx="1327">
                  <c:v>59.998393999999998</c:v>
                </c:pt>
                <c:pt idx="1328">
                  <c:v>59.998375000000003</c:v>
                </c:pt>
                <c:pt idx="1329">
                  <c:v>59.998359999999998</c:v>
                </c:pt>
                <c:pt idx="1330">
                  <c:v>59.998367000000002</c:v>
                </c:pt>
                <c:pt idx="1331">
                  <c:v>59.998317999999998</c:v>
                </c:pt>
                <c:pt idx="1332">
                  <c:v>59.998302000000002</c:v>
                </c:pt>
                <c:pt idx="1333">
                  <c:v>59.998283000000001</c:v>
                </c:pt>
                <c:pt idx="1334">
                  <c:v>59.998286999999998</c:v>
                </c:pt>
                <c:pt idx="1335">
                  <c:v>59.998241</c:v>
                </c:pt>
                <c:pt idx="1336">
                  <c:v>59.998221999999998</c:v>
                </c:pt>
                <c:pt idx="1337">
                  <c:v>59.998202999999997</c:v>
                </c:pt>
                <c:pt idx="1338">
                  <c:v>59.998207000000001</c:v>
                </c:pt>
                <c:pt idx="1339">
                  <c:v>59.998161000000003</c:v>
                </c:pt>
                <c:pt idx="1340">
                  <c:v>59.998142000000001</c:v>
                </c:pt>
                <c:pt idx="1341">
                  <c:v>59.998126999999997</c:v>
                </c:pt>
                <c:pt idx="1342">
                  <c:v>59.998131000000001</c:v>
                </c:pt>
                <c:pt idx="1343">
                  <c:v>59.998080999999999</c:v>
                </c:pt>
                <c:pt idx="1344">
                  <c:v>59.998061999999997</c:v>
                </c:pt>
                <c:pt idx="1345">
                  <c:v>59.998043000000003</c:v>
                </c:pt>
                <c:pt idx="1346">
                  <c:v>59.998047</c:v>
                </c:pt>
                <c:pt idx="1347">
                  <c:v>59.998001000000002</c:v>
                </c:pt>
                <c:pt idx="1348">
                  <c:v>59.997982</c:v>
                </c:pt>
                <c:pt idx="1349">
                  <c:v>59.997967000000003</c:v>
                </c:pt>
                <c:pt idx="1350">
                  <c:v>59.997971</c:v>
                </c:pt>
                <c:pt idx="1351">
                  <c:v>59.997920999999998</c:v>
                </c:pt>
                <c:pt idx="1352">
                  <c:v>59.997906</c:v>
                </c:pt>
                <c:pt idx="1353">
                  <c:v>59.997883000000002</c:v>
                </c:pt>
                <c:pt idx="1354">
                  <c:v>59.997889999999998</c:v>
                </c:pt>
                <c:pt idx="1355">
                  <c:v>59.997841000000001</c:v>
                </c:pt>
                <c:pt idx="1356">
                  <c:v>59.997821999999999</c:v>
                </c:pt>
                <c:pt idx="1357">
                  <c:v>59.997802999999998</c:v>
                </c:pt>
                <c:pt idx="1358">
                  <c:v>59.997807000000002</c:v>
                </c:pt>
                <c:pt idx="1359">
                  <c:v>59.997760999999997</c:v>
                </c:pt>
                <c:pt idx="1360">
                  <c:v>59.997742000000002</c:v>
                </c:pt>
                <c:pt idx="1361">
                  <c:v>59.997726</c:v>
                </c:pt>
                <c:pt idx="1362">
                  <c:v>59.997729999999997</c:v>
                </c:pt>
                <c:pt idx="1363">
                  <c:v>59.997681</c:v>
                </c:pt>
                <c:pt idx="1364">
                  <c:v>59.997661999999998</c:v>
                </c:pt>
                <c:pt idx="1365">
                  <c:v>59.997642999999997</c:v>
                </c:pt>
                <c:pt idx="1366">
                  <c:v>59.997646000000003</c:v>
                </c:pt>
                <c:pt idx="1367">
                  <c:v>59.997601000000003</c:v>
                </c:pt>
                <c:pt idx="1368">
                  <c:v>59.997580999999997</c:v>
                </c:pt>
                <c:pt idx="1369">
                  <c:v>59.997562000000002</c:v>
                </c:pt>
                <c:pt idx="1370">
                  <c:v>59.997565999999999</c:v>
                </c:pt>
                <c:pt idx="1371">
                  <c:v>59.997517000000002</c:v>
                </c:pt>
                <c:pt idx="1372">
                  <c:v>59.997501</c:v>
                </c:pt>
                <c:pt idx="1373">
                  <c:v>59.997478000000001</c:v>
                </c:pt>
                <c:pt idx="1374">
                  <c:v>59.997481999999998</c:v>
                </c:pt>
                <c:pt idx="1375">
                  <c:v>59.997436999999998</c:v>
                </c:pt>
                <c:pt idx="1376">
                  <c:v>59.997413999999999</c:v>
                </c:pt>
                <c:pt idx="1377">
                  <c:v>59.997397999999997</c:v>
                </c:pt>
                <c:pt idx="1378">
                  <c:v>59.997397999999997</c:v>
                </c:pt>
                <c:pt idx="1379">
                  <c:v>59.997349</c:v>
                </c:pt>
                <c:pt idx="1380">
                  <c:v>59.997334000000002</c:v>
                </c:pt>
                <c:pt idx="1381">
                  <c:v>59.997311000000003</c:v>
                </c:pt>
                <c:pt idx="1382">
                  <c:v>59.997314000000003</c:v>
                </c:pt>
                <c:pt idx="1383">
                  <c:v>59.997264999999999</c:v>
                </c:pt>
                <c:pt idx="1384">
                  <c:v>59.997245999999997</c:v>
                </c:pt>
                <c:pt idx="1385">
                  <c:v>59.997227000000002</c:v>
                </c:pt>
                <c:pt idx="1386">
                  <c:v>59.997227000000002</c:v>
                </c:pt>
                <c:pt idx="1387">
                  <c:v>59.997180999999998</c:v>
                </c:pt>
                <c:pt idx="1388">
                  <c:v>59.997166</c:v>
                </c:pt>
                <c:pt idx="1389">
                  <c:v>59.997143000000001</c:v>
                </c:pt>
                <c:pt idx="1390">
                  <c:v>59.997146999999998</c:v>
                </c:pt>
                <c:pt idx="1391">
                  <c:v>59.997096999999997</c:v>
                </c:pt>
                <c:pt idx="1392">
                  <c:v>59.997078000000002</c:v>
                </c:pt>
                <c:pt idx="1393">
                  <c:v>59.997055000000003</c:v>
                </c:pt>
                <c:pt idx="1394">
                  <c:v>59.997059</c:v>
                </c:pt>
                <c:pt idx="1395">
                  <c:v>59.997008999999998</c:v>
                </c:pt>
                <c:pt idx="1396">
                  <c:v>59.996994000000001</c:v>
                </c:pt>
                <c:pt idx="1397">
                  <c:v>59.996971000000002</c:v>
                </c:pt>
                <c:pt idx="1398">
                  <c:v>59.996974999999999</c:v>
                </c:pt>
                <c:pt idx="1399">
                  <c:v>59.996924999999997</c:v>
                </c:pt>
                <c:pt idx="1400">
                  <c:v>59.996906000000003</c:v>
                </c:pt>
                <c:pt idx="1401">
                  <c:v>59.996882999999997</c:v>
                </c:pt>
                <c:pt idx="1402">
                  <c:v>59.996887000000001</c:v>
                </c:pt>
                <c:pt idx="1403">
                  <c:v>59.996837999999997</c:v>
                </c:pt>
                <c:pt idx="1404">
                  <c:v>59.996822000000002</c:v>
                </c:pt>
                <c:pt idx="1405">
                  <c:v>59.996799000000003</c:v>
                </c:pt>
                <c:pt idx="1406">
                  <c:v>59.996799000000003</c:v>
                </c:pt>
                <c:pt idx="1407">
                  <c:v>59.996754000000003</c:v>
                </c:pt>
                <c:pt idx="1408">
                  <c:v>59.996730999999997</c:v>
                </c:pt>
                <c:pt idx="1409">
                  <c:v>59.996712000000002</c:v>
                </c:pt>
                <c:pt idx="1410">
                  <c:v>59.996712000000002</c:v>
                </c:pt>
                <c:pt idx="1411">
                  <c:v>59.996662000000001</c:v>
                </c:pt>
                <c:pt idx="1412">
                  <c:v>59.996647000000003</c:v>
                </c:pt>
                <c:pt idx="1413">
                  <c:v>59.996623999999997</c:v>
                </c:pt>
                <c:pt idx="1414">
                  <c:v>59.996623999999997</c:v>
                </c:pt>
                <c:pt idx="1415">
                  <c:v>59.996578</c:v>
                </c:pt>
                <c:pt idx="1416">
                  <c:v>59.996555000000001</c:v>
                </c:pt>
                <c:pt idx="1417">
                  <c:v>59.996535999999999</c:v>
                </c:pt>
                <c:pt idx="1418">
                  <c:v>59.996535999999999</c:v>
                </c:pt>
                <c:pt idx="1419">
                  <c:v>59.996487000000002</c:v>
                </c:pt>
                <c:pt idx="1420">
                  <c:v>59.996468</c:v>
                </c:pt>
                <c:pt idx="1421">
                  <c:v>59.996445000000001</c:v>
                </c:pt>
                <c:pt idx="1422">
                  <c:v>59.996445000000001</c:v>
                </c:pt>
                <c:pt idx="1423">
                  <c:v>59.996395</c:v>
                </c:pt>
                <c:pt idx="1424">
                  <c:v>59.996372000000001</c:v>
                </c:pt>
                <c:pt idx="1425">
                  <c:v>59.996352999999999</c:v>
                </c:pt>
                <c:pt idx="1426">
                  <c:v>59.996352999999999</c:v>
                </c:pt>
                <c:pt idx="1427">
                  <c:v>59.996304000000002</c:v>
                </c:pt>
                <c:pt idx="1428">
                  <c:v>59.996281000000003</c:v>
                </c:pt>
                <c:pt idx="1429">
                  <c:v>59.996257999999997</c:v>
                </c:pt>
                <c:pt idx="1430">
                  <c:v>59.996257999999997</c:v>
                </c:pt>
                <c:pt idx="1431">
                  <c:v>59.996212</c:v>
                </c:pt>
                <c:pt idx="1432">
                  <c:v>59.996192999999998</c:v>
                </c:pt>
                <c:pt idx="1433">
                  <c:v>59.996169999999999</c:v>
                </c:pt>
                <c:pt idx="1434">
                  <c:v>59.996169999999999</c:v>
                </c:pt>
                <c:pt idx="1435">
                  <c:v>59.996119999999998</c:v>
                </c:pt>
                <c:pt idx="1436">
                  <c:v>59.996098000000003</c:v>
                </c:pt>
                <c:pt idx="1437">
                  <c:v>59.996077999999997</c:v>
                </c:pt>
                <c:pt idx="1438">
                  <c:v>59.996077999999997</c:v>
                </c:pt>
                <c:pt idx="1439">
                  <c:v>59.996025000000003</c:v>
                </c:pt>
                <c:pt idx="1440">
                  <c:v>59.996006000000001</c:v>
                </c:pt>
                <c:pt idx="1441">
                  <c:v>59.995983000000003</c:v>
                </c:pt>
                <c:pt idx="1442">
                  <c:v>59.995983000000003</c:v>
                </c:pt>
                <c:pt idx="1443">
                  <c:v>59.995933999999998</c:v>
                </c:pt>
                <c:pt idx="1444">
                  <c:v>59.995913999999999</c:v>
                </c:pt>
                <c:pt idx="1445">
                  <c:v>59.995894999999997</c:v>
                </c:pt>
                <c:pt idx="1446">
                  <c:v>59.995894999999997</c:v>
                </c:pt>
                <c:pt idx="1447">
                  <c:v>59.995846</c:v>
                </c:pt>
                <c:pt idx="1448">
                  <c:v>59.995823000000001</c:v>
                </c:pt>
                <c:pt idx="1449">
                  <c:v>59.995800000000003</c:v>
                </c:pt>
                <c:pt idx="1450">
                  <c:v>59.995800000000003</c:v>
                </c:pt>
                <c:pt idx="1451">
                  <c:v>59.995753999999998</c:v>
                </c:pt>
                <c:pt idx="1452">
                  <c:v>59.995735000000003</c:v>
                </c:pt>
                <c:pt idx="1453">
                  <c:v>59.995711999999997</c:v>
                </c:pt>
                <c:pt idx="1454">
                  <c:v>59.995716000000002</c:v>
                </c:pt>
                <c:pt idx="1455">
                  <c:v>59.995666999999997</c:v>
                </c:pt>
                <c:pt idx="1456">
                  <c:v>59.995643999999999</c:v>
                </c:pt>
                <c:pt idx="1457">
                  <c:v>59.995621</c:v>
                </c:pt>
                <c:pt idx="1458">
                  <c:v>59.995624999999997</c:v>
                </c:pt>
                <c:pt idx="1459">
                  <c:v>59.995575000000002</c:v>
                </c:pt>
                <c:pt idx="1460">
                  <c:v>59.995556000000001</c:v>
                </c:pt>
                <c:pt idx="1461">
                  <c:v>59.995533000000002</c:v>
                </c:pt>
                <c:pt idx="1462">
                  <c:v>59.995533000000002</c:v>
                </c:pt>
                <c:pt idx="1463">
                  <c:v>59.995486999999997</c:v>
                </c:pt>
                <c:pt idx="1464">
                  <c:v>59.995463999999998</c:v>
                </c:pt>
                <c:pt idx="1465">
                  <c:v>59.995444999999997</c:v>
                </c:pt>
                <c:pt idx="1466">
                  <c:v>59.995449000000001</c:v>
                </c:pt>
                <c:pt idx="1467">
                  <c:v>59.995396</c:v>
                </c:pt>
                <c:pt idx="1468">
                  <c:v>59.995376999999998</c:v>
                </c:pt>
                <c:pt idx="1469">
                  <c:v>59.995353999999999</c:v>
                </c:pt>
                <c:pt idx="1470">
                  <c:v>59.995353999999999</c:v>
                </c:pt>
                <c:pt idx="1471">
                  <c:v>59.995308000000001</c:v>
                </c:pt>
                <c:pt idx="1472">
                  <c:v>59.995285000000003</c:v>
                </c:pt>
                <c:pt idx="1473">
                  <c:v>59.995266000000001</c:v>
                </c:pt>
                <c:pt idx="1474">
                  <c:v>59.995266000000001</c:v>
                </c:pt>
                <c:pt idx="1475">
                  <c:v>59.995215999999999</c:v>
                </c:pt>
                <c:pt idx="1476">
                  <c:v>59.995193</c:v>
                </c:pt>
                <c:pt idx="1477">
                  <c:v>59.995170999999999</c:v>
                </c:pt>
                <c:pt idx="1478">
                  <c:v>59.995170999999999</c:v>
                </c:pt>
                <c:pt idx="1479">
                  <c:v>59.995125000000002</c:v>
                </c:pt>
                <c:pt idx="1480">
                  <c:v>59.995106</c:v>
                </c:pt>
                <c:pt idx="1481">
                  <c:v>59.995083000000001</c:v>
                </c:pt>
                <c:pt idx="1482">
                  <c:v>59.995083000000001</c:v>
                </c:pt>
                <c:pt idx="1483">
                  <c:v>59.995032999999999</c:v>
                </c:pt>
                <c:pt idx="1484">
                  <c:v>59.995010000000001</c:v>
                </c:pt>
                <c:pt idx="1485">
                  <c:v>59.994990999999999</c:v>
                </c:pt>
                <c:pt idx="1486">
                  <c:v>59.994990999999999</c:v>
                </c:pt>
                <c:pt idx="1487">
                  <c:v>59.994937999999998</c:v>
                </c:pt>
                <c:pt idx="1488">
                  <c:v>59.994919000000003</c:v>
                </c:pt>
                <c:pt idx="1489">
                  <c:v>59.994895999999997</c:v>
                </c:pt>
                <c:pt idx="1490">
                  <c:v>59.994895999999997</c:v>
                </c:pt>
                <c:pt idx="1491">
                  <c:v>59.99485</c:v>
                </c:pt>
                <c:pt idx="1492">
                  <c:v>59.994827000000001</c:v>
                </c:pt>
                <c:pt idx="1493">
                  <c:v>59.994807999999999</c:v>
                </c:pt>
                <c:pt idx="1494">
                  <c:v>59.994807999999999</c:v>
                </c:pt>
                <c:pt idx="1495">
                  <c:v>59.994759000000002</c:v>
                </c:pt>
                <c:pt idx="1496">
                  <c:v>59.99474</c:v>
                </c:pt>
                <c:pt idx="1497">
                  <c:v>59.994717000000001</c:v>
                </c:pt>
                <c:pt idx="1498">
                  <c:v>59.994717000000001</c:v>
                </c:pt>
                <c:pt idx="1499">
                  <c:v>59.994667</c:v>
                </c:pt>
                <c:pt idx="1500">
                  <c:v>59.994647999999998</c:v>
                </c:pt>
                <c:pt idx="1501">
                  <c:v>59.994629000000003</c:v>
                </c:pt>
                <c:pt idx="1502">
                  <c:v>59.994629000000003</c:v>
                </c:pt>
                <c:pt idx="1503">
                  <c:v>59.994579000000002</c:v>
                </c:pt>
                <c:pt idx="1504">
                  <c:v>59.99456</c:v>
                </c:pt>
                <c:pt idx="1505">
                  <c:v>59.994537000000001</c:v>
                </c:pt>
                <c:pt idx="1506">
                  <c:v>59.994537000000001</c:v>
                </c:pt>
                <c:pt idx="1507">
                  <c:v>59.994487999999997</c:v>
                </c:pt>
                <c:pt idx="1508">
                  <c:v>59.994472999999999</c:v>
                </c:pt>
                <c:pt idx="1509">
                  <c:v>59.994450000000001</c:v>
                </c:pt>
                <c:pt idx="1510">
                  <c:v>59.994450000000001</c:v>
                </c:pt>
                <c:pt idx="1511">
                  <c:v>59.994404000000003</c:v>
                </c:pt>
                <c:pt idx="1512">
                  <c:v>59.994380999999997</c:v>
                </c:pt>
                <c:pt idx="1513">
                  <c:v>59.994362000000002</c:v>
                </c:pt>
                <c:pt idx="1514">
                  <c:v>59.994362000000002</c:v>
                </c:pt>
                <c:pt idx="1515">
                  <c:v>59.994312000000001</c:v>
                </c:pt>
                <c:pt idx="1516">
                  <c:v>59.994297000000003</c:v>
                </c:pt>
                <c:pt idx="1517">
                  <c:v>59.994273999999997</c:v>
                </c:pt>
                <c:pt idx="1518">
                  <c:v>59.994273999999997</c:v>
                </c:pt>
                <c:pt idx="1519">
                  <c:v>59.994228</c:v>
                </c:pt>
                <c:pt idx="1520">
                  <c:v>59.994205000000001</c:v>
                </c:pt>
                <c:pt idx="1521">
                  <c:v>59.994185999999999</c:v>
                </c:pt>
                <c:pt idx="1522">
                  <c:v>59.994190000000003</c:v>
                </c:pt>
                <c:pt idx="1523">
                  <c:v>59.994137000000002</c:v>
                </c:pt>
                <c:pt idx="1524">
                  <c:v>59.994121999999997</c:v>
                </c:pt>
                <c:pt idx="1525">
                  <c:v>59.994098999999999</c:v>
                </c:pt>
                <c:pt idx="1526">
                  <c:v>59.994098999999999</c:v>
                </c:pt>
                <c:pt idx="1527">
                  <c:v>59.994053000000001</c:v>
                </c:pt>
                <c:pt idx="1528">
                  <c:v>59.994033999999999</c:v>
                </c:pt>
                <c:pt idx="1529">
                  <c:v>59.994014999999997</c:v>
                </c:pt>
                <c:pt idx="1530">
                  <c:v>59.994014999999997</c:v>
                </c:pt>
                <c:pt idx="1531">
                  <c:v>59.993965000000003</c:v>
                </c:pt>
                <c:pt idx="1532">
                  <c:v>59.993949999999998</c:v>
                </c:pt>
                <c:pt idx="1533">
                  <c:v>59.993926999999999</c:v>
                </c:pt>
                <c:pt idx="1534">
                  <c:v>59.993931000000003</c:v>
                </c:pt>
                <c:pt idx="1535">
                  <c:v>59.993881000000002</c:v>
                </c:pt>
                <c:pt idx="1536">
                  <c:v>59.993862</c:v>
                </c:pt>
                <c:pt idx="1537">
                  <c:v>59.993847000000002</c:v>
                </c:pt>
                <c:pt idx="1538">
                  <c:v>59.993847000000002</c:v>
                </c:pt>
                <c:pt idx="1539">
                  <c:v>59.993797000000001</c:v>
                </c:pt>
                <c:pt idx="1540">
                  <c:v>59.993782000000003</c:v>
                </c:pt>
                <c:pt idx="1541">
                  <c:v>59.993763000000001</c:v>
                </c:pt>
                <c:pt idx="1542">
                  <c:v>59.993763000000001</c:v>
                </c:pt>
                <c:pt idx="1543">
                  <c:v>59.993716999999997</c:v>
                </c:pt>
                <c:pt idx="1544">
                  <c:v>59.993698000000002</c:v>
                </c:pt>
                <c:pt idx="1545">
                  <c:v>59.993679</c:v>
                </c:pt>
                <c:pt idx="1546">
                  <c:v>59.993679</c:v>
                </c:pt>
                <c:pt idx="1547">
                  <c:v>59.993633000000003</c:v>
                </c:pt>
                <c:pt idx="1548">
                  <c:v>59.993622000000002</c:v>
                </c:pt>
                <c:pt idx="1549">
                  <c:v>59.993599000000003</c:v>
                </c:pt>
                <c:pt idx="1550">
                  <c:v>59.993603</c:v>
                </c:pt>
                <c:pt idx="1551">
                  <c:v>59.993561</c:v>
                </c:pt>
                <c:pt idx="1552">
                  <c:v>59.993538000000001</c:v>
                </c:pt>
                <c:pt idx="1553">
                  <c:v>59.993518999999999</c:v>
                </c:pt>
                <c:pt idx="1554">
                  <c:v>59.993523000000003</c:v>
                </c:pt>
                <c:pt idx="1555">
                  <c:v>59.993481000000003</c:v>
                </c:pt>
                <c:pt idx="1556">
                  <c:v>59.993462000000001</c:v>
                </c:pt>
                <c:pt idx="1557">
                  <c:v>59.993445999999999</c:v>
                </c:pt>
                <c:pt idx="1558">
                  <c:v>59.993445999999999</c:v>
                </c:pt>
                <c:pt idx="1559">
                  <c:v>59.993400999999999</c:v>
                </c:pt>
                <c:pt idx="1560">
                  <c:v>59.993385000000004</c:v>
                </c:pt>
                <c:pt idx="1561">
                  <c:v>59.993366000000002</c:v>
                </c:pt>
                <c:pt idx="1562">
                  <c:v>59.993369999999999</c:v>
                </c:pt>
                <c:pt idx="1563">
                  <c:v>59.993324000000001</c:v>
                </c:pt>
                <c:pt idx="1564">
                  <c:v>59.993304999999999</c:v>
                </c:pt>
                <c:pt idx="1565">
                  <c:v>59.993285999999998</c:v>
                </c:pt>
                <c:pt idx="1566">
                  <c:v>59.993290000000002</c:v>
                </c:pt>
                <c:pt idx="1567">
                  <c:v>59.993248000000001</c:v>
                </c:pt>
                <c:pt idx="1568">
                  <c:v>59.993228999999999</c:v>
                </c:pt>
                <c:pt idx="1569">
                  <c:v>59.993214000000002</c:v>
                </c:pt>
                <c:pt idx="1570">
                  <c:v>59.993214000000002</c:v>
                </c:pt>
                <c:pt idx="1571">
                  <c:v>59.993167999999997</c:v>
                </c:pt>
                <c:pt idx="1572">
                  <c:v>59.993153</c:v>
                </c:pt>
                <c:pt idx="1573">
                  <c:v>59.993133999999998</c:v>
                </c:pt>
                <c:pt idx="1574">
                  <c:v>59.993133999999998</c:v>
                </c:pt>
                <c:pt idx="1575">
                  <c:v>59.993091999999997</c:v>
                </c:pt>
                <c:pt idx="1576">
                  <c:v>59.993073000000003</c:v>
                </c:pt>
                <c:pt idx="1577">
                  <c:v>59.993053000000003</c:v>
                </c:pt>
                <c:pt idx="1578">
                  <c:v>59.993053000000003</c:v>
                </c:pt>
                <c:pt idx="1579">
                  <c:v>59.993011000000003</c:v>
                </c:pt>
                <c:pt idx="1580">
                  <c:v>59.992992000000001</c:v>
                </c:pt>
                <c:pt idx="1581">
                  <c:v>59.992977000000003</c:v>
                </c:pt>
                <c:pt idx="1582">
                  <c:v>59.992977000000003</c:v>
                </c:pt>
                <c:pt idx="1583">
                  <c:v>59.992935000000003</c:v>
                </c:pt>
                <c:pt idx="1584">
                  <c:v>59.992916000000001</c:v>
                </c:pt>
                <c:pt idx="1585">
                  <c:v>59.992896999999999</c:v>
                </c:pt>
                <c:pt idx="1586">
                  <c:v>59.992896999999999</c:v>
                </c:pt>
                <c:pt idx="1587">
                  <c:v>59.992854999999999</c:v>
                </c:pt>
                <c:pt idx="1588">
                  <c:v>59.992835999999997</c:v>
                </c:pt>
                <c:pt idx="1589">
                  <c:v>59.992820999999999</c:v>
                </c:pt>
                <c:pt idx="1590">
                  <c:v>59.992820999999999</c:v>
                </c:pt>
                <c:pt idx="1591">
                  <c:v>59.992775000000002</c:v>
                </c:pt>
                <c:pt idx="1592">
                  <c:v>59.992759999999997</c:v>
                </c:pt>
                <c:pt idx="1593">
                  <c:v>59.992741000000002</c:v>
                </c:pt>
                <c:pt idx="1594">
                  <c:v>59.992741000000002</c:v>
                </c:pt>
                <c:pt idx="1595">
                  <c:v>59.992699000000002</c:v>
                </c:pt>
                <c:pt idx="1596">
                  <c:v>59.99268</c:v>
                </c:pt>
                <c:pt idx="1597">
                  <c:v>59.992660999999998</c:v>
                </c:pt>
                <c:pt idx="1598">
                  <c:v>59.992663999999998</c:v>
                </c:pt>
                <c:pt idx="1599">
                  <c:v>59.992621999999997</c:v>
                </c:pt>
                <c:pt idx="1600">
                  <c:v>59.992603000000003</c:v>
                </c:pt>
                <c:pt idx="1601">
                  <c:v>59.992587999999998</c:v>
                </c:pt>
                <c:pt idx="1602">
                  <c:v>59.992592000000002</c:v>
                </c:pt>
                <c:pt idx="1603">
                  <c:v>59.992545999999997</c:v>
                </c:pt>
                <c:pt idx="1604">
                  <c:v>59.992531</c:v>
                </c:pt>
                <c:pt idx="1605">
                  <c:v>59.992511999999998</c:v>
                </c:pt>
                <c:pt idx="1606">
                  <c:v>59.992516000000002</c:v>
                </c:pt>
                <c:pt idx="1607">
                  <c:v>59.992474000000001</c:v>
                </c:pt>
                <c:pt idx="1608">
                  <c:v>59.992455</c:v>
                </c:pt>
                <c:pt idx="1609">
                  <c:v>59.992435</c:v>
                </c:pt>
                <c:pt idx="1610">
                  <c:v>59.992438999999997</c:v>
                </c:pt>
                <c:pt idx="1611">
                  <c:v>59.992396999999997</c:v>
                </c:pt>
                <c:pt idx="1612">
                  <c:v>59.992378000000002</c:v>
                </c:pt>
                <c:pt idx="1613">
                  <c:v>59.992362999999997</c:v>
                </c:pt>
                <c:pt idx="1614">
                  <c:v>59.992362999999997</c:v>
                </c:pt>
                <c:pt idx="1615">
                  <c:v>59.992320999999997</c:v>
                </c:pt>
                <c:pt idx="1616">
                  <c:v>59.992305999999999</c:v>
                </c:pt>
                <c:pt idx="1617">
                  <c:v>59.992289999999997</c:v>
                </c:pt>
                <c:pt idx="1618">
                  <c:v>59.992289999999997</c:v>
                </c:pt>
                <c:pt idx="1619">
                  <c:v>59.992249000000001</c:v>
                </c:pt>
                <c:pt idx="1620">
                  <c:v>59.992232999999999</c:v>
                </c:pt>
                <c:pt idx="1621">
                  <c:v>59.992213999999997</c:v>
                </c:pt>
                <c:pt idx="1622">
                  <c:v>59.992218000000001</c:v>
                </c:pt>
                <c:pt idx="1623">
                  <c:v>59.992179999999998</c:v>
                </c:pt>
                <c:pt idx="1624">
                  <c:v>59.992161000000003</c:v>
                </c:pt>
                <c:pt idx="1625">
                  <c:v>59.992142000000001</c:v>
                </c:pt>
                <c:pt idx="1626">
                  <c:v>59.992145999999998</c:v>
                </c:pt>
                <c:pt idx="1627">
                  <c:v>59.992103999999998</c:v>
                </c:pt>
                <c:pt idx="1628">
                  <c:v>59.992088000000003</c:v>
                </c:pt>
                <c:pt idx="1629">
                  <c:v>59.992072999999998</c:v>
                </c:pt>
                <c:pt idx="1630">
                  <c:v>59.992072999999998</c:v>
                </c:pt>
                <c:pt idx="1631">
                  <c:v>59.992035000000001</c:v>
                </c:pt>
                <c:pt idx="1632">
                  <c:v>59.992019999999997</c:v>
                </c:pt>
                <c:pt idx="1633">
                  <c:v>59.992004000000001</c:v>
                </c:pt>
                <c:pt idx="1634">
                  <c:v>59.992004000000001</c:v>
                </c:pt>
                <c:pt idx="1635">
                  <c:v>59.991962000000001</c:v>
                </c:pt>
                <c:pt idx="1636">
                  <c:v>59.991951</c:v>
                </c:pt>
                <c:pt idx="1637">
                  <c:v>59.991931999999998</c:v>
                </c:pt>
                <c:pt idx="1638">
                  <c:v>59.991936000000003</c:v>
                </c:pt>
                <c:pt idx="1639">
                  <c:v>59.991897999999999</c:v>
                </c:pt>
                <c:pt idx="1640">
                  <c:v>59.991878999999997</c:v>
                </c:pt>
                <c:pt idx="1641">
                  <c:v>59.991863000000002</c:v>
                </c:pt>
                <c:pt idx="1642">
                  <c:v>59.991866999999999</c:v>
                </c:pt>
                <c:pt idx="1643">
                  <c:v>59.991824999999999</c:v>
                </c:pt>
                <c:pt idx="1644">
                  <c:v>59.991813999999998</c:v>
                </c:pt>
                <c:pt idx="1645">
                  <c:v>59.991795000000003</c:v>
                </c:pt>
                <c:pt idx="1646">
                  <c:v>59.991798000000003</c:v>
                </c:pt>
                <c:pt idx="1647">
                  <c:v>59.991759999999999</c:v>
                </c:pt>
                <c:pt idx="1648">
                  <c:v>59.991745000000002</c:v>
                </c:pt>
                <c:pt idx="1649">
                  <c:v>59.991729999999997</c:v>
                </c:pt>
                <c:pt idx="1650">
                  <c:v>59.991734000000001</c:v>
                </c:pt>
                <c:pt idx="1651">
                  <c:v>59.991695</c:v>
                </c:pt>
                <c:pt idx="1652">
                  <c:v>59.991683999999999</c:v>
                </c:pt>
                <c:pt idx="1653">
                  <c:v>59.991669000000002</c:v>
                </c:pt>
                <c:pt idx="1654">
                  <c:v>59.991672999999999</c:v>
                </c:pt>
                <c:pt idx="1655">
                  <c:v>59.991633999999998</c:v>
                </c:pt>
                <c:pt idx="1656">
                  <c:v>59.991619</c:v>
                </c:pt>
                <c:pt idx="1657">
                  <c:v>59.991607999999999</c:v>
                </c:pt>
                <c:pt idx="1658">
                  <c:v>59.991610999999999</c:v>
                </c:pt>
                <c:pt idx="1659">
                  <c:v>59.991573000000002</c:v>
                </c:pt>
                <c:pt idx="1660">
                  <c:v>59.991562000000002</c:v>
                </c:pt>
                <c:pt idx="1661">
                  <c:v>59.991546999999997</c:v>
                </c:pt>
                <c:pt idx="1662">
                  <c:v>59.991549999999997</c:v>
                </c:pt>
                <c:pt idx="1663">
                  <c:v>59.991512</c:v>
                </c:pt>
                <c:pt idx="1664">
                  <c:v>59.991501</c:v>
                </c:pt>
                <c:pt idx="1665">
                  <c:v>59.991486000000002</c:v>
                </c:pt>
                <c:pt idx="1666">
                  <c:v>59.991489000000001</c:v>
                </c:pt>
                <c:pt idx="1667">
                  <c:v>59.991450999999998</c:v>
                </c:pt>
                <c:pt idx="1668">
                  <c:v>59.991439999999997</c:v>
                </c:pt>
                <c:pt idx="1669">
                  <c:v>59.991425</c:v>
                </c:pt>
                <c:pt idx="1670">
                  <c:v>59.991427999999999</c:v>
                </c:pt>
                <c:pt idx="1671">
                  <c:v>59.991390000000003</c:v>
                </c:pt>
                <c:pt idx="1672">
                  <c:v>59.991379000000002</c:v>
                </c:pt>
                <c:pt idx="1673">
                  <c:v>59.991363999999997</c:v>
                </c:pt>
                <c:pt idx="1674">
                  <c:v>59.991366999999997</c:v>
                </c:pt>
                <c:pt idx="1675">
                  <c:v>59.991332999999997</c:v>
                </c:pt>
                <c:pt idx="1676">
                  <c:v>59.991318</c:v>
                </c:pt>
                <c:pt idx="1677">
                  <c:v>59.991301999999997</c:v>
                </c:pt>
                <c:pt idx="1678">
                  <c:v>59.991306000000002</c:v>
                </c:pt>
                <c:pt idx="1679">
                  <c:v>59.991272000000002</c:v>
                </c:pt>
                <c:pt idx="1680">
                  <c:v>59.991256999999997</c:v>
                </c:pt>
                <c:pt idx="1681">
                  <c:v>59.991241000000002</c:v>
                </c:pt>
                <c:pt idx="1682">
                  <c:v>59.991244999999999</c:v>
                </c:pt>
                <c:pt idx="1683">
                  <c:v>59.991211</c:v>
                </c:pt>
                <c:pt idx="1684">
                  <c:v>59.991196000000002</c:v>
                </c:pt>
                <c:pt idx="1685">
                  <c:v>59.99118</c:v>
                </c:pt>
                <c:pt idx="1686">
                  <c:v>59.991188000000001</c:v>
                </c:pt>
                <c:pt idx="1687">
                  <c:v>59.991149999999998</c:v>
                </c:pt>
                <c:pt idx="1688">
                  <c:v>59.991137999999999</c:v>
                </c:pt>
                <c:pt idx="1689">
                  <c:v>59.991123000000002</c:v>
                </c:pt>
                <c:pt idx="1690">
                  <c:v>59.991126999999999</c:v>
                </c:pt>
                <c:pt idx="1691">
                  <c:v>59.991089000000002</c:v>
                </c:pt>
                <c:pt idx="1692">
                  <c:v>59.991076999999997</c:v>
                </c:pt>
                <c:pt idx="1693">
                  <c:v>59.991061999999999</c:v>
                </c:pt>
                <c:pt idx="1694">
                  <c:v>59.991066000000004</c:v>
                </c:pt>
                <c:pt idx="1695">
                  <c:v>59.991031999999997</c:v>
                </c:pt>
                <c:pt idx="1696">
                  <c:v>59.991019999999999</c:v>
                </c:pt>
                <c:pt idx="1697">
                  <c:v>59.991005000000001</c:v>
                </c:pt>
                <c:pt idx="1698">
                  <c:v>59.991008999999998</c:v>
                </c:pt>
                <c:pt idx="1699">
                  <c:v>59.990974000000001</c:v>
                </c:pt>
                <c:pt idx="1700">
                  <c:v>59.990958999999997</c:v>
                </c:pt>
                <c:pt idx="1701">
                  <c:v>59.990948000000003</c:v>
                </c:pt>
                <c:pt idx="1702">
                  <c:v>59.990952</c:v>
                </c:pt>
                <c:pt idx="1703">
                  <c:v>59.990917000000003</c:v>
                </c:pt>
                <c:pt idx="1704">
                  <c:v>59.990906000000003</c:v>
                </c:pt>
                <c:pt idx="1705">
                  <c:v>59.990890999999998</c:v>
                </c:pt>
                <c:pt idx="1706">
                  <c:v>59.990898000000001</c:v>
                </c:pt>
                <c:pt idx="1707">
                  <c:v>59.990864000000002</c:v>
                </c:pt>
                <c:pt idx="1708">
                  <c:v>59.990848999999997</c:v>
                </c:pt>
                <c:pt idx="1709">
                  <c:v>59.990836999999999</c:v>
                </c:pt>
                <c:pt idx="1710">
                  <c:v>59.990841000000003</c:v>
                </c:pt>
                <c:pt idx="1711">
                  <c:v>59.990806999999997</c:v>
                </c:pt>
                <c:pt idx="1712">
                  <c:v>59.990794999999999</c:v>
                </c:pt>
                <c:pt idx="1713">
                  <c:v>59.990780000000001</c:v>
                </c:pt>
                <c:pt idx="1714">
                  <c:v>59.990788000000002</c:v>
                </c:pt>
                <c:pt idx="1715">
                  <c:v>59.990752999999998</c:v>
                </c:pt>
                <c:pt idx="1716">
                  <c:v>59.990741999999997</c:v>
                </c:pt>
                <c:pt idx="1717">
                  <c:v>59.990726000000002</c:v>
                </c:pt>
                <c:pt idx="1718">
                  <c:v>59.990734000000003</c:v>
                </c:pt>
                <c:pt idx="1719">
                  <c:v>59.990699999999997</c:v>
                </c:pt>
                <c:pt idx="1720">
                  <c:v>59.990687999999999</c:v>
                </c:pt>
                <c:pt idx="1721">
                  <c:v>59.990673000000001</c:v>
                </c:pt>
                <c:pt idx="1722">
                  <c:v>59.990676999999998</c:v>
                </c:pt>
                <c:pt idx="1723">
                  <c:v>59.990645999999998</c:v>
                </c:pt>
                <c:pt idx="1724">
                  <c:v>59.990634999999997</c:v>
                </c:pt>
                <c:pt idx="1725">
                  <c:v>59.99062</c:v>
                </c:pt>
                <c:pt idx="1726">
                  <c:v>59.990622999999999</c:v>
                </c:pt>
                <c:pt idx="1727">
                  <c:v>59.990589</c:v>
                </c:pt>
                <c:pt idx="1728">
                  <c:v>59.990577999999999</c:v>
                </c:pt>
                <c:pt idx="1729">
                  <c:v>59.990566000000001</c:v>
                </c:pt>
                <c:pt idx="1730">
                  <c:v>59.990569999999998</c:v>
                </c:pt>
                <c:pt idx="1731">
                  <c:v>59.990535999999999</c:v>
                </c:pt>
                <c:pt idx="1732">
                  <c:v>59.990527999999998</c:v>
                </c:pt>
                <c:pt idx="1733">
                  <c:v>59.990513</c:v>
                </c:pt>
                <c:pt idx="1734">
                  <c:v>59.990516999999997</c:v>
                </c:pt>
                <c:pt idx="1735">
                  <c:v>59.990482</c:v>
                </c:pt>
                <c:pt idx="1736">
                  <c:v>59.990470999999999</c:v>
                </c:pt>
                <c:pt idx="1737">
                  <c:v>59.990459000000001</c:v>
                </c:pt>
                <c:pt idx="1738">
                  <c:v>59.990467000000002</c:v>
                </c:pt>
                <c:pt idx="1739">
                  <c:v>59.990428999999999</c:v>
                </c:pt>
                <c:pt idx="1740">
                  <c:v>59.990417000000001</c:v>
                </c:pt>
                <c:pt idx="1741">
                  <c:v>59.990409999999997</c:v>
                </c:pt>
                <c:pt idx="1742">
                  <c:v>59.990414000000001</c:v>
                </c:pt>
                <c:pt idx="1743">
                  <c:v>59.990378999999997</c:v>
                </c:pt>
                <c:pt idx="1744">
                  <c:v>59.990367999999997</c:v>
                </c:pt>
                <c:pt idx="1745">
                  <c:v>59.990355999999998</c:v>
                </c:pt>
                <c:pt idx="1746">
                  <c:v>59.990360000000003</c:v>
                </c:pt>
                <c:pt idx="1747">
                  <c:v>59.99033</c:v>
                </c:pt>
                <c:pt idx="1748">
                  <c:v>59.990318000000002</c:v>
                </c:pt>
                <c:pt idx="1749">
                  <c:v>59.990302999999997</c:v>
                </c:pt>
                <c:pt idx="1750">
                  <c:v>59.990310999999998</c:v>
                </c:pt>
                <c:pt idx="1751">
                  <c:v>59.990279999999998</c:v>
                </c:pt>
                <c:pt idx="1752">
                  <c:v>59.990268999999998</c:v>
                </c:pt>
                <c:pt idx="1753">
                  <c:v>59.990257</c:v>
                </c:pt>
                <c:pt idx="1754">
                  <c:v>59.990265000000001</c:v>
                </c:pt>
                <c:pt idx="1755">
                  <c:v>59.990234000000001</c:v>
                </c:pt>
                <c:pt idx="1756">
                  <c:v>59.990223</c:v>
                </c:pt>
                <c:pt idx="1757">
                  <c:v>59.990211000000002</c:v>
                </c:pt>
                <c:pt idx="1758">
                  <c:v>59.990214999999999</c:v>
                </c:pt>
                <c:pt idx="1759">
                  <c:v>59.990189000000001</c:v>
                </c:pt>
                <c:pt idx="1760">
                  <c:v>59.990177000000003</c:v>
                </c:pt>
                <c:pt idx="1761">
                  <c:v>59.990166000000002</c:v>
                </c:pt>
                <c:pt idx="1762">
                  <c:v>59.990169999999999</c:v>
                </c:pt>
                <c:pt idx="1763">
                  <c:v>59.990138999999999</c:v>
                </c:pt>
                <c:pt idx="1764">
                  <c:v>59.990127999999999</c:v>
                </c:pt>
                <c:pt idx="1765">
                  <c:v>59.990119999999997</c:v>
                </c:pt>
                <c:pt idx="1766">
                  <c:v>59.990127999999999</c:v>
                </c:pt>
                <c:pt idx="1767">
                  <c:v>59.990093000000002</c:v>
                </c:pt>
                <c:pt idx="1768">
                  <c:v>59.990082000000001</c:v>
                </c:pt>
                <c:pt idx="1769">
                  <c:v>59.990074</c:v>
                </c:pt>
                <c:pt idx="1770">
                  <c:v>59.990074</c:v>
                </c:pt>
                <c:pt idx="1771">
                  <c:v>59.990046999999997</c:v>
                </c:pt>
                <c:pt idx="1772">
                  <c:v>59.990036000000003</c:v>
                </c:pt>
                <c:pt idx="1773">
                  <c:v>59.990025000000003</c:v>
                </c:pt>
                <c:pt idx="1774">
                  <c:v>59.990031999999999</c:v>
                </c:pt>
                <c:pt idx="1775">
                  <c:v>59.990001999999997</c:v>
                </c:pt>
                <c:pt idx="1776">
                  <c:v>59.989989999999999</c:v>
                </c:pt>
                <c:pt idx="1777">
                  <c:v>59.989983000000002</c:v>
                </c:pt>
                <c:pt idx="1778">
                  <c:v>59.989986000000002</c:v>
                </c:pt>
                <c:pt idx="1779">
                  <c:v>59.989955999999999</c:v>
                </c:pt>
                <c:pt idx="1780">
                  <c:v>59.989947999999998</c:v>
                </c:pt>
                <c:pt idx="1781">
                  <c:v>59.989936999999998</c:v>
                </c:pt>
                <c:pt idx="1782">
                  <c:v>59.989941000000002</c:v>
                </c:pt>
                <c:pt idx="1783">
                  <c:v>59.989910000000002</c:v>
                </c:pt>
                <c:pt idx="1784">
                  <c:v>59.989899000000001</c:v>
                </c:pt>
                <c:pt idx="1785">
                  <c:v>59.989891</c:v>
                </c:pt>
                <c:pt idx="1786">
                  <c:v>59.989899000000001</c:v>
                </c:pt>
                <c:pt idx="1787">
                  <c:v>59.989863999999997</c:v>
                </c:pt>
                <c:pt idx="1788">
                  <c:v>59.989857000000001</c:v>
                </c:pt>
                <c:pt idx="1789">
                  <c:v>59.989845000000003</c:v>
                </c:pt>
                <c:pt idx="1790">
                  <c:v>59.989849</c:v>
                </c:pt>
                <c:pt idx="1791">
                  <c:v>59.989821999999997</c:v>
                </c:pt>
                <c:pt idx="1792">
                  <c:v>59.989811000000003</c:v>
                </c:pt>
                <c:pt idx="1793">
                  <c:v>59.989803000000002</c:v>
                </c:pt>
                <c:pt idx="1794">
                  <c:v>59.989806999999999</c:v>
                </c:pt>
                <c:pt idx="1795">
                  <c:v>59.989780000000003</c:v>
                </c:pt>
                <c:pt idx="1796">
                  <c:v>59.989773</c:v>
                </c:pt>
                <c:pt idx="1797">
                  <c:v>59.989761000000001</c:v>
                </c:pt>
                <c:pt idx="1798">
                  <c:v>59.989769000000003</c:v>
                </c:pt>
                <c:pt idx="1799">
                  <c:v>59.989735000000003</c:v>
                </c:pt>
                <c:pt idx="1800">
                  <c:v>59.989730999999999</c:v>
                </c:pt>
                <c:pt idx="1801">
                  <c:v>59.989719000000001</c:v>
                </c:pt>
                <c:pt idx="1802">
                  <c:v>59.989727000000002</c:v>
                </c:pt>
                <c:pt idx="1803">
                  <c:v>59.989697</c:v>
                </c:pt>
                <c:pt idx="1804">
                  <c:v>59.989688999999998</c:v>
                </c:pt>
                <c:pt idx="1805">
                  <c:v>59.989677</c:v>
                </c:pt>
                <c:pt idx="1806">
                  <c:v>59.989685000000001</c:v>
                </c:pt>
                <c:pt idx="1807">
                  <c:v>59.989657999999999</c:v>
                </c:pt>
                <c:pt idx="1808">
                  <c:v>59.989651000000002</c:v>
                </c:pt>
                <c:pt idx="1809">
                  <c:v>59.989638999999997</c:v>
                </c:pt>
                <c:pt idx="1810">
                  <c:v>59.989646999999998</c:v>
                </c:pt>
                <c:pt idx="1811">
                  <c:v>59.989615999999998</c:v>
                </c:pt>
                <c:pt idx="1812">
                  <c:v>59.989612999999999</c:v>
                </c:pt>
                <c:pt idx="1813">
                  <c:v>59.989601</c:v>
                </c:pt>
                <c:pt idx="1814">
                  <c:v>59.989609000000002</c:v>
                </c:pt>
                <c:pt idx="1815">
                  <c:v>59.989578000000002</c:v>
                </c:pt>
                <c:pt idx="1816">
                  <c:v>59.989570999999998</c:v>
                </c:pt>
                <c:pt idx="1817">
                  <c:v>59.989562999999997</c:v>
                </c:pt>
                <c:pt idx="1818">
                  <c:v>59.989567000000001</c:v>
                </c:pt>
                <c:pt idx="1819">
                  <c:v>59.989544000000002</c:v>
                </c:pt>
                <c:pt idx="1820">
                  <c:v>59.989536000000001</c:v>
                </c:pt>
                <c:pt idx="1821">
                  <c:v>59.989525</c:v>
                </c:pt>
                <c:pt idx="1822">
                  <c:v>59.989531999999997</c:v>
                </c:pt>
                <c:pt idx="1823">
                  <c:v>59.989502000000002</c:v>
                </c:pt>
                <c:pt idx="1824">
                  <c:v>59.989497999999998</c:v>
                </c:pt>
                <c:pt idx="1825">
                  <c:v>59.989486999999997</c:v>
                </c:pt>
                <c:pt idx="1826">
                  <c:v>59.989494000000001</c:v>
                </c:pt>
                <c:pt idx="1827">
                  <c:v>59.989463999999998</c:v>
                </c:pt>
                <c:pt idx="1828">
                  <c:v>59.989455999999997</c:v>
                </c:pt>
                <c:pt idx="1829">
                  <c:v>59.989449</c:v>
                </c:pt>
                <c:pt idx="1830">
                  <c:v>59.989452</c:v>
                </c:pt>
                <c:pt idx="1831">
                  <c:v>59.989429000000001</c:v>
                </c:pt>
                <c:pt idx="1832">
                  <c:v>59.989418000000001</c:v>
                </c:pt>
                <c:pt idx="1833">
                  <c:v>59.989409999999999</c:v>
                </c:pt>
                <c:pt idx="1834">
                  <c:v>59.989418000000001</c:v>
                </c:pt>
                <c:pt idx="1835">
                  <c:v>59.989387999999998</c:v>
                </c:pt>
                <c:pt idx="1836">
                  <c:v>59.989384000000001</c:v>
                </c:pt>
                <c:pt idx="1837">
                  <c:v>59.989372000000003</c:v>
                </c:pt>
                <c:pt idx="1838">
                  <c:v>59.989379999999997</c:v>
                </c:pt>
                <c:pt idx="1839">
                  <c:v>59.989353000000001</c:v>
                </c:pt>
                <c:pt idx="1840">
                  <c:v>59.989342000000001</c:v>
                </c:pt>
                <c:pt idx="1841">
                  <c:v>59.989333999999999</c:v>
                </c:pt>
                <c:pt idx="1842">
                  <c:v>59.989337999999996</c:v>
                </c:pt>
                <c:pt idx="1843">
                  <c:v>59.989314999999998</c:v>
                </c:pt>
                <c:pt idx="1844">
                  <c:v>59.989306999999997</c:v>
                </c:pt>
                <c:pt idx="1845">
                  <c:v>59.9893</c:v>
                </c:pt>
                <c:pt idx="1846">
                  <c:v>59.989303999999997</c:v>
                </c:pt>
                <c:pt idx="1847">
                  <c:v>59.989277000000001</c:v>
                </c:pt>
                <c:pt idx="1848">
                  <c:v>59.989272999999997</c:v>
                </c:pt>
                <c:pt idx="1849">
                  <c:v>59.989265000000003</c:v>
                </c:pt>
                <c:pt idx="1850">
                  <c:v>59.989272999999997</c:v>
                </c:pt>
                <c:pt idx="1851">
                  <c:v>59.989243000000002</c:v>
                </c:pt>
                <c:pt idx="1852">
                  <c:v>59.989235000000001</c:v>
                </c:pt>
                <c:pt idx="1853">
                  <c:v>59.989227</c:v>
                </c:pt>
                <c:pt idx="1854">
                  <c:v>59.989235000000001</c:v>
                </c:pt>
                <c:pt idx="1855">
                  <c:v>59.989212000000002</c:v>
                </c:pt>
                <c:pt idx="1856">
                  <c:v>59.989204000000001</c:v>
                </c:pt>
                <c:pt idx="1857">
                  <c:v>59.989193</c:v>
                </c:pt>
                <c:pt idx="1858">
                  <c:v>59.989201000000001</c:v>
                </c:pt>
                <c:pt idx="1859">
                  <c:v>59.989173999999998</c:v>
                </c:pt>
                <c:pt idx="1860">
                  <c:v>59.989165999999997</c:v>
                </c:pt>
                <c:pt idx="1861">
                  <c:v>59.989159000000001</c:v>
                </c:pt>
                <c:pt idx="1862">
                  <c:v>59.989165999999997</c:v>
                </c:pt>
                <c:pt idx="1863">
                  <c:v>59.989142999999999</c:v>
                </c:pt>
                <c:pt idx="1864">
                  <c:v>59.989136000000002</c:v>
                </c:pt>
                <c:pt idx="1865">
                  <c:v>59.989128000000001</c:v>
                </c:pt>
                <c:pt idx="1866">
                  <c:v>59.989136000000002</c:v>
                </c:pt>
                <c:pt idx="1867">
                  <c:v>59.989108999999999</c:v>
                </c:pt>
                <c:pt idx="1868">
                  <c:v>59.989100999999998</c:v>
                </c:pt>
                <c:pt idx="1869">
                  <c:v>59.989094000000001</c:v>
                </c:pt>
                <c:pt idx="1870">
                  <c:v>59.989097999999998</c:v>
                </c:pt>
                <c:pt idx="1871">
                  <c:v>59.989075</c:v>
                </c:pt>
                <c:pt idx="1872">
                  <c:v>59.989066999999999</c:v>
                </c:pt>
                <c:pt idx="1873">
                  <c:v>59.989058999999997</c:v>
                </c:pt>
                <c:pt idx="1874">
                  <c:v>59.989066999999999</c:v>
                </c:pt>
                <c:pt idx="1875">
                  <c:v>59.989044</c:v>
                </c:pt>
                <c:pt idx="1876">
                  <c:v>59.989037000000003</c:v>
                </c:pt>
                <c:pt idx="1877">
                  <c:v>59.989029000000002</c:v>
                </c:pt>
                <c:pt idx="1878">
                  <c:v>59.989032999999999</c:v>
                </c:pt>
                <c:pt idx="1879">
                  <c:v>59.989006000000003</c:v>
                </c:pt>
                <c:pt idx="1880">
                  <c:v>59.988998000000002</c:v>
                </c:pt>
                <c:pt idx="1881">
                  <c:v>59.988990999999999</c:v>
                </c:pt>
                <c:pt idx="1882">
                  <c:v>59.988998000000002</c:v>
                </c:pt>
                <c:pt idx="1883">
                  <c:v>59.988976000000001</c:v>
                </c:pt>
                <c:pt idx="1884">
                  <c:v>59.988968</c:v>
                </c:pt>
                <c:pt idx="1885">
                  <c:v>59.988959999999999</c:v>
                </c:pt>
                <c:pt idx="1886">
                  <c:v>59.988964000000003</c:v>
                </c:pt>
                <c:pt idx="1887">
                  <c:v>59.988940999999997</c:v>
                </c:pt>
                <c:pt idx="1888">
                  <c:v>59.988934</c:v>
                </c:pt>
                <c:pt idx="1889">
                  <c:v>59.988930000000003</c:v>
                </c:pt>
                <c:pt idx="1890">
                  <c:v>59.988930000000003</c:v>
                </c:pt>
                <c:pt idx="1891">
                  <c:v>59.988911000000002</c:v>
                </c:pt>
                <c:pt idx="1892">
                  <c:v>59.988899000000004</c:v>
                </c:pt>
                <c:pt idx="1893">
                  <c:v>59.988892</c:v>
                </c:pt>
                <c:pt idx="1894">
                  <c:v>59.988899000000004</c:v>
                </c:pt>
                <c:pt idx="1895">
                  <c:v>59.988872999999998</c:v>
                </c:pt>
                <c:pt idx="1896">
                  <c:v>59.988869000000001</c:v>
                </c:pt>
                <c:pt idx="1897">
                  <c:v>59.988861</c:v>
                </c:pt>
                <c:pt idx="1898">
                  <c:v>59.988869000000001</c:v>
                </c:pt>
                <c:pt idx="1899">
                  <c:v>59.988846000000002</c:v>
                </c:pt>
                <c:pt idx="1900">
                  <c:v>59.988838000000001</c:v>
                </c:pt>
                <c:pt idx="1901">
                  <c:v>59.988830999999998</c:v>
                </c:pt>
                <c:pt idx="1902">
                  <c:v>59.988838000000001</c:v>
                </c:pt>
                <c:pt idx="1903">
                  <c:v>59.988815000000002</c:v>
                </c:pt>
                <c:pt idx="1904">
                  <c:v>59.988810999999998</c:v>
                </c:pt>
                <c:pt idx="1905">
                  <c:v>59.988804000000002</c:v>
                </c:pt>
                <c:pt idx="1906">
                  <c:v>59.988807999999999</c:v>
                </c:pt>
                <c:pt idx="1907">
                  <c:v>59.988785</c:v>
                </c:pt>
                <c:pt idx="1908">
                  <c:v>59.988776999999999</c:v>
                </c:pt>
                <c:pt idx="1909">
                  <c:v>59.988773000000002</c:v>
                </c:pt>
                <c:pt idx="1910">
                  <c:v>59.988776999999999</c:v>
                </c:pt>
                <c:pt idx="1911">
                  <c:v>59.988754</c:v>
                </c:pt>
                <c:pt idx="1912">
                  <c:v>59.988750000000003</c:v>
                </c:pt>
                <c:pt idx="1913">
                  <c:v>59.988746999999996</c:v>
                </c:pt>
                <c:pt idx="1914">
                  <c:v>59.988750000000003</c:v>
                </c:pt>
                <c:pt idx="1915">
                  <c:v>59.988728000000002</c:v>
                </c:pt>
                <c:pt idx="1916">
                  <c:v>59.988723999999998</c:v>
                </c:pt>
                <c:pt idx="1917">
                  <c:v>59.988715999999997</c:v>
                </c:pt>
                <c:pt idx="1918">
                  <c:v>59.988723999999998</c:v>
                </c:pt>
                <c:pt idx="1919">
                  <c:v>59.988700999999999</c:v>
                </c:pt>
                <c:pt idx="1920">
                  <c:v>59.988697000000002</c:v>
                </c:pt>
                <c:pt idx="1921">
                  <c:v>59.988689000000001</c:v>
                </c:pt>
                <c:pt idx="1922">
                  <c:v>59.988697000000002</c:v>
                </c:pt>
                <c:pt idx="1923">
                  <c:v>59.988674000000003</c:v>
                </c:pt>
                <c:pt idx="1924">
                  <c:v>59.988667</c:v>
                </c:pt>
                <c:pt idx="1925">
                  <c:v>59.988658999999998</c:v>
                </c:pt>
                <c:pt idx="1926">
                  <c:v>59.988667</c:v>
                </c:pt>
                <c:pt idx="1927">
                  <c:v>59.988644000000001</c:v>
                </c:pt>
                <c:pt idx="1928">
                  <c:v>59.988639999999997</c:v>
                </c:pt>
                <c:pt idx="1929">
                  <c:v>59.988632000000003</c:v>
                </c:pt>
                <c:pt idx="1930">
                  <c:v>59.988639999999997</c:v>
                </c:pt>
                <c:pt idx="1931">
                  <c:v>59.988616999999998</c:v>
                </c:pt>
                <c:pt idx="1932">
                  <c:v>59.988608999999997</c:v>
                </c:pt>
                <c:pt idx="1933">
                  <c:v>59.988602</c:v>
                </c:pt>
                <c:pt idx="1934">
                  <c:v>59.988608999999997</c:v>
                </c:pt>
                <c:pt idx="1935">
                  <c:v>59.988585999999998</c:v>
                </c:pt>
                <c:pt idx="1936">
                  <c:v>59.988582999999998</c:v>
                </c:pt>
                <c:pt idx="1937">
                  <c:v>59.988579000000001</c:v>
                </c:pt>
                <c:pt idx="1938">
                  <c:v>59.988582999999998</c:v>
                </c:pt>
                <c:pt idx="1939">
                  <c:v>59.98856</c:v>
                </c:pt>
                <c:pt idx="1940">
                  <c:v>59.988556000000003</c:v>
                </c:pt>
                <c:pt idx="1941">
                  <c:v>59.988548000000002</c:v>
                </c:pt>
                <c:pt idx="1942">
                  <c:v>59.988551999999999</c:v>
                </c:pt>
                <c:pt idx="1943">
                  <c:v>59.988532999999997</c:v>
                </c:pt>
                <c:pt idx="1944">
                  <c:v>59.988525000000003</c:v>
                </c:pt>
                <c:pt idx="1945">
                  <c:v>59.988525000000003</c:v>
                </c:pt>
                <c:pt idx="1946">
                  <c:v>59.988525000000003</c:v>
                </c:pt>
                <c:pt idx="1947">
                  <c:v>59.988506000000001</c:v>
                </c:pt>
                <c:pt idx="1948">
                  <c:v>59.988503000000001</c:v>
                </c:pt>
                <c:pt idx="1949">
                  <c:v>59.988495</c:v>
                </c:pt>
                <c:pt idx="1950">
                  <c:v>59.988503000000001</c:v>
                </c:pt>
                <c:pt idx="1951">
                  <c:v>59.988480000000003</c:v>
                </c:pt>
                <c:pt idx="1952">
                  <c:v>59.988475999999999</c:v>
                </c:pt>
                <c:pt idx="1953">
                  <c:v>59.988472000000002</c:v>
                </c:pt>
                <c:pt idx="1954">
                  <c:v>59.988475999999999</c:v>
                </c:pt>
                <c:pt idx="1955">
                  <c:v>59.988456999999997</c:v>
                </c:pt>
                <c:pt idx="1956">
                  <c:v>59.988453</c:v>
                </c:pt>
                <c:pt idx="1957">
                  <c:v>59.988444999999999</c:v>
                </c:pt>
                <c:pt idx="1958">
                  <c:v>59.988453</c:v>
                </c:pt>
                <c:pt idx="1959">
                  <c:v>59.988430000000001</c:v>
                </c:pt>
                <c:pt idx="1960">
                  <c:v>59.988425999999997</c:v>
                </c:pt>
                <c:pt idx="1961">
                  <c:v>59.988422</c:v>
                </c:pt>
                <c:pt idx="1962">
                  <c:v>59.988425999999997</c:v>
                </c:pt>
                <c:pt idx="1963">
                  <c:v>59.988410999999999</c:v>
                </c:pt>
                <c:pt idx="1964">
                  <c:v>59.988402999999998</c:v>
                </c:pt>
                <c:pt idx="1965">
                  <c:v>59.988399999999999</c:v>
                </c:pt>
                <c:pt idx="1966">
                  <c:v>59.988402999999998</c:v>
                </c:pt>
                <c:pt idx="1967">
                  <c:v>59.988384000000003</c:v>
                </c:pt>
                <c:pt idx="1968">
                  <c:v>59.988379999999999</c:v>
                </c:pt>
                <c:pt idx="1969">
                  <c:v>59.988373000000003</c:v>
                </c:pt>
                <c:pt idx="1970">
                  <c:v>59.988377</c:v>
                </c:pt>
                <c:pt idx="1971">
                  <c:v>59.988357999999998</c:v>
                </c:pt>
                <c:pt idx="1972">
                  <c:v>59.988357999999998</c:v>
                </c:pt>
                <c:pt idx="1973">
                  <c:v>59.988349999999997</c:v>
                </c:pt>
                <c:pt idx="1974">
                  <c:v>59.988354000000001</c:v>
                </c:pt>
                <c:pt idx="1975">
                  <c:v>59.988334999999999</c:v>
                </c:pt>
                <c:pt idx="1976">
                  <c:v>59.988331000000002</c:v>
                </c:pt>
                <c:pt idx="1977">
                  <c:v>59.988323000000001</c:v>
                </c:pt>
                <c:pt idx="1978">
                  <c:v>59.988331000000002</c:v>
                </c:pt>
                <c:pt idx="1979">
                  <c:v>59.988308000000004</c:v>
                </c:pt>
                <c:pt idx="1980">
                  <c:v>59.988303999999999</c:v>
                </c:pt>
                <c:pt idx="1981">
                  <c:v>59.988297000000003</c:v>
                </c:pt>
                <c:pt idx="1982">
                  <c:v>59.988300000000002</c:v>
                </c:pt>
                <c:pt idx="1983">
                  <c:v>59.988284999999998</c:v>
                </c:pt>
                <c:pt idx="1984">
                  <c:v>59.988281000000001</c:v>
                </c:pt>
                <c:pt idx="1985">
                  <c:v>59.988273999999997</c:v>
                </c:pt>
                <c:pt idx="1986">
                  <c:v>59.988276999999997</c:v>
                </c:pt>
                <c:pt idx="1987">
                  <c:v>59.988258000000002</c:v>
                </c:pt>
                <c:pt idx="1988">
                  <c:v>59.988255000000002</c:v>
                </c:pt>
                <c:pt idx="1989">
                  <c:v>59.988247000000001</c:v>
                </c:pt>
                <c:pt idx="1990">
                  <c:v>59.988250999999998</c:v>
                </c:pt>
                <c:pt idx="1991">
                  <c:v>59.988235000000003</c:v>
                </c:pt>
                <c:pt idx="1992">
                  <c:v>59.988232000000004</c:v>
                </c:pt>
                <c:pt idx="1993">
                  <c:v>59.988224000000002</c:v>
                </c:pt>
                <c:pt idx="1994">
                  <c:v>59.988227999999999</c:v>
                </c:pt>
                <c:pt idx="1995">
                  <c:v>59.988213000000002</c:v>
                </c:pt>
                <c:pt idx="1996">
                  <c:v>59.988205000000001</c:v>
                </c:pt>
                <c:pt idx="1997">
                  <c:v>59.988200999999997</c:v>
                </c:pt>
                <c:pt idx="1998">
                  <c:v>59.988205000000001</c:v>
                </c:pt>
                <c:pt idx="1999">
                  <c:v>59.988185999999999</c:v>
                </c:pt>
                <c:pt idx="2000">
                  <c:v>59.988182000000002</c:v>
                </c:pt>
                <c:pt idx="2001">
                  <c:v>59.988177999999998</c:v>
                </c:pt>
                <c:pt idx="2002">
                  <c:v>59.988182000000002</c:v>
                </c:pt>
                <c:pt idx="2003">
                  <c:v>59.988166999999997</c:v>
                </c:pt>
                <c:pt idx="2004">
                  <c:v>59.988159000000003</c:v>
                </c:pt>
                <c:pt idx="2005">
                  <c:v>59.988154999999999</c:v>
                </c:pt>
                <c:pt idx="2006">
                  <c:v>59.988159000000003</c:v>
                </c:pt>
                <c:pt idx="2007">
                  <c:v>59.988140000000001</c:v>
                </c:pt>
                <c:pt idx="2008">
                  <c:v>59.988135999999997</c:v>
                </c:pt>
                <c:pt idx="2009">
                  <c:v>59.988132</c:v>
                </c:pt>
                <c:pt idx="2010">
                  <c:v>59.988135999999997</c:v>
                </c:pt>
                <c:pt idx="2011">
                  <c:v>59.988121</c:v>
                </c:pt>
                <c:pt idx="2012">
                  <c:v>59.988117000000003</c:v>
                </c:pt>
                <c:pt idx="2013">
                  <c:v>59.988109999999999</c:v>
                </c:pt>
                <c:pt idx="2014">
                  <c:v>59.988117000000003</c:v>
                </c:pt>
                <c:pt idx="2015">
                  <c:v>59.988098000000001</c:v>
                </c:pt>
                <c:pt idx="2016">
                  <c:v>59.988093999999997</c:v>
                </c:pt>
                <c:pt idx="2017">
                  <c:v>59.988087</c:v>
                </c:pt>
                <c:pt idx="2018">
                  <c:v>59.988090999999997</c:v>
                </c:pt>
                <c:pt idx="2019">
                  <c:v>59.988075000000002</c:v>
                </c:pt>
                <c:pt idx="2020">
                  <c:v>59.988070999999998</c:v>
                </c:pt>
                <c:pt idx="2021">
                  <c:v>59.988067999999998</c:v>
                </c:pt>
                <c:pt idx="2022">
                  <c:v>59.988067999999998</c:v>
                </c:pt>
                <c:pt idx="2023">
                  <c:v>59.988056</c:v>
                </c:pt>
                <c:pt idx="2024">
                  <c:v>59.988052000000003</c:v>
                </c:pt>
                <c:pt idx="2025">
                  <c:v>59.988045</c:v>
                </c:pt>
                <c:pt idx="2026">
                  <c:v>59.988048999999997</c:v>
                </c:pt>
                <c:pt idx="2027">
                  <c:v>59.988033000000001</c:v>
                </c:pt>
                <c:pt idx="2028">
                  <c:v>59.988025999999998</c:v>
                </c:pt>
                <c:pt idx="2029">
                  <c:v>59.988022000000001</c:v>
                </c:pt>
                <c:pt idx="2030">
                  <c:v>59.988025999999998</c:v>
                </c:pt>
                <c:pt idx="2031">
                  <c:v>59.988014</c:v>
                </c:pt>
                <c:pt idx="2032">
                  <c:v>59.988007000000003</c:v>
                </c:pt>
                <c:pt idx="2033">
                  <c:v>59.988002999999999</c:v>
                </c:pt>
                <c:pt idx="2034">
                  <c:v>59.988007000000003</c:v>
                </c:pt>
                <c:pt idx="2035">
                  <c:v>59.987988000000001</c:v>
                </c:pt>
                <c:pt idx="2036">
                  <c:v>59.987983999999997</c:v>
                </c:pt>
                <c:pt idx="2037">
                  <c:v>59.98798</c:v>
                </c:pt>
                <c:pt idx="2038">
                  <c:v>59.98798</c:v>
                </c:pt>
                <c:pt idx="2039">
                  <c:v>59.987965000000003</c:v>
                </c:pt>
                <c:pt idx="2040">
                  <c:v>59.987960999999999</c:v>
                </c:pt>
                <c:pt idx="2041">
                  <c:v>59.987952999999997</c:v>
                </c:pt>
                <c:pt idx="2042">
                  <c:v>59.987957000000002</c:v>
                </c:pt>
                <c:pt idx="2043">
                  <c:v>59.987946000000001</c:v>
                </c:pt>
                <c:pt idx="2044">
                  <c:v>59.987941999999997</c:v>
                </c:pt>
                <c:pt idx="2045">
                  <c:v>59.987934000000003</c:v>
                </c:pt>
                <c:pt idx="2046">
                  <c:v>59.987938</c:v>
                </c:pt>
                <c:pt idx="2047">
                  <c:v>59.987923000000002</c:v>
                </c:pt>
                <c:pt idx="2048">
                  <c:v>59.987918999999998</c:v>
                </c:pt>
                <c:pt idx="2049">
                  <c:v>59.987910999999997</c:v>
                </c:pt>
                <c:pt idx="2050">
                  <c:v>59.987915000000001</c:v>
                </c:pt>
                <c:pt idx="2051">
                  <c:v>59.987900000000003</c:v>
                </c:pt>
                <c:pt idx="2052">
                  <c:v>59.987900000000003</c:v>
                </c:pt>
                <c:pt idx="2053">
                  <c:v>59.987895999999999</c:v>
                </c:pt>
                <c:pt idx="2054">
                  <c:v>59.987895999999999</c:v>
                </c:pt>
                <c:pt idx="2055">
                  <c:v>59.987881000000002</c:v>
                </c:pt>
                <c:pt idx="2056">
                  <c:v>59.987876999999997</c:v>
                </c:pt>
                <c:pt idx="2057">
                  <c:v>59.987873</c:v>
                </c:pt>
                <c:pt idx="2058">
                  <c:v>59.987876999999997</c:v>
                </c:pt>
                <c:pt idx="2059">
                  <c:v>59.987862</c:v>
                </c:pt>
                <c:pt idx="2060">
                  <c:v>59.987858000000003</c:v>
                </c:pt>
                <c:pt idx="2061">
                  <c:v>59.987853999999999</c:v>
                </c:pt>
                <c:pt idx="2062">
                  <c:v>59.987858000000003</c:v>
                </c:pt>
                <c:pt idx="2063">
                  <c:v>59.987842999999998</c:v>
                </c:pt>
                <c:pt idx="2064">
                  <c:v>59.987839000000001</c:v>
                </c:pt>
                <c:pt idx="2065">
                  <c:v>59.987839000000001</c:v>
                </c:pt>
                <c:pt idx="2066">
                  <c:v>59.987839000000001</c:v>
                </c:pt>
                <c:pt idx="2067">
                  <c:v>59.987827000000003</c:v>
                </c:pt>
                <c:pt idx="2068">
                  <c:v>59.987819999999999</c:v>
                </c:pt>
                <c:pt idx="2069">
                  <c:v>59.987816000000002</c:v>
                </c:pt>
                <c:pt idx="2070">
                  <c:v>59.987819999999999</c:v>
                </c:pt>
                <c:pt idx="2071">
                  <c:v>59.987803999999997</c:v>
                </c:pt>
                <c:pt idx="2072">
                  <c:v>59.987800999999997</c:v>
                </c:pt>
                <c:pt idx="2073">
                  <c:v>59.987797</c:v>
                </c:pt>
                <c:pt idx="2074">
                  <c:v>59.987797</c:v>
                </c:pt>
                <c:pt idx="2075">
                  <c:v>59.987785000000002</c:v>
                </c:pt>
                <c:pt idx="2076">
                  <c:v>59.987785000000002</c:v>
                </c:pt>
                <c:pt idx="2077">
                  <c:v>59.987777999999999</c:v>
                </c:pt>
                <c:pt idx="2078">
                  <c:v>59.987782000000003</c:v>
                </c:pt>
                <c:pt idx="2079">
                  <c:v>59.987766000000001</c:v>
                </c:pt>
                <c:pt idx="2080">
                  <c:v>59.987761999999996</c:v>
                </c:pt>
                <c:pt idx="2081">
                  <c:v>59.987758999999997</c:v>
                </c:pt>
                <c:pt idx="2082">
                  <c:v>59.987758999999997</c:v>
                </c:pt>
                <c:pt idx="2083">
                  <c:v>59.987746999999999</c:v>
                </c:pt>
                <c:pt idx="2084">
                  <c:v>59.987740000000002</c:v>
                </c:pt>
                <c:pt idx="2085">
                  <c:v>59.987735999999998</c:v>
                </c:pt>
                <c:pt idx="2086">
                  <c:v>59.987740000000002</c:v>
                </c:pt>
                <c:pt idx="2087">
                  <c:v>59.987724</c:v>
                </c:pt>
                <c:pt idx="2088">
                  <c:v>59.987724</c:v>
                </c:pt>
                <c:pt idx="2089">
                  <c:v>59.987720000000003</c:v>
                </c:pt>
                <c:pt idx="2090">
                  <c:v>59.987720000000003</c:v>
                </c:pt>
                <c:pt idx="2091">
                  <c:v>59.987704999999998</c:v>
                </c:pt>
                <c:pt idx="2092">
                  <c:v>59.987701000000001</c:v>
                </c:pt>
                <c:pt idx="2093">
                  <c:v>59.987698000000002</c:v>
                </c:pt>
                <c:pt idx="2094">
                  <c:v>59.987698000000002</c:v>
                </c:pt>
                <c:pt idx="2095">
                  <c:v>59.987685999999997</c:v>
                </c:pt>
                <c:pt idx="2096">
                  <c:v>59.987682</c:v>
                </c:pt>
                <c:pt idx="2097">
                  <c:v>59.987679</c:v>
                </c:pt>
                <c:pt idx="2098">
                  <c:v>59.987679</c:v>
                </c:pt>
                <c:pt idx="2099">
                  <c:v>59.987670999999999</c:v>
                </c:pt>
                <c:pt idx="2100">
                  <c:v>59.987662999999998</c:v>
                </c:pt>
                <c:pt idx="2101">
                  <c:v>59.987662999999998</c:v>
                </c:pt>
                <c:pt idx="2102">
                  <c:v>59.987662999999998</c:v>
                </c:pt>
                <c:pt idx="2103">
                  <c:v>59.987651999999997</c:v>
                </c:pt>
                <c:pt idx="2104">
                  <c:v>59.987648</c:v>
                </c:pt>
                <c:pt idx="2105">
                  <c:v>59.987639999999999</c:v>
                </c:pt>
                <c:pt idx="2106">
                  <c:v>59.987644000000003</c:v>
                </c:pt>
                <c:pt idx="2107">
                  <c:v>59.987633000000002</c:v>
                </c:pt>
                <c:pt idx="2108">
                  <c:v>59.987628999999998</c:v>
                </c:pt>
                <c:pt idx="2109">
                  <c:v>59.987625000000001</c:v>
                </c:pt>
                <c:pt idx="2110">
                  <c:v>59.987625000000001</c:v>
                </c:pt>
                <c:pt idx="2111">
                  <c:v>59.987614000000001</c:v>
                </c:pt>
                <c:pt idx="2112">
                  <c:v>59.987609999999997</c:v>
                </c:pt>
                <c:pt idx="2113">
                  <c:v>59.987609999999997</c:v>
                </c:pt>
                <c:pt idx="2114">
                  <c:v>59.987609999999997</c:v>
                </c:pt>
                <c:pt idx="2115">
                  <c:v>59.987597999999998</c:v>
                </c:pt>
                <c:pt idx="2116">
                  <c:v>59.987594999999999</c:v>
                </c:pt>
                <c:pt idx="2117">
                  <c:v>59.987591000000002</c:v>
                </c:pt>
                <c:pt idx="2118">
                  <c:v>59.987591000000002</c:v>
                </c:pt>
                <c:pt idx="2119">
                  <c:v>59.987578999999997</c:v>
                </c:pt>
                <c:pt idx="2120">
                  <c:v>59.987575999999997</c:v>
                </c:pt>
                <c:pt idx="2121">
                  <c:v>59.987572</c:v>
                </c:pt>
                <c:pt idx="2122">
                  <c:v>59.987572</c:v>
                </c:pt>
                <c:pt idx="2123">
                  <c:v>59.987560000000002</c:v>
                </c:pt>
                <c:pt idx="2124">
                  <c:v>59.987555999999998</c:v>
                </c:pt>
                <c:pt idx="2125">
                  <c:v>59.987555999999998</c:v>
                </c:pt>
                <c:pt idx="2126">
                  <c:v>59.987555999999998</c:v>
                </c:pt>
                <c:pt idx="2127">
                  <c:v>59.987544999999997</c:v>
                </c:pt>
                <c:pt idx="2128">
                  <c:v>59.987541</c:v>
                </c:pt>
                <c:pt idx="2129">
                  <c:v>59.987537000000003</c:v>
                </c:pt>
                <c:pt idx="2130">
                  <c:v>59.987537000000003</c:v>
                </c:pt>
                <c:pt idx="2131">
                  <c:v>59.987526000000003</c:v>
                </c:pt>
                <c:pt idx="2132">
                  <c:v>59.987521999999998</c:v>
                </c:pt>
                <c:pt idx="2133">
                  <c:v>59.987518000000001</c:v>
                </c:pt>
                <c:pt idx="2134">
                  <c:v>59.987518000000001</c:v>
                </c:pt>
                <c:pt idx="2135">
                  <c:v>59.987507000000001</c:v>
                </c:pt>
                <c:pt idx="2136">
                  <c:v>59.987502999999997</c:v>
                </c:pt>
                <c:pt idx="2137">
                  <c:v>59.987495000000003</c:v>
                </c:pt>
                <c:pt idx="2138">
                  <c:v>59.987495000000003</c:v>
                </c:pt>
                <c:pt idx="2139">
                  <c:v>59.987487999999999</c:v>
                </c:pt>
                <c:pt idx="2140">
                  <c:v>59.987484000000002</c:v>
                </c:pt>
                <c:pt idx="2141">
                  <c:v>59.987479999999998</c:v>
                </c:pt>
                <c:pt idx="2142">
                  <c:v>59.987476000000001</c:v>
                </c:pt>
                <c:pt idx="2143">
                  <c:v>59.987468999999997</c:v>
                </c:pt>
                <c:pt idx="2144">
                  <c:v>59.987465</c:v>
                </c:pt>
                <c:pt idx="2145">
                  <c:v>59.987461000000003</c:v>
                </c:pt>
                <c:pt idx="2146">
                  <c:v>59.987456999999999</c:v>
                </c:pt>
                <c:pt idx="2147">
                  <c:v>59.987450000000003</c:v>
                </c:pt>
                <c:pt idx="2148">
                  <c:v>59.987445999999998</c:v>
                </c:pt>
                <c:pt idx="2149">
                  <c:v>59.987442000000001</c:v>
                </c:pt>
                <c:pt idx="2150">
                  <c:v>59.987442000000001</c:v>
                </c:pt>
                <c:pt idx="2151">
                  <c:v>59.987434</c:v>
                </c:pt>
                <c:pt idx="2152">
                  <c:v>59.987431000000001</c:v>
                </c:pt>
                <c:pt idx="2153">
                  <c:v>59.987426999999997</c:v>
                </c:pt>
                <c:pt idx="2154">
                  <c:v>59.987423</c:v>
                </c:pt>
                <c:pt idx="2155">
                  <c:v>59.987419000000003</c:v>
                </c:pt>
                <c:pt idx="2156">
                  <c:v>59.987414999999999</c:v>
                </c:pt>
                <c:pt idx="2157">
                  <c:v>59.987408000000002</c:v>
                </c:pt>
                <c:pt idx="2158">
                  <c:v>59.987403999999998</c:v>
                </c:pt>
                <c:pt idx="2159">
                  <c:v>59.987400000000001</c:v>
                </c:pt>
                <c:pt idx="2160">
                  <c:v>59.987395999999997</c:v>
                </c:pt>
                <c:pt idx="2161">
                  <c:v>59.987392</c:v>
                </c:pt>
                <c:pt idx="2162">
                  <c:v>59.987389</c:v>
                </c:pt>
                <c:pt idx="2163">
                  <c:v>59.987380999999999</c:v>
                </c:pt>
                <c:pt idx="2164">
                  <c:v>59.987380999999999</c:v>
                </c:pt>
                <c:pt idx="2165">
                  <c:v>59.987377000000002</c:v>
                </c:pt>
                <c:pt idx="2166">
                  <c:v>59.987372999999998</c:v>
                </c:pt>
                <c:pt idx="2167">
                  <c:v>59.987366000000002</c:v>
                </c:pt>
                <c:pt idx="2168">
                  <c:v>59.987366000000002</c:v>
                </c:pt>
                <c:pt idx="2169">
                  <c:v>59.987358</c:v>
                </c:pt>
                <c:pt idx="2170">
                  <c:v>59.987358</c:v>
                </c:pt>
                <c:pt idx="2171">
                  <c:v>59.987349999999999</c:v>
                </c:pt>
                <c:pt idx="2172">
                  <c:v>59.987347</c:v>
                </c:pt>
                <c:pt idx="2173">
                  <c:v>59.987343000000003</c:v>
                </c:pt>
                <c:pt idx="2174">
                  <c:v>59.987338999999999</c:v>
                </c:pt>
                <c:pt idx="2175">
                  <c:v>59.987330999999998</c:v>
                </c:pt>
                <c:pt idx="2176">
                  <c:v>59.987327999999998</c:v>
                </c:pt>
                <c:pt idx="2177">
                  <c:v>59.987327999999998</c:v>
                </c:pt>
                <c:pt idx="2178">
                  <c:v>59.987324000000001</c:v>
                </c:pt>
                <c:pt idx="2179">
                  <c:v>59.987316</c:v>
                </c:pt>
                <c:pt idx="2180">
                  <c:v>59.987312000000003</c:v>
                </c:pt>
                <c:pt idx="2181">
                  <c:v>59.987309000000003</c:v>
                </c:pt>
                <c:pt idx="2182">
                  <c:v>59.987304999999999</c:v>
                </c:pt>
                <c:pt idx="2183">
                  <c:v>59.987301000000002</c:v>
                </c:pt>
                <c:pt idx="2184">
                  <c:v>59.987293000000001</c:v>
                </c:pt>
                <c:pt idx="2185">
                  <c:v>59.987288999999997</c:v>
                </c:pt>
                <c:pt idx="2186">
                  <c:v>59.987285999999997</c:v>
                </c:pt>
                <c:pt idx="2187">
                  <c:v>59.987282</c:v>
                </c:pt>
                <c:pt idx="2188">
                  <c:v>59.987273999999999</c:v>
                </c:pt>
                <c:pt idx="2189">
                  <c:v>59.987270000000002</c:v>
                </c:pt>
                <c:pt idx="2190">
                  <c:v>59.987270000000002</c:v>
                </c:pt>
                <c:pt idx="2191">
                  <c:v>59.987267000000003</c:v>
                </c:pt>
                <c:pt idx="2192">
                  <c:v>59.987262999999999</c:v>
                </c:pt>
                <c:pt idx="2193">
                  <c:v>59.987254999999998</c:v>
                </c:pt>
                <c:pt idx="2194">
                  <c:v>59.987254999999998</c:v>
                </c:pt>
                <c:pt idx="2195">
                  <c:v>59.987247000000004</c:v>
                </c:pt>
                <c:pt idx="2196">
                  <c:v>59.987243999999997</c:v>
                </c:pt>
                <c:pt idx="2197">
                  <c:v>59.98724</c:v>
                </c:pt>
                <c:pt idx="2198">
                  <c:v>59.987236000000003</c:v>
                </c:pt>
                <c:pt idx="2199">
                  <c:v>59.987228000000002</c:v>
                </c:pt>
                <c:pt idx="2200">
                  <c:v>59.987225000000002</c:v>
                </c:pt>
                <c:pt idx="2201">
                  <c:v>59.987220999999998</c:v>
                </c:pt>
                <c:pt idx="2202">
                  <c:v>59.987217000000001</c:v>
                </c:pt>
                <c:pt idx="2203">
                  <c:v>59.987212999999997</c:v>
                </c:pt>
                <c:pt idx="2204">
                  <c:v>59.987212999999997</c:v>
                </c:pt>
                <c:pt idx="2205">
                  <c:v>59.987209</c:v>
                </c:pt>
                <c:pt idx="2206">
                  <c:v>59.987206</c:v>
                </c:pt>
                <c:pt idx="2207">
                  <c:v>59.987202000000003</c:v>
                </c:pt>
                <c:pt idx="2208">
                  <c:v>59.987194000000002</c:v>
                </c:pt>
                <c:pt idx="2209">
                  <c:v>59.987189999999998</c:v>
                </c:pt>
                <c:pt idx="2210">
                  <c:v>59.987189999999998</c:v>
                </c:pt>
                <c:pt idx="2211">
                  <c:v>59.987183000000002</c:v>
                </c:pt>
                <c:pt idx="2212">
                  <c:v>59.987178999999998</c:v>
                </c:pt>
                <c:pt idx="2213">
                  <c:v>59.987175000000001</c:v>
                </c:pt>
                <c:pt idx="2214">
                  <c:v>59.987175000000001</c:v>
                </c:pt>
                <c:pt idx="2215">
                  <c:v>59.987166999999999</c:v>
                </c:pt>
                <c:pt idx="2216">
                  <c:v>59.987164</c:v>
                </c:pt>
                <c:pt idx="2217">
                  <c:v>59.987160000000003</c:v>
                </c:pt>
                <c:pt idx="2218">
                  <c:v>59.987155999999999</c:v>
                </c:pt>
                <c:pt idx="2219">
                  <c:v>59.987152000000002</c:v>
                </c:pt>
                <c:pt idx="2220">
                  <c:v>59.987152000000002</c:v>
                </c:pt>
                <c:pt idx="2221">
                  <c:v>59.987147999999998</c:v>
                </c:pt>
                <c:pt idx="2222">
                  <c:v>59.987144000000001</c:v>
                </c:pt>
                <c:pt idx="2223">
                  <c:v>59.987141000000001</c:v>
                </c:pt>
                <c:pt idx="2224">
                  <c:v>59.987136999999997</c:v>
                </c:pt>
                <c:pt idx="2225">
                  <c:v>59.987129000000003</c:v>
                </c:pt>
                <c:pt idx="2226">
                  <c:v>59.987129000000003</c:v>
                </c:pt>
                <c:pt idx="2227">
                  <c:v>59.987121999999999</c:v>
                </c:pt>
                <c:pt idx="2228">
                  <c:v>59.987118000000002</c:v>
                </c:pt>
                <c:pt idx="2229">
                  <c:v>59.987113999999998</c:v>
                </c:pt>
                <c:pt idx="2230">
                  <c:v>59.987110000000001</c:v>
                </c:pt>
                <c:pt idx="2231">
                  <c:v>59.987105999999997</c:v>
                </c:pt>
                <c:pt idx="2232">
                  <c:v>59.987102999999998</c:v>
                </c:pt>
                <c:pt idx="2233">
                  <c:v>59.987099000000001</c:v>
                </c:pt>
                <c:pt idx="2234">
                  <c:v>59.987099000000001</c:v>
                </c:pt>
                <c:pt idx="2235">
                  <c:v>59.987090999999999</c:v>
                </c:pt>
                <c:pt idx="2236">
                  <c:v>59.987087000000002</c:v>
                </c:pt>
                <c:pt idx="2237">
                  <c:v>59.987082999999998</c:v>
                </c:pt>
                <c:pt idx="2238">
                  <c:v>59.987079999999999</c:v>
                </c:pt>
                <c:pt idx="2239">
                  <c:v>59.987071999999998</c:v>
                </c:pt>
                <c:pt idx="2240">
                  <c:v>59.987068000000001</c:v>
                </c:pt>
                <c:pt idx="2241">
                  <c:v>59.987063999999997</c:v>
                </c:pt>
                <c:pt idx="2242">
                  <c:v>59.987060999999997</c:v>
                </c:pt>
                <c:pt idx="2243">
                  <c:v>59.987053000000003</c:v>
                </c:pt>
                <c:pt idx="2244">
                  <c:v>59.987048999999999</c:v>
                </c:pt>
                <c:pt idx="2245">
                  <c:v>59.987045000000002</c:v>
                </c:pt>
                <c:pt idx="2246">
                  <c:v>59.987045000000002</c:v>
                </c:pt>
                <c:pt idx="2247">
                  <c:v>59.987037999999998</c:v>
                </c:pt>
                <c:pt idx="2248">
                  <c:v>59.987037999999998</c:v>
                </c:pt>
                <c:pt idx="2249">
                  <c:v>59.987034000000001</c:v>
                </c:pt>
                <c:pt idx="2250">
                  <c:v>59.987029999999997</c:v>
                </c:pt>
                <c:pt idx="2251">
                  <c:v>59.987022000000003</c:v>
                </c:pt>
                <c:pt idx="2252">
                  <c:v>59.987018999999997</c:v>
                </c:pt>
                <c:pt idx="2253">
                  <c:v>59.987015</c:v>
                </c:pt>
                <c:pt idx="2254">
                  <c:v>59.987015</c:v>
                </c:pt>
                <c:pt idx="2255">
                  <c:v>59.987006999999998</c:v>
                </c:pt>
                <c:pt idx="2256">
                  <c:v>59.987003000000001</c:v>
                </c:pt>
                <c:pt idx="2257">
                  <c:v>59.987000000000002</c:v>
                </c:pt>
                <c:pt idx="2258">
                  <c:v>59.986995999999998</c:v>
                </c:pt>
                <c:pt idx="2259">
                  <c:v>59.986992000000001</c:v>
                </c:pt>
                <c:pt idx="2260">
                  <c:v>59.986987999999997</c:v>
                </c:pt>
                <c:pt idx="2261">
                  <c:v>59.986984</c:v>
                </c:pt>
                <c:pt idx="2262">
                  <c:v>59.986984</c:v>
                </c:pt>
                <c:pt idx="2263">
                  <c:v>59.986980000000003</c:v>
                </c:pt>
                <c:pt idx="2264">
                  <c:v>59.986977000000003</c:v>
                </c:pt>
                <c:pt idx="2265">
                  <c:v>59.986972999999999</c:v>
                </c:pt>
                <c:pt idx="2266">
                  <c:v>59.986969000000002</c:v>
                </c:pt>
                <c:pt idx="2267">
                  <c:v>59.986964999999998</c:v>
                </c:pt>
                <c:pt idx="2268">
                  <c:v>59.986961000000001</c:v>
                </c:pt>
                <c:pt idx="2269">
                  <c:v>59.986958000000001</c:v>
                </c:pt>
                <c:pt idx="2270">
                  <c:v>59.986953999999997</c:v>
                </c:pt>
                <c:pt idx="2271">
                  <c:v>59.98695</c:v>
                </c:pt>
                <c:pt idx="2272">
                  <c:v>59.986946000000003</c:v>
                </c:pt>
                <c:pt idx="2273">
                  <c:v>59.986941999999999</c:v>
                </c:pt>
                <c:pt idx="2274">
                  <c:v>59.986938000000002</c:v>
                </c:pt>
                <c:pt idx="2275">
                  <c:v>59.986930999999998</c:v>
                </c:pt>
                <c:pt idx="2276">
                  <c:v>59.986927000000001</c:v>
                </c:pt>
                <c:pt idx="2277">
                  <c:v>59.986922999999997</c:v>
                </c:pt>
                <c:pt idx="2278">
                  <c:v>59.986922999999997</c:v>
                </c:pt>
                <c:pt idx="2279">
                  <c:v>59.986919</c:v>
                </c:pt>
                <c:pt idx="2280">
                  <c:v>59.986916000000001</c:v>
                </c:pt>
                <c:pt idx="2281">
                  <c:v>59.986911999999997</c:v>
                </c:pt>
                <c:pt idx="2282">
                  <c:v>59.986908</c:v>
                </c:pt>
                <c:pt idx="2283">
                  <c:v>59.986904000000003</c:v>
                </c:pt>
                <c:pt idx="2284">
                  <c:v>59.986899999999999</c:v>
                </c:pt>
                <c:pt idx="2285">
                  <c:v>59.986896999999999</c:v>
                </c:pt>
                <c:pt idx="2286">
                  <c:v>59.986888999999998</c:v>
                </c:pt>
                <c:pt idx="2287">
                  <c:v>59.986888999999998</c:v>
                </c:pt>
                <c:pt idx="2288">
                  <c:v>59.986880999999997</c:v>
                </c:pt>
                <c:pt idx="2289">
                  <c:v>59.986877</c:v>
                </c:pt>
                <c:pt idx="2290">
                  <c:v>59.986874</c:v>
                </c:pt>
                <c:pt idx="2291">
                  <c:v>59.986870000000003</c:v>
                </c:pt>
                <c:pt idx="2292">
                  <c:v>59.986870000000003</c:v>
                </c:pt>
                <c:pt idx="2293">
                  <c:v>59.986865999999999</c:v>
                </c:pt>
                <c:pt idx="2294">
                  <c:v>59.986857999999998</c:v>
                </c:pt>
                <c:pt idx="2295">
                  <c:v>59.986857999999998</c:v>
                </c:pt>
                <c:pt idx="2296">
                  <c:v>59.986854999999998</c:v>
                </c:pt>
                <c:pt idx="2297">
                  <c:v>59.986851000000001</c:v>
                </c:pt>
                <c:pt idx="2298">
                  <c:v>59.986843</c:v>
                </c:pt>
                <c:pt idx="2299">
                  <c:v>59.986839000000003</c:v>
                </c:pt>
                <c:pt idx="2300">
                  <c:v>59.986834999999999</c:v>
                </c:pt>
                <c:pt idx="2301">
                  <c:v>59.986832</c:v>
                </c:pt>
                <c:pt idx="2302">
                  <c:v>59.986828000000003</c:v>
                </c:pt>
                <c:pt idx="2303">
                  <c:v>59.986823999999999</c:v>
                </c:pt>
                <c:pt idx="2304">
                  <c:v>59.986820000000002</c:v>
                </c:pt>
                <c:pt idx="2305">
                  <c:v>59.986815999999997</c:v>
                </c:pt>
                <c:pt idx="2306">
                  <c:v>59.986812999999998</c:v>
                </c:pt>
                <c:pt idx="2307">
                  <c:v>59.986809000000001</c:v>
                </c:pt>
                <c:pt idx="2308">
                  <c:v>59.986809000000001</c:v>
                </c:pt>
                <c:pt idx="2309">
                  <c:v>59.986804999999997</c:v>
                </c:pt>
                <c:pt idx="2310">
                  <c:v>59.986801</c:v>
                </c:pt>
                <c:pt idx="2311">
                  <c:v>59.986801</c:v>
                </c:pt>
                <c:pt idx="2312">
                  <c:v>59.986794000000003</c:v>
                </c:pt>
                <c:pt idx="2313">
                  <c:v>59.986794000000003</c:v>
                </c:pt>
                <c:pt idx="2314">
                  <c:v>59.986786000000002</c:v>
                </c:pt>
                <c:pt idx="2315">
                  <c:v>59.986786000000002</c:v>
                </c:pt>
                <c:pt idx="2316">
                  <c:v>59.986781999999998</c:v>
                </c:pt>
                <c:pt idx="2317">
                  <c:v>59.986778000000001</c:v>
                </c:pt>
                <c:pt idx="2318">
                  <c:v>59.986770999999997</c:v>
                </c:pt>
                <c:pt idx="2319">
                  <c:v>59.986770999999997</c:v>
                </c:pt>
                <c:pt idx="2320">
                  <c:v>59.986767</c:v>
                </c:pt>
                <c:pt idx="2321">
                  <c:v>59.986763000000003</c:v>
                </c:pt>
                <c:pt idx="2322">
                  <c:v>59.986755000000002</c:v>
                </c:pt>
                <c:pt idx="2323">
                  <c:v>59.986755000000002</c:v>
                </c:pt>
                <c:pt idx="2324">
                  <c:v>59.986755000000002</c:v>
                </c:pt>
                <c:pt idx="2325">
                  <c:v>59.986752000000003</c:v>
                </c:pt>
                <c:pt idx="2326">
                  <c:v>59.986744000000002</c:v>
                </c:pt>
                <c:pt idx="2327">
                  <c:v>59.986744000000002</c:v>
                </c:pt>
                <c:pt idx="2328">
                  <c:v>59.986739999999998</c:v>
                </c:pt>
                <c:pt idx="2329">
                  <c:v>59.986736000000001</c:v>
                </c:pt>
                <c:pt idx="2330">
                  <c:v>59.986728999999997</c:v>
                </c:pt>
                <c:pt idx="2331">
                  <c:v>59.986728999999997</c:v>
                </c:pt>
                <c:pt idx="2332">
                  <c:v>59.986721000000003</c:v>
                </c:pt>
                <c:pt idx="2333">
                  <c:v>59.986716999999999</c:v>
                </c:pt>
                <c:pt idx="2334">
                  <c:v>59.986710000000002</c:v>
                </c:pt>
                <c:pt idx="2335">
                  <c:v>59.986710000000002</c:v>
                </c:pt>
                <c:pt idx="2336">
                  <c:v>59.986705999999998</c:v>
                </c:pt>
                <c:pt idx="2337">
                  <c:v>59.986702000000001</c:v>
                </c:pt>
                <c:pt idx="2338">
                  <c:v>59.986694</c:v>
                </c:pt>
                <c:pt idx="2339">
                  <c:v>59.986694</c:v>
                </c:pt>
                <c:pt idx="2340">
                  <c:v>59.986694</c:v>
                </c:pt>
                <c:pt idx="2341">
                  <c:v>59.986687000000003</c:v>
                </c:pt>
                <c:pt idx="2342">
                  <c:v>59.986682999999999</c:v>
                </c:pt>
                <c:pt idx="2343">
                  <c:v>59.986679000000002</c:v>
                </c:pt>
                <c:pt idx="2344">
                  <c:v>59.986674999999998</c:v>
                </c:pt>
                <c:pt idx="2345">
                  <c:v>59.986671000000001</c:v>
                </c:pt>
                <c:pt idx="2346">
                  <c:v>59.986663999999998</c:v>
                </c:pt>
                <c:pt idx="2347">
                  <c:v>59.986663999999998</c:v>
                </c:pt>
                <c:pt idx="2348">
                  <c:v>59.986660000000001</c:v>
                </c:pt>
                <c:pt idx="2349">
                  <c:v>59.986656000000004</c:v>
                </c:pt>
                <c:pt idx="2350">
                  <c:v>59.986649</c:v>
                </c:pt>
                <c:pt idx="2351">
                  <c:v>59.986649</c:v>
                </c:pt>
                <c:pt idx="2352">
                  <c:v>59.986645000000003</c:v>
                </c:pt>
                <c:pt idx="2353">
                  <c:v>59.986640999999999</c:v>
                </c:pt>
                <c:pt idx="2354">
                  <c:v>59.986637000000002</c:v>
                </c:pt>
                <c:pt idx="2355">
                  <c:v>59.986637000000002</c:v>
                </c:pt>
                <c:pt idx="2356">
                  <c:v>59.986632999999998</c:v>
                </c:pt>
                <c:pt idx="2357">
                  <c:v>59.986629000000001</c:v>
                </c:pt>
                <c:pt idx="2358">
                  <c:v>59.986621999999997</c:v>
                </c:pt>
                <c:pt idx="2359">
                  <c:v>59.986621999999997</c:v>
                </c:pt>
                <c:pt idx="2360">
                  <c:v>59.986618</c:v>
                </c:pt>
                <c:pt idx="2361">
                  <c:v>59.986614000000003</c:v>
                </c:pt>
                <c:pt idx="2362">
                  <c:v>59.986606999999999</c:v>
                </c:pt>
                <c:pt idx="2363">
                  <c:v>59.986606999999999</c:v>
                </c:pt>
                <c:pt idx="2364">
                  <c:v>59.986603000000002</c:v>
                </c:pt>
                <c:pt idx="2365">
                  <c:v>59.986598999999998</c:v>
                </c:pt>
                <c:pt idx="2366">
                  <c:v>59.986590999999997</c:v>
                </c:pt>
                <c:pt idx="2367">
                  <c:v>59.986595000000001</c:v>
                </c:pt>
                <c:pt idx="2368">
                  <c:v>59.986590999999997</c:v>
                </c:pt>
                <c:pt idx="2369">
                  <c:v>59.986587999999998</c:v>
                </c:pt>
                <c:pt idx="2370">
                  <c:v>59.986579999999996</c:v>
                </c:pt>
                <c:pt idx="2371">
                  <c:v>59.986579999999996</c:v>
                </c:pt>
                <c:pt idx="2372">
                  <c:v>59.986579999999996</c:v>
                </c:pt>
                <c:pt idx="2373">
                  <c:v>59.986575999999999</c:v>
                </c:pt>
                <c:pt idx="2374">
                  <c:v>59.986567999999998</c:v>
                </c:pt>
                <c:pt idx="2375">
                  <c:v>59.986567999999998</c:v>
                </c:pt>
                <c:pt idx="2376">
                  <c:v>59.986564999999999</c:v>
                </c:pt>
                <c:pt idx="2377">
                  <c:v>59.986561000000002</c:v>
                </c:pt>
                <c:pt idx="2378">
                  <c:v>59.986553000000001</c:v>
                </c:pt>
                <c:pt idx="2379">
                  <c:v>59.986553000000001</c:v>
                </c:pt>
                <c:pt idx="2380">
                  <c:v>59.986548999999997</c:v>
                </c:pt>
                <c:pt idx="2381">
                  <c:v>59.986545999999997</c:v>
                </c:pt>
                <c:pt idx="2382">
                  <c:v>59.986538000000003</c:v>
                </c:pt>
                <c:pt idx="2383">
                  <c:v>59.986542</c:v>
                </c:pt>
                <c:pt idx="2384">
                  <c:v>59.986533999999999</c:v>
                </c:pt>
                <c:pt idx="2385">
                  <c:v>59.986530000000002</c:v>
                </c:pt>
                <c:pt idx="2386">
                  <c:v>59.986525999999998</c:v>
                </c:pt>
                <c:pt idx="2387">
                  <c:v>59.986525999999998</c:v>
                </c:pt>
                <c:pt idx="2388">
                  <c:v>59.986522999999998</c:v>
                </c:pt>
                <c:pt idx="2389">
                  <c:v>59.986519000000001</c:v>
                </c:pt>
                <c:pt idx="2390">
                  <c:v>59.986511</c:v>
                </c:pt>
                <c:pt idx="2391">
                  <c:v>59.986511</c:v>
                </c:pt>
                <c:pt idx="2392">
                  <c:v>59.986507000000003</c:v>
                </c:pt>
                <c:pt idx="2393">
                  <c:v>59.986503999999996</c:v>
                </c:pt>
                <c:pt idx="2394">
                  <c:v>59.986496000000002</c:v>
                </c:pt>
                <c:pt idx="2395">
                  <c:v>59.986496000000002</c:v>
                </c:pt>
                <c:pt idx="2396">
                  <c:v>59.986491999999998</c:v>
                </c:pt>
                <c:pt idx="2397">
                  <c:v>59.986488000000001</c:v>
                </c:pt>
                <c:pt idx="2398">
                  <c:v>59.986480999999998</c:v>
                </c:pt>
                <c:pt idx="2399">
                  <c:v>59.986480999999998</c:v>
                </c:pt>
                <c:pt idx="2400">
                  <c:v>59.986477000000001</c:v>
                </c:pt>
                <c:pt idx="2401">
                  <c:v>59.986472999999997</c:v>
                </c:pt>
                <c:pt idx="2402">
                  <c:v>59.986465000000003</c:v>
                </c:pt>
                <c:pt idx="2403">
                  <c:v>59.986469</c:v>
                </c:pt>
                <c:pt idx="2404">
                  <c:v>59.986465000000003</c:v>
                </c:pt>
                <c:pt idx="2405">
                  <c:v>59.986465000000003</c:v>
                </c:pt>
                <c:pt idx="2406">
                  <c:v>59.986454000000002</c:v>
                </c:pt>
                <c:pt idx="2407">
                  <c:v>59.986457999999999</c:v>
                </c:pt>
                <c:pt idx="2408">
                  <c:v>59.986454000000002</c:v>
                </c:pt>
                <c:pt idx="2409">
                  <c:v>59.986449999999998</c:v>
                </c:pt>
                <c:pt idx="2410">
                  <c:v>59.986443000000001</c:v>
                </c:pt>
                <c:pt idx="2411">
                  <c:v>59.986443000000001</c:v>
                </c:pt>
                <c:pt idx="2412">
                  <c:v>59.986443000000001</c:v>
                </c:pt>
                <c:pt idx="2413">
                  <c:v>59.986438999999997</c:v>
                </c:pt>
                <c:pt idx="2414">
                  <c:v>59.986426999999999</c:v>
                </c:pt>
                <c:pt idx="2415">
                  <c:v>59.986431000000003</c:v>
                </c:pt>
                <c:pt idx="2416">
                  <c:v>59.986426999999999</c:v>
                </c:pt>
                <c:pt idx="2417">
                  <c:v>59.986423000000002</c:v>
                </c:pt>
                <c:pt idx="2418">
                  <c:v>59.986415999999998</c:v>
                </c:pt>
                <c:pt idx="2419">
                  <c:v>59.986420000000003</c:v>
                </c:pt>
                <c:pt idx="2420">
                  <c:v>59.986415999999998</c:v>
                </c:pt>
                <c:pt idx="2421">
                  <c:v>59.986412000000001</c:v>
                </c:pt>
                <c:pt idx="2422">
                  <c:v>59.986404</c:v>
                </c:pt>
                <c:pt idx="2423">
                  <c:v>59.986407999999997</c:v>
                </c:pt>
                <c:pt idx="2424">
                  <c:v>59.986404</c:v>
                </c:pt>
                <c:pt idx="2425">
                  <c:v>59.986401000000001</c:v>
                </c:pt>
                <c:pt idx="2426">
                  <c:v>59.986393</c:v>
                </c:pt>
                <c:pt idx="2427">
                  <c:v>59.986393</c:v>
                </c:pt>
                <c:pt idx="2428">
                  <c:v>59.986389000000003</c:v>
                </c:pt>
                <c:pt idx="2429">
                  <c:v>59.986384999999999</c:v>
                </c:pt>
                <c:pt idx="2430">
                  <c:v>59.986378000000002</c:v>
                </c:pt>
                <c:pt idx="2431">
                  <c:v>59.986381999999999</c:v>
                </c:pt>
                <c:pt idx="2432">
                  <c:v>59.986378000000002</c:v>
                </c:pt>
                <c:pt idx="2433">
                  <c:v>59.986373999999998</c:v>
                </c:pt>
                <c:pt idx="2434">
                  <c:v>59.986362</c:v>
                </c:pt>
                <c:pt idx="2435">
                  <c:v>59.986365999999997</c:v>
                </c:pt>
                <c:pt idx="2436">
                  <c:v>59.986362</c:v>
                </c:pt>
                <c:pt idx="2437">
                  <c:v>59.986359</c:v>
                </c:pt>
                <c:pt idx="2438">
                  <c:v>59.986350999999999</c:v>
                </c:pt>
                <c:pt idx="2439">
                  <c:v>59.986350999999999</c:v>
                </c:pt>
                <c:pt idx="2440">
                  <c:v>59.986350999999999</c:v>
                </c:pt>
                <c:pt idx="2441">
                  <c:v>59.986342999999998</c:v>
                </c:pt>
                <c:pt idx="2442">
                  <c:v>59.986331999999997</c:v>
                </c:pt>
                <c:pt idx="2443">
                  <c:v>59.986339999999998</c:v>
                </c:pt>
                <c:pt idx="2444">
                  <c:v>59.986336000000001</c:v>
                </c:pt>
                <c:pt idx="2445">
                  <c:v>59.986328</c:v>
                </c:pt>
                <c:pt idx="2446">
                  <c:v>59.986317</c:v>
                </c:pt>
                <c:pt idx="2447">
                  <c:v>59.986324000000003</c:v>
                </c:pt>
                <c:pt idx="2448">
                  <c:v>59.986317</c:v>
                </c:pt>
                <c:pt idx="2449">
                  <c:v>59.986313000000003</c:v>
                </c:pt>
                <c:pt idx="2450">
                  <c:v>59.986300999999997</c:v>
                </c:pt>
                <c:pt idx="2451">
                  <c:v>59.986308999999999</c:v>
                </c:pt>
                <c:pt idx="2452">
                  <c:v>59.986305000000002</c:v>
                </c:pt>
                <c:pt idx="2453">
                  <c:v>59.986300999999997</c:v>
                </c:pt>
                <c:pt idx="2454">
                  <c:v>59.986294000000001</c:v>
                </c:pt>
                <c:pt idx="2455">
                  <c:v>59.986297999999998</c:v>
                </c:pt>
                <c:pt idx="2456">
                  <c:v>59.986294000000001</c:v>
                </c:pt>
                <c:pt idx="2457">
                  <c:v>59.986289999999997</c:v>
                </c:pt>
                <c:pt idx="2458">
                  <c:v>59.986279000000003</c:v>
                </c:pt>
                <c:pt idx="2459">
                  <c:v>59.986282000000003</c:v>
                </c:pt>
                <c:pt idx="2460">
                  <c:v>59.986279000000003</c:v>
                </c:pt>
                <c:pt idx="2461">
                  <c:v>59.986279000000003</c:v>
                </c:pt>
                <c:pt idx="2462">
                  <c:v>59.986263000000001</c:v>
                </c:pt>
                <c:pt idx="2463">
                  <c:v>59.986271000000002</c:v>
                </c:pt>
                <c:pt idx="2464">
                  <c:v>59.986266999999998</c:v>
                </c:pt>
                <c:pt idx="2465">
                  <c:v>59.986263000000001</c:v>
                </c:pt>
                <c:pt idx="2466">
                  <c:v>59.986252</c:v>
                </c:pt>
                <c:pt idx="2467">
                  <c:v>59.986258999999997</c:v>
                </c:pt>
                <c:pt idx="2468">
                  <c:v>59.986255999999997</c:v>
                </c:pt>
                <c:pt idx="2469">
                  <c:v>59.986252</c:v>
                </c:pt>
                <c:pt idx="2470">
                  <c:v>59.986240000000002</c:v>
                </c:pt>
                <c:pt idx="2471">
                  <c:v>59.986243999999999</c:v>
                </c:pt>
                <c:pt idx="2472">
                  <c:v>59.986240000000002</c:v>
                </c:pt>
                <c:pt idx="2473">
                  <c:v>59.986237000000003</c:v>
                </c:pt>
                <c:pt idx="2474">
                  <c:v>59.986229000000002</c:v>
                </c:pt>
                <c:pt idx="2475">
                  <c:v>59.986237000000003</c:v>
                </c:pt>
                <c:pt idx="2476">
                  <c:v>59.986232999999999</c:v>
                </c:pt>
                <c:pt idx="2477">
                  <c:v>59.986229000000002</c:v>
                </c:pt>
                <c:pt idx="2478">
                  <c:v>59.986217000000003</c:v>
                </c:pt>
                <c:pt idx="2479">
                  <c:v>59.986221</c:v>
                </c:pt>
                <c:pt idx="2480">
                  <c:v>59.986217000000003</c:v>
                </c:pt>
                <c:pt idx="2481">
                  <c:v>59.986213999999997</c:v>
                </c:pt>
                <c:pt idx="2482">
                  <c:v>59.986201999999999</c:v>
                </c:pt>
                <c:pt idx="2483">
                  <c:v>59.98621</c:v>
                </c:pt>
                <c:pt idx="2484">
                  <c:v>59.986201999999999</c:v>
                </c:pt>
                <c:pt idx="2485">
                  <c:v>59.986198000000002</c:v>
                </c:pt>
                <c:pt idx="2486">
                  <c:v>59.986187000000001</c:v>
                </c:pt>
                <c:pt idx="2487">
                  <c:v>59.986195000000002</c:v>
                </c:pt>
                <c:pt idx="2488">
                  <c:v>59.986190999999998</c:v>
                </c:pt>
                <c:pt idx="2489">
                  <c:v>59.986187000000001</c:v>
                </c:pt>
                <c:pt idx="2490">
                  <c:v>59.986176</c:v>
                </c:pt>
                <c:pt idx="2491">
                  <c:v>59.986182999999997</c:v>
                </c:pt>
                <c:pt idx="2492">
                  <c:v>59.986179</c:v>
                </c:pt>
                <c:pt idx="2493">
                  <c:v>59.986176</c:v>
                </c:pt>
                <c:pt idx="2494">
                  <c:v>59.986164000000002</c:v>
                </c:pt>
                <c:pt idx="2495">
                  <c:v>59.986167999999999</c:v>
                </c:pt>
                <c:pt idx="2496">
                  <c:v>59.986164000000002</c:v>
                </c:pt>
                <c:pt idx="2497">
                  <c:v>59.986159999999998</c:v>
                </c:pt>
                <c:pt idx="2498">
                  <c:v>59.986148999999997</c:v>
                </c:pt>
                <c:pt idx="2499">
                  <c:v>59.986156000000001</c:v>
                </c:pt>
                <c:pt idx="2500">
                  <c:v>59.986153000000002</c:v>
                </c:pt>
                <c:pt idx="2501">
                  <c:v>59.986148999999997</c:v>
                </c:pt>
                <c:pt idx="2502">
                  <c:v>59.986134</c:v>
                </c:pt>
                <c:pt idx="2503">
                  <c:v>59.986141000000003</c:v>
                </c:pt>
                <c:pt idx="2504">
                  <c:v>59.986136999999999</c:v>
                </c:pt>
                <c:pt idx="2505">
                  <c:v>59.986134</c:v>
                </c:pt>
                <c:pt idx="2506">
                  <c:v>59.986122000000002</c:v>
                </c:pt>
                <c:pt idx="2507">
                  <c:v>59.986130000000003</c:v>
                </c:pt>
                <c:pt idx="2508">
                  <c:v>59.986125999999999</c:v>
                </c:pt>
                <c:pt idx="2509">
                  <c:v>59.986122000000002</c:v>
                </c:pt>
                <c:pt idx="2510">
                  <c:v>59.986114999999998</c:v>
                </c:pt>
                <c:pt idx="2511">
                  <c:v>59.986122000000002</c:v>
                </c:pt>
                <c:pt idx="2512">
                  <c:v>59.986117999999998</c:v>
                </c:pt>
                <c:pt idx="2513">
                  <c:v>59.986114999999998</c:v>
                </c:pt>
                <c:pt idx="2514">
                  <c:v>59.986099000000003</c:v>
                </c:pt>
                <c:pt idx="2515">
                  <c:v>59.986111000000001</c:v>
                </c:pt>
                <c:pt idx="2516">
                  <c:v>59.986106999999997</c:v>
                </c:pt>
                <c:pt idx="2517">
                  <c:v>59.986103</c:v>
                </c:pt>
                <c:pt idx="2518">
                  <c:v>59.986088000000002</c:v>
                </c:pt>
                <c:pt idx="2519">
                  <c:v>59.986099000000003</c:v>
                </c:pt>
                <c:pt idx="2520">
                  <c:v>59.986094999999999</c:v>
                </c:pt>
                <c:pt idx="2521">
                  <c:v>59.986091999999999</c:v>
                </c:pt>
                <c:pt idx="2522">
                  <c:v>59.986075999999997</c:v>
                </c:pt>
                <c:pt idx="2523">
                  <c:v>59.986083999999998</c:v>
                </c:pt>
                <c:pt idx="2524">
                  <c:v>59.986080000000001</c:v>
                </c:pt>
                <c:pt idx="2525">
                  <c:v>59.986075999999997</c:v>
                </c:pt>
                <c:pt idx="2526">
                  <c:v>59.986069000000001</c:v>
                </c:pt>
                <c:pt idx="2527">
                  <c:v>59.986072999999998</c:v>
                </c:pt>
                <c:pt idx="2528">
                  <c:v>59.986069000000001</c:v>
                </c:pt>
                <c:pt idx="2529">
                  <c:v>59.986069000000001</c:v>
                </c:pt>
                <c:pt idx="2530">
                  <c:v>59.986052999999998</c:v>
                </c:pt>
                <c:pt idx="2531">
                  <c:v>59.986065000000004</c:v>
                </c:pt>
                <c:pt idx="2532">
                  <c:v>59.986060999999999</c:v>
                </c:pt>
                <c:pt idx="2533">
                  <c:v>59.986057000000002</c:v>
                </c:pt>
                <c:pt idx="2534">
                  <c:v>59.986041999999998</c:v>
                </c:pt>
                <c:pt idx="2535">
                  <c:v>59.986049999999999</c:v>
                </c:pt>
                <c:pt idx="2536">
                  <c:v>59.986046000000002</c:v>
                </c:pt>
                <c:pt idx="2537">
                  <c:v>59.986041999999998</c:v>
                </c:pt>
                <c:pt idx="2538">
                  <c:v>59.986027</c:v>
                </c:pt>
                <c:pt idx="2539">
                  <c:v>59.986038000000001</c:v>
                </c:pt>
                <c:pt idx="2540">
                  <c:v>59.986030999999997</c:v>
                </c:pt>
                <c:pt idx="2541">
                  <c:v>59.986030999999997</c:v>
                </c:pt>
                <c:pt idx="2542">
                  <c:v>59.986015000000002</c:v>
                </c:pt>
                <c:pt idx="2543">
                  <c:v>59.986023000000003</c:v>
                </c:pt>
                <c:pt idx="2544">
                  <c:v>59.986018999999999</c:v>
                </c:pt>
                <c:pt idx="2545">
                  <c:v>59.986015000000002</c:v>
                </c:pt>
                <c:pt idx="2546">
                  <c:v>59.986004000000001</c:v>
                </c:pt>
                <c:pt idx="2547">
                  <c:v>59.986012000000002</c:v>
                </c:pt>
                <c:pt idx="2548">
                  <c:v>59.986007999999998</c:v>
                </c:pt>
                <c:pt idx="2549">
                  <c:v>59.986004000000001</c:v>
                </c:pt>
                <c:pt idx="2550">
                  <c:v>59.985988999999996</c:v>
                </c:pt>
                <c:pt idx="2551">
                  <c:v>59.985999999999997</c:v>
                </c:pt>
                <c:pt idx="2552">
                  <c:v>59.985996</c:v>
                </c:pt>
                <c:pt idx="2553">
                  <c:v>59.985992000000003</c:v>
                </c:pt>
                <c:pt idx="2554">
                  <c:v>59.985976999999998</c:v>
                </c:pt>
                <c:pt idx="2555">
                  <c:v>59.985988999999996</c:v>
                </c:pt>
                <c:pt idx="2556">
                  <c:v>59.985984999999999</c:v>
                </c:pt>
                <c:pt idx="2557">
                  <c:v>59.985981000000002</c:v>
                </c:pt>
                <c:pt idx="2558">
                  <c:v>59.985965999999998</c:v>
                </c:pt>
                <c:pt idx="2559">
                  <c:v>59.985976999999998</c:v>
                </c:pt>
                <c:pt idx="2560">
                  <c:v>59.985973000000001</c:v>
                </c:pt>
                <c:pt idx="2561">
                  <c:v>59.985970000000002</c:v>
                </c:pt>
                <c:pt idx="2562">
                  <c:v>59.985954</c:v>
                </c:pt>
                <c:pt idx="2563">
                  <c:v>59.985965999999998</c:v>
                </c:pt>
                <c:pt idx="2564">
                  <c:v>59.985962000000001</c:v>
                </c:pt>
                <c:pt idx="2565">
                  <c:v>59.985957999999997</c:v>
                </c:pt>
                <c:pt idx="2566">
                  <c:v>59.985947000000003</c:v>
                </c:pt>
                <c:pt idx="2567">
                  <c:v>59.985954</c:v>
                </c:pt>
                <c:pt idx="2568">
                  <c:v>59.985954</c:v>
                </c:pt>
                <c:pt idx="2569">
                  <c:v>59.985950000000003</c:v>
                </c:pt>
                <c:pt idx="2570">
                  <c:v>59.985934999999998</c:v>
                </c:pt>
                <c:pt idx="2571">
                  <c:v>59.985947000000003</c:v>
                </c:pt>
                <c:pt idx="2572">
                  <c:v>59.985942999999999</c:v>
                </c:pt>
                <c:pt idx="2573">
                  <c:v>59.985939000000002</c:v>
                </c:pt>
                <c:pt idx="2574">
                  <c:v>59.985923999999997</c:v>
                </c:pt>
                <c:pt idx="2575">
                  <c:v>59.985934999999998</c:v>
                </c:pt>
                <c:pt idx="2576">
                  <c:v>59.985928000000001</c:v>
                </c:pt>
                <c:pt idx="2577">
                  <c:v>59.985928000000001</c:v>
                </c:pt>
                <c:pt idx="2578">
                  <c:v>59.985908999999999</c:v>
                </c:pt>
                <c:pt idx="2579">
                  <c:v>59.98592</c:v>
                </c:pt>
                <c:pt idx="2580">
                  <c:v>59.985916000000003</c:v>
                </c:pt>
                <c:pt idx="2581">
                  <c:v>59.985911999999999</c:v>
                </c:pt>
                <c:pt idx="2582">
                  <c:v>59.985897000000001</c:v>
                </c:pt>
                <c:pt idx="2583">
                  <c:v>59.985908999999999</c:v>
                </c:pt>
                <c:pt idx="2584">
                  <c:v>59.985905000000002</c:v>
                </c:pt>
                <c:pt idx="2585">
                  <c:v>59.985900999999998</c:v>
                </c:pt>
                <c:pt idx="2586">
                  <c:v>59.985889</c:v>
                </c:pt>
                <c:pt idx="2587">
                  <c:v>59.985897000000001</c:v>
                </c:pt>
                <c:pt idx="2588">
                  <c:v>59.985892999999997</c:v>
                </c:pt>
                <c:pt idx="2589">
                  <c:v>59.985892999999997</c:v>
                </c:pt>
                <c:pt idx="2590">
                  <c:v>59.985874000000003</c:v>
                </c:pt>
                <c:pt idx="2591">
                  <c:v>59.985886000000001</c:v>
                </c:pt>
                <c:pt idx="2592">
                  <c:v>59.985881999999997</c:v>
                </c:pt>
                <c:pt idx="2593">
                  <c:v>59.985878</c:v>
                </c:pt>
                <c:pt idx="2594">
                  <c:v>59.985863000000002</c:v>
                </c:pt>
                <c:pt idx="2595">
                  <c:v>59.985874000000003</c:v>
                </c:pt>
                <c:pt idx="2596">
                  <c:v>59.985869999999998</c:v>
                </c:pt>
                <c:pt idx="2597">
                  <c:v>59.985866999999999</c:v>
                </c:pt>
                <c:pt idx="2598">
                  <c:v>59.985847</c:v>
                </c:pt>
                <c:pt idx="2599">
                  <c:v>59.985863000000002</c:v>
                </c:pt>
                <c:pt idx="2600">
                  <c:v>59.985855000000001</c:v>
                </c:pt>
                <c:pt idx="2601">
                  <c:v>59.985855000000001</c:v>
                </c:pt>
                <c:pt idx="2602">
                  <c:v>59.985840000000003</c:v>
                </c:pt>
                <c:pt idx="2603">
                  <c:v>59.985847</c:v>
                </c:pt>
                <c:pt idx="2604">
                  <c:v>59.985844</c:v>
                </c:pt>
                <c:pt idx="2605">
                  <c:v>59.985840000000003</c:v>
                </c:pt>
                <c:pt idx="2606">
                  <c:v>59.985827999999998</c:v>
                </c:pt>
                <c:pt idx="2607">
                  <c:v>59.985840000000003</c:v>
                </c:pt>
                <c:pt idx="2608">
                  <c:v>59.985835999999999</c:v>
                </c:pt>
                <c:pt idx="2609">
                  <c:v>59.985832000000002</c:v>
                </c:pt>
                <c:pt idx="2610">
                  <c:v>59.985816999999997</c:v>
                </c:pt>
                <c:pt idx="2611">
                  <c:v>59.985827999999998</c:v>
                </c:pt>
                <c:pt idx="2612">
                  <c:v>59.985824999999998</c:v>
                </c:pt>
                <c:pt idx="2613">
                  <c:v>59.985821000000001</c:v>
                </c:pt>
                <c:pt idx="2614">
                  <c:v>59.985805999999997</c:v>
                </c:pt>
                <c:pt idx="2615">
                  <c:v>59.985821000000001</c:v>
                </c:pt>
                <c:pt idx="2616">
                  <c:v>59.985816999999997</c:v>
                </c:pt>
                <c:pt idx="2617">
                  <c:v>59.985813</c:v>
                </c:pt>
                <c:pt idx="2618">
                  <c:v>59.985793999999999</c:v>
                </c:pt>
                <c:pt idx="2619">
                  <c:v>59.985809000000003</c:v>
                </c:pt>
                <c:pt idx="2620">
                  <c:v>59.985805999999997</c:v>
                </c:pt>
                <c:pt idx="2621">
                  <c:v>59.985802</c:v>
                </c:pt>
                <c:pt idx="2622">
                  <c:v>59.985782999999998</c:v>
                </c:pt>
                <c:pt idx="2623">
                  <c:v>59.985798000000003</c:v>
                </c:pt>
                <c:pt idx="2624">
                  <c:v>59.985793999999999</c:v>
                </c:pt>
                <c:pt idx="2625">
                  <c:v>59.985790000000001</c:v>
                </c:pt>
                <c:pt idx="2626">
                  <c:v>59.985779000000001</c:v>
                </c:pt>
                <c:pt idx="2627">
                  <c:v>59.985785999999997</c:v>
                </c:pt>
                <c:pt idx="2628">
                  <c:v>59.985782999999998</c:v>
                </c:pt>
                <c:pt idx="2629">
                  <c:v>59.985779000000001</c:v>
                </c:pt>
                <c:pt idx="2630">
                  <c:v>59.985767000000003</c:v>
                </c:pt>
                <c:pt idx="2631">
                  <c:v>59.985779000000001</c:v>
                </c:pt>
                <c:pt idx="2632">
                  <c:v>59.985774999999997</c:v>
                </c:pt>
                <c:pt idx="2633">
                  <c:v>59.985771</c:v>
                </c:pt>
                <c:pt idx="2634">
                  <c:v>59.985756000000002</c:v>
                </c:pt>
                <c:pt idx="2635">
                  <c:v>59.985767000000003</c:v>
                </c:pt>
                <c:pt idx="2636">
                  <c:v>59.985764000000003</c:v>
                </c:pt>
                <c:pt idx="2637">
                  <c:v>59.985759999999999</c:v>
                </c:pt>
                <c:pt idx="2638">
                  <c:v>59.985740999999997</c:v>
                </c:pt>
                <c:pt idx="2639">
                  <c:v>59.985756000000002</c:v>
                </c:pt>
                <c:pt idx="2640">
                  <c:v>59.985751999999998</c:v>
                </c:pt>
                <c:pt idx="2641">
                  <c:v>59.985748000000001</c:v>
                </c:pt>
                <c:pt idx="2642">
                  <c:v>59.985728999999999</c:v>
                </c:pt>
                <c:pt idx="2643">
                  <c:v>59.985743999999997</c:v>
                </c:pt>
                <c:pt idx="2644">
                  <c:v>59.985740999999997</c:v>
                </c:pt>
                <c:pt idx="2645">
                  <c:v>59.985737</c:v>
                </c:pt>
                <c:pt idx="2646">
                  <c:v>59.985722000000003</c:v>
                </c:pt>
                <c:pt idx="2647">
                  <c:v>59.985733000000003</c:v>
                </c:pt>
                <c:pt idx="2648">
                  <c:v>59.985728999999999</c:v>
                </c:pt>
                <c:pt idx="2649">
                  <c:v>59.985725000000002</c:v>
                </c:pt>
                <c:pt idx="2650">
                  <c:v>59.985709999999997</c:v>
                </c:pt>
                <c:pt idx="2651">
                  <c:v>59.985725000000002</c:v>
                </c:pt>
                <c:pt idx="2652">
                  <c:v>59.985722000000003</c:v>
                </c:pt>
                <c:pt idx="2653">
                  <c:v>59.985717999999999</c:v>
                </c:pt>
                <c:pt idx="2654">
                  <c:v>59.985698999999997</c:v>
                </c:pt>
                <c:pt idx="2655">
                  <c:v>59.985714000000002</c:v>
                </c:pt>
                <c:pt idx="2656">
                  <c:v>59.985709999999997</c:v>
                </c:pt>
                <c:pt idx="2657">
                  <c:v>59.985706</c:v>
                </c:pt>
                <c:pt idx="2658">
                  <c:v>59.985686999999999</c:v>
                </c:pt>
                <c:pt idx="2659">
                  <c:v>59.985703000000001</c:v>
                </c:pt>
                <c:pt idx="2660">
                  <c:v>59.985698999999997</c:v>
                </c:pt>
                <c:pt idx="2661">
                  <c:v>59.985695</c:v>
                </c:pt>
                <c:pt idx="2662">
                  <c:v>59.985675999999998</c:v>
                </c:pt>
                <c:pt idx="2663">
                  <c:v>59.985695</c:v>
                </c:pt>
                <c:pt idx="2664">
                  <c:v>59.985686999999999</c:v>
                </c:pt>
                <c:pt idx="2665">
                  <c:v>59.985686999999999</c:v>
                </c:pt>
                <c:pt idx="2666">
                  <c:v>59.985667999999997</c:v>
                </c:pt>
                <c:pt idx="2667">
                  <c:v>59.985683000000002</c:v>
                </c:pt>
                <c:pt idx="2668">
                  <c:v>59.985680000000002</c:v>
                </c:pt>
                <c:pt idx="2669">
                  <c:v>59.985675999999998</c:v>
                </c:pt>
                <c:pt idx="2670">
                  <c:v>59.985661</c:v>
                </c:pt>
                <c:pt idx="2671">
                  <c:v>59.985672000000001</c:v>
                </c:pt>
                <c:pt idx="2672">
                  <c:v>59.985667999999997</c:v>
                </c:pt>
                <c:pt idx="2673">
                  <c:v>59.985664</c:v>
                </c:pt>
                <c:pt idx="2674">
                  <c:v>59.985652999999999</c:v>
                </c:pt>
                <c:pt idx="2675">
                  <c:v>59.985664</c:v>
                </c:pt>
                <c:pt idx="2676">
                  <c:v>59.985664</c:v>
                </c:pt>
                <c:pt idx="2677">
                  <c:v>59.985661</c:v>
                </c:pt>
                <c:pt idx="2678">
                  <c:v>59.985641000000001</c:v>
                </c:pt>
                <c:pt idx="2679">
                  <c:v>59.985657000000003</c:v>
                </c:pt>
                <c:pt idx="2680">
                  <c:v>59.985652999999999</c:v>
                </c:pt>
                <c:pt idx="2681">
                  <c:v>59.985649000000002</c:v>
                </c:pt>
                <c:pt idx="2682">
                  <c:v>59.98563</c:v>
                </c:pt>
                <c:pt idx="2683">
                  <c:v>59.985644999999998</c:v>
                </c:pt>
                <c:pt idx="2684">
                  <c:v>59.985641000000001</c:v>
                </c:pt>
                <c:pt idx="2685">
                  <c:v>59.985638000000002</c:v>
                </c:pt>
                <c:pt idx="2686">
                  <c:v>59.985619</c:v>
                </c:pt>
                <c:pt idx="2687">
                  <c:v>59.985633999999997</c:v>
                </c:pt>
                <c:pt idx="2688">
                  <c:v>59.98563</c:v>
                </c:pt>
                <c:pt idx="2689">
                  <c:v>59.985626000000003</c:v>
                </c:pt>
                <c:pt idx="2690">
                  <c:v>59.985610999999999</c:v>
                </c:pt>
                <c:pt idx="2691">
                  <c:v>59.985621999999999</c:v>
                </c:pt>
                <c:pt idx="2692">
                  <c:v>59.985619</c:v>
                </c:pt>
                <c:pt idx="2693">
                  <c:v>59.985615000000003</c:v>
                </c:pt>
                <c:pt idx="2694">
                  <c:v>59.985599999999998</c:v>
                </c:pt>
                <c:pt idx="2695">
                  <c:v>59.985615000000003</c:v>
                </c:pt>
                <c:pt idx="2696">
                  <c:v>59.985610999999999</c:v>
                </c:pt>
                <c:pt idx="2697">
                  <c:v>59.985607000000002</c:v>
                </c:pt>
                <c:pt idx="2698">
                  <c:v>59.985588</c:v>
                </c:pt>
                <c:pt idx="2699">
                  <c:v>59.985607000000002</c:v>
                </c:pt>
                <c:pt idx="2700">
                  <c:v>59.985599999999998</c:v>
                </c:pt>
                <c:pt idx="2701">
                  <c:v>59.985596000000001</c:v>
                </c:pt>
                <c:pt idx="2702">
                  <c:v>59.985576999999999</c:v>
                </c:pt>
                <c:pt idx="2703">
                  <c:v>59.985596000000001</c:v>
                </c:pt>
                <c:pt idx="2704">
                  <c:v>59.985591999999997</c:v>
                </c:pt>
                <c:pt idx="2705">
                  <c:v>59.985588</c:v>
                </c:pt>
                <c:pt idx="2706">
                  <c:v>59.985565000000001</c:v>
                </c:pt>
                <c:pt idx="2707">
                  <c:v>59.985584000000003</c:v>
                </c:pt>
                <c:pt idx="2708">
                  <c:v>59.985579999999999</c:v>
                </c:pt>
                <c:pt idx="2709">
                  <c:v>59.985576999999999</c:v>
                </c:pt>
                <c:pt idx="2710">
                  <c:v>59.985557999999997</c:v>
                </c:pt>
                <c:pt idx="2711">
                  <c:v>59.985576999999999</c:v>
                </c:pt>
                <c:pt idx="2712">
                  <c:v>59.985568999999998</c:v>
                </c:pt>
                <c:pt idx="2713">
                  <c:v>59.985568999999998</c:v>
                </c:pt>
                <c:pt idx="2714">
                  <c:v>59.985550000000003</c:v>
                </c:pt>
                <c:pt idx="2715">
                  <c:v>59.985565000000001</c:v>
                </c:pt>
                <c:pt idx="2716">
                  <c:v>59.985560999999997</c:v>
                </c:pt>
                <c:pt idx="2717">
                  <c:v>59.985557999999997</c:v>
                </c:pt>
                <c:pt idx="2718">
                  <c:v>59.985542000000002</c:v>
                </c:pt>
                <c:pt idx="2719">
                  <c:v>59.985557999999997</c:v>
                </c:pt>
                <c:pt idx="2720">
                  <c:v>59.985554</c:v>
                </c:pt>
                <c:pt idx="2721">
                  <c:v>59.985550000000003</c:v>
                </c:pt>
                <c:pt idx="2722">
                  <c:v>59.985534999999999</c:v>
                </c:pt>
                <c:pt idx="2723">
                  <c:v>59.985550000000003</c:v>
                </c:pt>
                <c:pt idx="2724">
                  <c:v>59.985545999999999</c:v>
                </c:pt>
                <c:pt idx="2725">
                  <c:v>59.985545999999999</c:v>
                </c:pt>
                <c:pt idx="2726">
                  <c:v>59.985523000000001</c:v>
                </c:pt>
                <c:pt idx="2727">
                  <c:v>59.985542000000002</c:v>
                </c:pt>
                <c:pt idx="2728">
                  <c:v>59.985537999999998</c:v>
                </c:pt>
                <c:pt idx="2729">
                  <c:v>59.985534999999999</c:v>
                </c:pt>
                <c:pt idx="2730">
                  <c:v>59.985515999999997</c:v>
                </c:pt>
                <c:pt idx="2731">
                  <c:v>59.985534999999999</c:v>
                </c:pt>
                <c:pt idx="2732">
                  <c:v>59.985526999999998</c:v>
                </c:pt>
                <c:pt idx="2733">
                  <c:v>59.985526999999998</c:v>
                </c:pt>
                <c:pt idx="2734">
                  <c:v>59.985503999999999</c:v>
                </c:pt>
                <c:pt idx="2735">
                  <c:v>59.985523000000001</c:v>
                </c:pt>
                <c:pt idx="2736">
                  <c:v>59.985518999999996</c:v>
                </c:pt>
                <c:pt idx="2737">
                  <c:v>59.985515999999997</c:v>
                </c:pt>
                <c:pt idx="2738">
                  <c:v>59.985497000000002</c:v>
                </c:pt>
                <c:pt idx="2739">
                  <c:v>59.985512</c:v>
                </c:pt>
                <c:pt idx="2740">
                  <c:v>59.985508000000003</c:v>
                </c:pt>
                <c:pt idx="2741">
                  <c:v>59.985503999999999</c:v>
                </c:pt>
                <c:pt idx="2742">
                  <c:v>59.985484999999997</c:v>
                </c:pt>
                <c:pt idx="2743">
                  <c:v>59.985500000000002</c:v>
                </c:pt>
                <c:pt idx="2744">
                  <c:v>59.985497000000002</c:v>
                </c:pt>
                <c:pt idx="2745">
                  <c:v>59.985497000000002</c:v>
                </c:pt>
                <c:pt idx="2746">
                  <c:v>59.985474000000004</c:v>
                </c:pt>
                <c:pt idx="2747">
                  <c:v>59.985497000000002</c:v>
                </c:pt>
                <c:pt idx="2748">
                  <c:v>59.985492999999998</c:v>
                </c:pt>
                <c:pt idx="2749">
                  <c:v>59.985489000000001</c:v>
                </c:pt>
                <c:pt idx="2750">
                  <c:v>59.985466000000002</c:v>
                </c:pt>
                <c:pt idx="2751">
                  <c:v>59.985484999999997</c:v>
                </c:pt>
                <c:pt idx="2752">
                  <c:v>59.985481</c:v>
                </c:pt>
                <c:pt idx="2753">
                  <c:v>59.985477000000003</c:v>
                </c:pt>
                <c:pt idx="2754">
                  <c:v>59.985455000000002</c:v>
                </c:pt>
                <c:pt idx="2755">
                  <c:v>59.985474000000004</c:v>
                </c:pt>
                <c:pt idx="2756">
                  <c:v>59.985469999999999</c:v>
                </c:pt>
                <c:pt idx="2757">
                  <c:v>59.985469999999999</c:v>
                </c:pt>
                <c:pt idx="2758">
                  <c:v>59.985447000000001</c:v>
                </c:pt>
                <c:pt idx="2759">
                  <c:v>59.985466000000002</c:v>
                </c:pt>
                <c:pt idx="2760">
                  <c:v>59.985461999999998</c:v>
                </c:pt>
                <c:pt idx="2761">
                  <c:v>59.985458000000001</c:v>
                </c:pt>
                <c:pt idx="2762">
                  <c:v>59.985435000000003</c:v>
                </c:pt>
                <c:pt idx="2763">
                  <c:v>59.985458000000001</c:v>
                </c:pt>
                <c:pt idx="2764">
                  <c:v>59.985455000000002</c:v>
                </c:pt>
                <c:pt idx="2765">
                  <c:v>59.985450999999998</c:v>
                </c:pt>
                <c:pt idx="2766">
                  <c:v>59.985432000000003</c:v>
                </c:pt>
                <c:pt idx="2767">
                  <c:v>59.985450999999998</c:v>
                </c:pt>
                <c:pt idx="2768">
                  <c:v>59.985447000000001</c:v>
                </c:pt>
                <c:pt idx="2769">
                  <c:v>59.985442999999997</c:v>
                </c:pt>
                <c:pt idx="2770">
                  <c:v>59.985424000000002</c:v>
                </c:pt>
                <c:pt idx="2771">
                  <c:v>59.985442999999997</c:v>
                </c:pt>
                <c:pt idx="2772">
                  <c:v>59.985439</c:v>
                </c:pt>
                <c:pt idx="2773">
                  <c:v>59.985435000000003</c:v>
                </c:pt>
                <c:pt idx="2774">
                  <c:v>59.985416000000001</c:v>
                </c:pt>
                <c:pt idx="2775">
                  <c:v>59.985435000000003</c:v>
                </c:pt>
                <c:pt idx="2776">
                  <c:v>59.985435000000003</c:v>
                </c:pt>
                <c:pt idx="2777">
                  <c:v>59.985432000000003</c:v>
                </c:pt>
                <c:pt idx="2778">
                  <c:v>59.985408999999997</c:v>
                </c:pt>
                <c:pt idx="2779">
                  <c:v>59.985427999999999</c:v>
                </c:pt>
                <c:pt idx="2780">
                  <c:v>59.985424000000002</c:v>
                </c:pt>
                <c:pt idx="2781">
                  <c:v>59.985419999999998</c:v>
                </c:pt>
                <c:pt idx="2782">
                  <c:v>59.985396999999999</c:v>
                </c:pt>
                <c:pt idx="2783">
                  <c:v>59.985419999999998</c:v>
                </c:pt>
                <c:pt idx="2784">
                  <c:v>59.985416000000001</c:v>
                </c:pt>
                <c:pt idx="2785">
                  <c:v>59.985413000000001</c:v>
                </c:pt>
                <c:pt idx="2786">
                  <c:v>59.985390000000002</c:v>
                </c:pt>
                <c:pt idx="2787">
                  <c:v>59.985413000000001</c:v>
                </c:pt>
                <c:pt idx="2788">
                  <c:v>59.985405</c:v>
                </c:pt>
                <c:pt idx="2789">
                  <c:v>59.985405</c:v>
                </c:pt>
                <c:pt idx="2790">
                  <c:v>59.985382000000001</c:v>
                </c:pt>
                <c:pt idx="2791">
                  <c:v>59.985401000000003</c:v>
                </c:pt>
                <c:pt idx="2792">
                  <c:v>59.985396999999999</c:v>
                </c:pt>
                <c:pt idx="2793">
                  <c:v>59.985393999999999</c:v>
                </c:pt>
                <c:pt idx="2794">
                  <c:v>59.985374</c:v>
                </c:pt>
                <c:pt idx="2795">
                  <c:v>59.985393999999999</c:v>
                </c:pt>
                <c:pt idx="2796">
                  <c:v>59.985385999999998</c:v>
                </c:pt>
                <c:pt idx="2797">
                  <c:v>59.985385999999998</c:v>
                </c:pt>
                <c:pt idx="2798">
                  <c:v>59.985363</c:v>
                </c:pt>
                <c:pt idx="2799">
                  <c:v>59.985382000000001</c:v>
                </c:pt>
                <c:pt idx="2800">
                  <c:v>59.985382000000001</c:v>
                </c:pt>
                <c:pt idx="2801">
                  <c:v>59.985377999999997</c:v>
                </c:pt>
                <c:pt idx="2802">
                  <c:v>59.985354999999998</c:v>
                </c:pt>
                <c:pt idx="2803">
                  <c:v>59.985377999999997</c:v>
                </c:pt>
                <c:pt idx="2804">
                  <c:v>59.985374</c:v>
                </c:pt>
                <c:pt idx="2805">
                  <c:v>59.985371000000001</c:v>
                </c:pt>
                <c:pt idx="2806">
                  <c:v>59.985348000000002</c:v>
                </c:pt>
                <c:pt idx="2807">
                  <c:v>59.985371000000001</c:v>
                </c:pt>
                <c:pt idx="2808">
                  <c:v>59.985363</c:v>
                </c:pt>
                <c:pt idx="2809">
                  <c:v>59.985363</c:v>
                </c:pt>
                <c:pt idx="2810">
                  <c:v>59.985335999999997</c:v>
                </c:pt>
                <c:pt idx="2811">
                  <c:v>59.985359000000003</c:v>
                </c:pt>
                <c:pt idx="2812">
                  <c:v>59.985354999999998</c:v>
                </c:pt>
                <c:pt idx="2813">
                  <c:v>59.985354999999998</c:v>
                </c:pt>
                <c:pt idx="2814">
                  <c:v>59.985329</c:v>
                </c:pt>
                <c:pt idx="2815">
                  <c:v>59.985351999999999</c:v>
                </c:pt>
                <c:pt idx="2816">
                  <c:v>59.985348000000002</c:v>
                </c:pt>
                <c:pt idx="2817">
                  <c:v>59.985348000000002</c:v>
                </c:pt>
                <c:pt idx="2818">
                  <c:v>59.985320999999999</c:v>
                </c:pt>
                <c:pt idx="2819">
                  <c:v>59.985348000000002</c:v>
                </c:pt>
                <c:pt idx="2820">
                  <c:v>59.985343999999998</c:v>
                </c:pt>
                <c:pt idx="2821">
                  <c:v>59.985340000000001</c:v>
                </c:pt>
                <c:pt idx="2822">
                  <c:v>59.985317000000002</c:v>
                </c:pt>
                <c:pt idx="2823">
                  <c:v>59.985340000000001</c:v>
                </c:pt>
                <c:pt idx="2824">
                  <c:v>59.985335999999997</c:v>
                </c:pt>
                <c:pt idx="2825">
                  <c:v>59.985332</c:v>
                </c:pt>
                <c:pt idx="2826">
                  <c:v>59.985309999999998</c:v>
                </c:pt>
                <c:pt idx="2827">
                  <c:v>59.985332</c:v>
                </c:pt>
                <c:pt idx="2828">
                  <c:v>59.985329</c:v>
                </c:pt>
                <c:pt idx="2829">
                  <c:v>59.985325000000003</c:v>
                </c:pt>
                <c:pt idx="2830">
                  <c:v>59.985301999999997</c:v>
                </c:pt>
                <c:pt idx="2831">
                  <c:v>59.985325000000003</c:v>
                </c:pt>
                <c:pt idx="2832">
                  <c:v>59.985320999999999</c:v>
                </c:pt>
                <c:pt idx="2833">
                  <c:v>59.985320999999999</c:v>
                </c:pt>
                <c:pt idx="2834">
                  <c:v>59.985294000000003</c:v>
                </c:pt>
                <c:pt idx="2835">
                  <c:v>59.985317000000002</c:v>
                </c:pt>
                <c:pt idx="2836">
                  <c:v>59.985312999999998</c:v>
                </c:pt>
                <c:pt idx="2837">
                  <c:v>59.985312999999998</c:v>
                </c:pt>
                <c:pt idx="2838">
                  <c:v>59.985287</c:v>
                </c:pt>
                <c:pt idx="2839">
                  <c:v>59.985309999999998</c:v>
                </c:pt>
                <c:pt idx="2840">
                  <c:v>59.985306000000001</c:v>
                </c:pt>
                <c:pt idx="2841">
                  <c:v>59.985301999999997</c:v>
                </c:pt>
                <c:pt idx="2842">
                  <c:v>59.985275000000001</c:v>
                </c:pt>
                <c:pt idx="2843">
                  <c:v>59.985301999999997</c:v>
                </c:pt>
                <c:pt idx="2844">
                  <c:v>59.985298</c:v>
                </c:pt>
                <c:pt idx="2845">
                  <c:v>59.985294000000003</c:v>
                </c:pt>
                <c:pt idx="2846">
                  <c:v>59.985267999999998</c:v>
                </c:pt>
                <c:pt idx="2847">
                  <c:v>59.985290999999997</c:v>
                </c:pt>
                <c:pt idx="2848">
                  <c:v>59.985287</c:v>
                </c:pt>
                <c:pt idx="2849">
                  <c:v>59.985283000000003</c:v>
                </c:pt>
                <c:pt idx="2850">
                  <c:v>59.985264000000001</c:v>
                </c:pt>
                <c:pt idx="2851">
                  <c:v>59.985283000000003</c:v>
                </c:pt>
                <c:pt idx="2852">
                  <c:v>59.985278999999998</c:v>
                </c:pt>
                <c:pt idx="2853">
                  <c:v>59.985275000000001</c:v>
                </c:pt>
                <c:pt idx="2854">
                  <c:v>59.985252000000003</c:v>
                </c:pt>
                <c:pt idx="2855">
                  <c:v>59.985275000000001</c:v>
                </c:pt>
                <c:pt idx="2856">
                  <c:v>59.985270999999997</c:v>
                </c:pt>
                <c:pt idx="2857">
                  <c:v>59.985267999999998</c:v>
                </c:pt>
                <c:pt idx="2858">
                  <c:v>59.985244999999999</c:v>
                </c:pt>
                <c:pt idx="2859">
                  <c:v>59.985267999999998</c:v>
                </c:pt>
                <c:pt idx="2860">
                  <c:v>59.985267999999998</c:v>
                </c:pt>
                <c:pt idx="2861">
                  <c:v>59.985264000000001</c:v>
                </c:pt>
                <c:pt idx="2862">
                  <c:v>59.985236999999998</c:v>
                </c:pt>
                <c:pt idx="2863">
                  <c:v>59.985264000000001</c:v>
                </c:pt>
                <c:pt idx="2864">
                  <c:v>59.985259999999997</c:v>
                </c:pt>
                <c:pt idx="2865">
                  <c:v>59.985256</c:v>
                </c:pt>
                <c:pt idx="2866">
                  <c:v>59.985233000000001</c:v>
                </c:pt>
                <c:pt idx="2867">
                  <c:v>59.985256</c:v>
                </c:pt>
                <c:pt idx="2868">
                  <c:v>59.985252000000003</c:v>
                </c:pt>
                <c:pt idx="2869">
                  <c:v>59.985252000000003</c:v>
                </c:pt>
                <c:pt idx="2870">
                  <c:v>59.985225999999997</c:v>
                </c:pt>
                <c:pt idx="2871">
                  <c:v>59.985252000000003</c:v>
                </c:pt>
                <c:pt idx="2872">
                  <c:v>59.985249000000003</c:v>
                </c:pt>
                <c:pt idx="2873">
                  <c:v>59.985244999999999</c:v>
                </c:pt>
                <c:pt idx="2874">
                  <c:v>59.985218000000003</c:v>
                </c:pt>
                <c:pt idx="2875">
                  <c:v>59.985244999999999</c:v>
                </c:pt>
                <c:pt idx="2876">
                  <c:v>59.985241000000002</c:v>
                </c:pt>
                <c:pt idx="2877">
                  <c:v>59.985236999999998</c:v>
                </c:pt>
                <c:pt idx="2878">
                  <c:v>59.985210000000002</c:v>
                </c:pt>
                <c:pt idx="2879">
                  <c:v>59.985236999999998</c:v>
                </c:pt>
                <c:pt idx="2880">
                  <c:v>59.985233000000001</c:v>
                </c:pt>
                <c:pt idx="2881">
                  <c:v>59.985233000000001</c:v>
                </c:pt>
                <c:pt idx="2882">
                  <c:v>59.985207000000003</c:v>
                </c:pt>
                <c:pt idx="2883">
                  <c:v>59.985233000000001</c:v>
                </c:pt>
                <c:pt idx="2884">
                  <c:v>59.985225999999997</c:v>
                </c:pt>
                <c:pt idx="2885">
                  <c:v>59.985225999999997</c:v>
                </c:pt>
                <c:pt idx="2886">
                  <c:v>59.985202999999998</c:v>
                </c:pt>
                <c:pt idx="2887">
                  <c:v>59.985222</c:v>
                </c:pt>
                <c:pt idx="2888">
                  <c:v>59.985218000000003</c:v>
                </c:pt>
                <c:pt idx="2889">
                  <c:v>59.985218000000003</c:v>
                </c:pt>
                <c:pt idx="2890">
                  <c:v>59.985191</c:v>
                </c:pt>
                <c:pt idx="2891">
                  <c:v>59.985218000000003</c:v>
                </c:pt>
                <c:pt idx="2892">
                  <c:v>59.985210000000002</c:v>
                </c:pt>
                <c:pt idx="2893">
                  <c:v>59.985210000000002</c:v>
                </c:pt>
                <c:pt idx="2894">
                  <c:v>59.985183999999997</c:v>
                </c:pt>
                <c:pt idx="2895">
                  <c:v>59.985207000000003</c:v>
                </c:pt>
                <c:pt idx="2896">
                  <c:v>59.985207000000003</c:v>
                </c:pt>
                <c:pt idx="2897">
                  <c:v>59.985202999999998</c:v>
                </c:pt>
                <c:pt idx="2898">
                  <c:v>59.985176000000003</c:v>
                </c:pt>
                <c:pt idx="2899">
                  <c:v>59.985202999999998</c:v>
                </c:pt>
                <c:pt idx="2900">
                  <c:v>59.985199000000001</c:v>
                </c:pt>
                <c:pt idx="2901">
                  <c:v>59.985194999999997</c:v>
                </c:pt>
                <c:pt idx="2902">
                  <c:v>59.985168000000002</c:v>
                </c:pt>
                <c:pt idx="2903">
                  <c:v>59.985194999999997</c:v>
                </c:pt>
                <c:pt idx="2904">
                  <c:v>59.985191</c:v>
                </c:pt>
                <c:pt idx="2905">
                  <c:v>59.985191</c:v>
                </c:pt>
                <c:pt idx="2906">
                  <c:v>59.985160999999998</c:v>
                </c:pt>
                <c:pt idx="2907">
                  <c:v>59.985188000000001</c:v>
                </c:pt>
                <c:pt idx="2908">
                  <c:v>59.985183999999997</c:v>
                </c:pt>
                <c:pt idx="2909">
                  <c:v>59.985183999999997</c:v>
                </c:pt>
                <c:pt idx="2910">
                  <c:v>59.985152999999997</c:v>
                </c:pt>
                <c:pt idx="2911">
                  <c:v>59.985183999999997</c:v>
                </c:pt>
                <c:pt idx="2912">
                  <c:v>59.98518</c:v>
                </c:pt>
                <c:pt idx="2913">
                  <c:v>59.985176000000003</c:v>
                </c:pt>
                <c:pt idx="2914">
                  <c:v>59.985152999999997</c:v>
                </c:pt>
                <c:pt idx="2915">
                  <c:v>59.985176000000003</c:v>
                </c:pt>
                <c:pt idx="2916">
                  <c:v>59.985171999999999</c:v>
                </c:pt>
                <c:pt idx="2917">
                  <c:v>59.985168000000002</c:v>
                </c:pt>
                <c:pt idx="2918">
                  <c:v>59.985146</c:v>
                </c:pt>
                <c:pt idx="2919">
                  <c:v>59.985171999999999</c:v>
                </c:pt>
                <c:pt idx="2920">
                  <c:v>59.985168000000002</c:v>
                </c:pt>
                <c:pt idx="2921">
                  <c:v>59.985165000000002</c:v>
                </c:pt>
                <c:pt idx="2922">
                  <c:v>59.985142000000003</c:v>
                </c:pt>
                <c:pt idx="2923">
                  <c:v>59.985165000000002</c:v>
                </c:pt>
                <c:pt idx="2924">
                  <c:v>59.985160999999998</c:v>
                </c:pt>
                <c:pt idx="2925">
                  <c:v>59.985157000000001</c:v>
                </c:pt>
                <c:pt idx="2926">
                  <c:v>59.985134000000002</c:v>
                </c:pt>
                <c:pt idx="2927">
                  <c:v>59.985160999999998</c:v>
                </c:pt>
                <c:pt idx="2928">
                  <c:v>59.985157000000001</c:v>
                </c:pt>
                <c:pt idx="2929">
                  <c:v>59.985152999999997</c:v>
                </c:pt>
                <c:pt idx="2930">
                  <c:v>59.985129999999998</c:v>
                </c:pt>
                <c:pt idx="2931">
                  <c:v>59.985152999999997</c:v>
                </c:pt>
                <c:pt idx="2932">
                  <c:v>59.985152999999997</c:v>
                </c:pt>
                <c:pt idx="2933">
                  <c:v>59.985149</c:v>
                </c:pt>
                <c:pt idx="2934">
                  <c:v>59.985123000000002</c:v>
                </c:pt>
                <c:pt idx="2935">
                  <c:v>59.985149</c:v>
                </c:pt>
                <c:pt idx="2936">
                  <c:v>59.985146</c:v>
                </c:pt>
                <c:pt idx="2937">
                  <c:v>59.985142000000003</c:v>
                </c:pt>
                <c:pt idx="2938">
                  <c:v>59.985115</c:v>
                </c:pt>
                <c:pt idx="2939">
                  <c:v>59.985142000000003</c:v>
                </c:pt>
                <c:pt idx="2940">
                  <c:v>59.985137999999999</c:v>
                </c:pt>
                <c:pt idx="2941">
                  <c:v>59.985134000000002</c:v>
                </c:pt>
                <c:pt idx="2942">
                  <c:v>59.985106999999999</c:v>
                </c:pt>
                <c:pt idx="2943">
                  <c:v>59.985137999999999</c:v>
                </c:pt>
                <c:pt idx="2944">
                  <c:v>59.985129999999998</c:v>
                </c:pt>
                <c:pt idx="2945">
                  <c:v>59.985129999999998</c:v>
                </c:pt>
                <c:pt idx="2946">
                  <c:v>59.985100000000003</c:v>
                </c:pt>
                <c:pt idx="2947">
                  <c:v>59.985129999999998</c:v>
                </c:pt>
                <c:pt idx="2948">
                  <c:v>59.985123000000002</c:v>
                </c:pt>
                <c:pt idx="2949">
                  <c:v>59.985123000000002</c:v>
                </c:pt>
                <c:pt idx="2950">
                  <c:v>59.985092000000002</c:v>
                </c:pt>
                <c:pt idx="2951">
                  <c:v>59.985123000000002</c:v>
                </c:pt>
                <c:pt idx="2952">
                  <c:v>59.985118999999997</c:v>
                </c:pt>
                <c:pt idx="2953">
                  <c:v>59.985115</c:v>
                </c:pt>
                <c:pt idx="2954">
                  <c:v>59.985087999999998</c:v>
                </c:pt>
                <c:pt idx="2955">
                  <c:v>59.985115</c:v>
                </c:pt>
                <c:pt idx="2956">
                  <c:v>59.985111000000003</c:v>
                </c:pt>
                <c:pt idx="2957">
                  <c:v>59.985106999999999</c:v>
                </c:pt>
                <c:pt idx="2958">
                  <c:v>59.985084999999998</c:v>
                </c:pt>
                <c:pt idx="2959">
                  <c:v>59.985106999999999</c:v>
                </c:pt>
                <c:pt idx="2960">
                  <c:v>59.985104</c:v>
                </c:pt>
                <c:pt idx="2961">
                  <c:v>59.985104</c:v>
                </c:pt>
                <c:pt idx="2962">
                  <c:v>59.985076999999997</c:v>
                </c:pt>
                <c:pt idx="2963">
                  <c:v>59.985104</c:v>
                </c:pt>
                <c:pt idx="2964">
                  <c:v>59.985100000000003</c:v>
                </c:pt>
                <c:pt idx="2965">
                  <c:v>59.985095999999999</c:v>
                </c:pt>
                <c:pt idx="2966">
                  <c:v>59.985073</c:v>
                </c:pt>
                <c:pt idx="2967">
                  <c:v>59.985100000000003</c:v>
                </c:pt>
                <c:pt idx="2968">
                  <c:v>59.985095999999999</c:v>
                </c:pt>
                <c:pt idx="2969">
                  <c:v>59.985092000000002</c:v>
                </c:pt>
                <c:pt idx="2970">
                  <c:v>59.985064999999999</c:v>
                </c:pt>
                <c:pt idx="2971">
                  <c:v>59.985092000000002</c:v>
                </c:pt>
                <c:pt idx="2972">
                  <c:v>59.985092000000002</c:v>
                </c:pt>
                <c:pt idx="2973">
                  <c:v>59.985092000000002</c:v>
                </c:pt>
                <c:pt idx="2974">
                  <c:v>59.985061999999999</c:v>
                </c:pt>
                <c:pt idx="2975">
                  <c:v>59.985092000000002</c:v>
                </c:pt>
                <c:pt idx="2976">
                  <c:v>59.985087999999998</c:v>
                </c:pt>
                <c:pt idx="2977">
                  <c:v>59.985084999999998</c:v>
                </c:pt>
                <c:pt idx="2978">
                  <c:v>59.985058000000002</c:v>
                </c:pt>
                <c:pt idx="2979">
                  <c:v>59.985087999999998</c:v>
                </c:pt>
                <c:pt idx="2980">
                  <c:v>59.985084999999998</c:v>
                </c:pt>
                <c:pt idx="2981">
                  <c:v>59.985081000000001</c:v>
                </c:pt>
                <c:pt idx="2982">
                  <c:v>59.985050000000001</c:v>
                </c:pt>
                <c:pt idx="2983">
                  <c:v>59.985081000000001</c:v>
                </c:pt>
                <c:pt idx="2984">
                  <c:v>59.985076999999997</c:v>
                </c:pt>
                <c:pt idx="2985">
                  <c:v>59.985076999999997</c:v>
                </c:pt>
                <c:pt idx="2986">
                  <c:v>59.985045999999997</c:v>
                </c:pt>
                <c:pt idx="2987">
                  <c:v>59.985076999999997</c:v>
                </c:pt>
                <c:pt idx="2988">
                  <c:v>59.985073</c:v>
                </c:pt>
                <c:pt idx="2989">
                  <c:v>59.985069000000003</c:v>
                </c:pt>
                <c:pt idx="2990">
                  <c:v>59.985039</c:v>
                </c:pt>
                <c:pt idx="2991">
                  <c:v>59.985069000000003</c:v>
                </c:pt>
                <c:pt idx="2992">
                  <c:v>59.985064999999999</c:v>
                </c:pt>
                <c:pt idx="2993">
                  <c:v>59.985061999999999</c:v>
                </c:pt>
                <c:pt idx="2994">
                  <c:v>59.985035000000003</c:v>
                </c:pt>
                <c:pt idx="2995">
                  <c:v>59.985061999999999</c:v>
                </c:pt>
                <c:pt idx="2996">
                  <c:v>59.985058000000002</c:v>
                </c:pt>
                <c:pt idx="2997">
                  <c:v>59.985058000000002</c:v>
                </c:pt>
                <c:pt idx="2998">
                  <c:v>59.985027000000002</c:v>
                </c:pt>
                <c:pt idx="2999">
                  <c:v>59.985058000000002</c:v>
                </c:pt>
                <c:pt idx="3000">
                  <c:v>59.985050000000001</c:v>
                </c:pt>
                <c:pt idx="3001">
                  <c:v>59.985050000000001</c:v>
                </c:pt>
                <c:pt idx="3002">
                  <c:v>59.985022999999998</c:v>
                </c:pt>
                <c:pt idx="3003">
                  <c:v>59.985050000000001</c:v>
                </c:pt>
                <c:pt idx="3004">
                  <c:v>59.985045999999997</c:v>
                </c:pt>
                <c:pt idx="3005">
                  <c:v>59.985042999999997</c:v>
                </c:pt>
                <c:pt idx="3006">
                  <c:v>59.985016000000002</c:v>
                </c:pt>
                <c:pt idx="3007">
                  <c:v>59.985042999999997</c:v>
                </c:pt>
                <c:pt idx="3008">
                  <c:v>59.985039</c:v>
                </c:pt>
                <c:pt idx="3009">
                  <c:v>59.985039</c:v>
                </c:pt>
                <c:pt idx="3010">
                  <c:v>59.985011999999998</c:v>
                </c:pt>
                <c:pt idx="3011">
                  <c:v>59.985039</c:v>
                </c:pt>
                <c:pt idx="3012">
                  <c:v>59.985039</c:v>
                </c:pt>
                <c:pt idx="3013">
                  <c:v>59.985035000000003</c:v>
                </c:pt>
                <c:pt idx="3014">
                  <c:v>59.985004000000004</c:v>
                </c:pt>
                <c:pt idx="3015">
                  <c:v>59.985039</c:v>
                </c:pt>
                <c:pt idx="3016">
                  <c:v>59.985035000000003</c:v>
                </c:pt>
                <c:pt idx="3017">
                  <c:v>59.985030999999999</c:v>
                </c:pt>
                <c:pt idx="3018">
                  <c:v>59.985000999999997</c:v>
                </c:pt>
                <c:pt idx="3019">
                  <c:v>59.985035000000003</c:v>
                </c:pt>
                <c:pt idx="3020">
                  <c:v>59.985030999999999</c:v>
                </c:pt>
                <c:pt idx="3021">
                  <c:v>59.985027000000002</c:v>
                </c:pt>
                <c:pt idx="3022">
                  <c:v>59.984997</c:v>
                </c:pt>
                <c:pt idx="3023">
                  <c:v>59.985030999999999</c:v>
                </c:pt>
                <c:pt idx="3024">
                  <c:v>59.985027000000002</c:v>
                </c:pt>
                <c:pt idx="3025">
                  <c:v>59.985022999999998</c:v>
                </c:pt>
                <c:pt idx="3026">
                  <c:v>59.984993000000003</c:v>
                </c:pt>
                <c:pt idx="3027">
                  <c:v>59.985022999999998</c:v>
                </c:pt>
                <c:pt idx="3028">
                  <c:v>59.985019999999999</c:v>
                </c:pt>
                <c:pt idx="3029">
                  <c:v>59.985019999999999</c:v>
                </c:pt>
                <c:pt idx="3030">
                  <c:v>59.984985000000002</c:v>
                </c:pt>
                <c:pt idx="3031">
                  <c:v>59.985019999999999</c:v>
                </c:pt>
                <c:pt idx="3032">
                  <c:v>59.985016000000002</c:v>
                </c:pt>
                <c:pt idx="3033">
                  <c:v>59.985016000000002</c:v>
                </c:pt>
                <c:pt idx="3034">
                  <c:v>59.984982000000002</c:v>
                </c:pt>
                <c:pt idx="3035">
                  <c:v>59.985016000000002</c:v>
                </c:pt>
                <c:pt idx="3036">
                  <c:v>59.985011999999998</c:v>
                </c:pt>
                <c:pt idx="3037">
                  <c:v>59.985008000000001</c:v>
                </c:pt>
                <c:pt idx="3038">
                  <c:v>59.984977999999998</c:v>
                </c:pt>
                <c:pt idx="3039">
                  <c:v>59.985008000000001</c:v>
                </c:pt>
                <c:pt idx="3040">
                  <c:v>59.985004000000004</c:v>
                </c:pt>
                <c:pt idx="3041">
                  <c:v>59.985000999999997</c:v>
                </c:pt>
                <c:pt idx="3042">
                  <c:v>59.984974000000001</c:v>
                </c:pt>
                <c:pt idx="3043">
                  <c:v>59.985004000000004</c:v>
                </c:pt>
                <c:pt idx="3044">
                  <c:v>59.985000999999997</c:v>
                </c:pt>
                <c:pt idx="3045">
                  <c:v>59.984997</c:v>
                </c:pt>
                <c:pt idx="3046">
                  <c:v>59.984966</c:v>
                </c:pt>
                <c:pt idx="3047">
                  <c:v>59.984997</c:v>
                </c:pt>
                <c:pt idx="3048">
                  <c:v>59.984993000000003</c:v>
                </c:pt>
                <c:pt idx="3049">
                  <c:v>59.984993000000003</c:v>
                </c:pt>
                <c:pt idx="3050">
                  <c:v>59.984962000000003</c:v>
                </c:pt>
                <c:pt idx="3051">
                  <c:v>59.984993000000003</c:v>
                </c:pt>
                <c:pt idx="3052">
                  <c:v>59.984988999999999</c:v>
                </c:pt>
                <c:pt idx="3053">
                  <c:v>59.984985000000002</c:v>
                </c:pt>
                <c:pt idx="3054">
                  <c:v>59.984954999999999</c:v>
                </c:pt>
                <c:pt idx="3055">
                  <c:v>59.984985000000002</c:v>
                </c:pt>
                <c:pt idx="3056">
                  <c:v>59.984982000000002</c:v>
                </c:pt>
                <c:pt idx="3057">
                  <c:v>59.984977999999998</c:v>
                </c:pt>
                <c:pt idx="3058">
                  <c:v>59.984951000000002</c:v>
                </c:pt>
                <c:pt idx="3059">
                  <c:v>59.984982000000002</c:v>
                </c:pt>
                <c:pt idx="3060">
                  <c:v>59.984977999999998</c:v>
                </c:pt>
                <c:pt idx="3061">
                  <c:v>59.984977999999998</c:v>
                </c:pt>
                <c:pt idx="3062">
                  <c:v>59.984946999999998</c:v>
                </c:pt>
                <c:pt idx="3063">
                  <c:v>59.984977999999998</c:v>
                </c:pt>
                <c:pt idx="3064">
                  <c:v>59.984977999999998</c:v>
                </c:pt>
                <c:pt idx="3065">
                  <c:v>59.984974000000001</c:v>
                </c:pt>
                <c:pt idx="3066">
                  <c:v>59.984943000000001</c:v>
                </c:pt>
                <c:pt idx="3067">
                  <c:v>59.984977999999998</c:v>
                </c:pt>
                <c:pt idx="3068">
                  <c:v>59.984974000000001</c:v>
                </c:pt>
                <c:pt idx="3069">
                  <c:v>59.984969999999997</c:v>
                </c:pt>
                <c:pt idx="3070">
                  <c:v>59.984940000000002</c:v>
                </c:pt>
                <c:pt idx="3071">
                  <c:v>59.984974000000001</c:v>
                </c:pt>
                <c:pt idx="3072">
                  <c:v>59.984969999999997</c:v>
                </c:pt>
                <c:pt idx="3073">
                  <c:v>59.984966</c:v>
                </c:pt>
                <c:pt idx="3074">
                  <c:v>59.984935999999998</c:v>
                </c:pt>
                <c:pt idx="3075">
                  <c:v>59.984969999999997</c:v>
                </c:pt>
                <c:pt idx="3076">
                  <c:v>59.984966</c:v>
                </c:pt>
                <c:pt idx="3077">
                  <c:v>59.984962000000003</c:v>
                </c:pt>
                <c:pt idx="3078">
                  <c:v>59.984932000000001</c:v>
                </c:pt>
                <c:pt idx="3079">
                  <c:v>59.984966</c:v>
                </c:pt>
                <c:pt idx="3080">
                  <c:v>59.984962000000003</c:v>
                </c:pt>
                <c:pt idx="3081">
                  <c:v>59.984959000000003</c:v>
                </c:pt>
                <c:pt idx="3082">
                  <c:v>59.984927999999996</c:v>
                </c:pt>
                <c:pt idx="3083">
                  <c:v>59.984962000000003</c:v>
                </c:pt>
                <c:pt idx="3084">
                  <c:v>59.984959000000003</c:v>
                </c:pt>
                <c:pt idx="3085">
                  <c:v>59.984954999999999</c:v>
                </c:pt>
                <c:pt idx="3086">
                  <c:v>59.984923999999999</c:v>
                </c:pt>
                <c:pt idx="3087">
                  <c:v>59.984959000000003</c:v>
                </c:pt>
                <c:pt idx="3088">
                  <c:v>59.984954999999999</c:v>
                </c:pt>
                <c:pt idx="3089">
                  <c:v>59.984951000000002</c:v>
                </c:pt>
                <c:pt idx="3090">
                  <c:v>59.984921</c:v>
                </c:pt>
                <c:pt idx="3091">
                  <c:v>59.984951000000002</c:v>
                </c:pt>
                <c:pt idx="3092">
                  <c:v>59.984946999999998</c:v>
                </c:pt>
                <c:pt idx="3093">
                  <c:v>59.984943000000001</c:v>
                </c:pt>
                <c:pt idx="3094">
                  <c:v>59.984917000000003</c:v>
                </c:pt>
                <c:pt idx="3095">
                  <c:v>59.984946999999998</c:v>
                </c:pt>
                <c:pt idx="3096">
                  <c:v>59.984943000000001</c:v>
                </c:pt>
                <c:pt idx="3097">
                  <c:v>59.984940000000002</c:v>
                </c:pt>
                <c:pt idx="3098">
                  <c:v>59.984909000000002</c:v>
                </c:pt>
                <c:pt idx="3099">
                  <c:v>59.984943000000001</c:v>
                </c:pt>
                <c:pt idx="3100">
                  <c:v>59.984935999999998</c:v>
                </c:pt>
                <c:pt idx="3101">
                  <c:v>59.984935999999998</c:v>
                </c:pt>
                <c:pt idx="3102">
                  <c:v>59.984904999999998</c:v>
                </c:pt>
                <c:pt idx="3103">
                  <c:v>59.984935999999998</c:v>
                </c:pt>
                <c:pt idx="3104">
                  <c:v>59.984932000000001</c:v>
                </c:pt>
                <c:pt idx="3105">
                  <c:v>59.984927999999996</c:v>
                </c:pt>
                <c:pt idx="3106">
                  <c:v>59.984898000000001</c:v>
                </c:pt>
                <c:pt idx="3107">
                  <c:v>59.984932000000001</c:v>
                </c:pt>
                <c:pt idx="3108">
                  <c:v>59.984927999999996</c:v>
                </c:pt>
                <c:pt idx="3109">
                  <c:v>59.984923999999999</c:v>
                </c:pt>
                <c:pt idx="3110">
                  <c:v>59.984893999999997</c:v>
                </c:pt>
                <c:pt idx="3111">
                  <c:v>59.984927999999996</c:v>
                </c:pt>
                <c:pt idx="3112">
                  <c:v>59.984923999999999</c:v>
                </c:pt>
                <c:pt idx="3113">
                  <c:v>59.984923999999999</c:v>
                </c:pt>
                <c:pt idx="3114">
                  <c:v>59.98489</c:v>
                </c:pt>
                <c:pt idx="3115">
                  <c:v>59.984923999999999</c:v>
                </c:pt>
                <c:pt idx="3116">
                  <c:v>59.984923999999999</c:v>
                </c:pt>
                <c:pt idx="3117">
                  <c:v>59.984921</c:v>
                </c:pt>
                <c:pt idx="3118">
                  <c:v>59.984886000000003</c:v>
                </c:pt>
                <c:pt idx="3119">
                  <c:v>59.984923999999999</c:v>
                </c:pt>
                <c:pt idx="3120">
                  <c:v>59.984921</c:v>
                </c:pt>
                <c:pt idx="3121">
                  <c:v>59.984917000000003</c:v>
                </c:pt>
                <c:pt idx="3122">
                  <c:v>59.984881999999999</c:v>
                </c:pt>
                <c:pt idx="3123">
                  <c:v>59.984921</c:v>
                </c:pt>
                <c:pt idx="3124">
                  <c:v>59.984917000000003</c:v>
                </c:pt>
                <c:pt idx="3125">
                  <c:v>59.984912999999999</c:v>
                </c:pt>
                <c:pt idx="3126">
                  <c:v>59.984878999999999</c:v>
                </c:pt>
                <c:pt idx="3127">
                  <c:v>59.984917000000003</c:v>
                </c:pt>
                <c:pt idx="3128">
                  <c:v>59.984912999999999</c:v>
                </c:pt>
                <c:pt idx="3129">
                  <c:v>59.984912999999999</c:v>
                </c:pt>
                <c:pt idx="3130">
                  <c:v>59.984875000000002</c:v>
                </c:pt>
                <c:pt idx="3131">
                  <c:v>59.984912999999999</c:v>
                </c:pt>
                <c:pt idx="3132">
                  <c:v>59.984909000000002</c:v>
                </c:pt>
                <c:pt idx="3133">
                  <c:v>59.984909000000002</c:v>
                </c:pt>
                <c:pt idx="3134">
                  <c:v>59.984870999999998</c:v>
                </c:pt>
                <c:pt idx="3135">
                  <c:v>59.984909000000002</c:v>
                </c:pt>
                <c:pt idx="3136">
                  <c:v>59.984904999999998</c:v>
                </c:pt>
                <c:pt idx="3137">
                  <c:v>59.984904999999998</c:v>
                </c:pt>
                <c:pt idx="3138">
                  <c:v>59.984867000000001</c:v>
                </c:pt>
                <c:pt idx="3139">
                  <c:v>59.984904999999998</c:v>
                </c:pt>
                <c:pt idx="3140">
                  <c:v>59.984901000000001</c:v>
                </c:pt>
                <c:pt idx="3141">
                  <c:v>59.984901000000001</c:v>
                </c:pt>
                <c:pt idx="3142">
                  <c:v>59.984862999999997</c:v>
                </c:pt>
                <c:pt idx="3143">
                  <c:v>59.984901000000001</c:v>
                </c:pt>
                <c:pt idx="3144">
                  <c:v>59.984898000000001</c:v>
                </c:pt>
                <c:pt idx="3145">
                  <c:v>59.984893999999997</c:v>
                </c:pt>
                <c:pt idx="3146">
                  <c:v>59.984862999999997</c:v>
                </c:pt>
                <c:pt idx="3147">
                  <c:v>59.984898000000001</c:v>
                </c:pt>
                <c:pt idx="3148">
                  <c:v>59.984893999999997</c:v>
                </c:pt>
                <c:pt idx="3149">
                  <c:v>59.98489</c:v>
                </c:pt>
                <c:pt idx="3150">
                  <c:v>59.984856000000001</c:v>
                </c:pt>
                <c:pt idx="3151">
                  <c:v>59.98489</c:v>
                </c:pt>
                <c:pt idx="3152">
                  <c:v>59.984886000000003</c:v>
                </c:pt>
                <c:pt idx="3153">
                  <c:v>59.984886000000003</c:v>
                </c:pt>
                <c:pt idx="3154">
                  <c:v>59.984851999999997</c:v>
                </c:pt>
                <c:pt idx="3155">
                  <c:v>59.984886000000003</c:v>
                </c:pt>
                <c:pt idx="3156">
                  <c:v>59.984881999999999</c:v>
                </c:pt>
                <c:pt idx="3157">
                  <c:v>59.984881999999999</c:v>
                </c:pt>
                <c:pt idx="3158">
                  <c:v>59.984848</c:v>
                </c:pt>
                <c:pt idx="3159">
                  <c:v>59.984881999999999</c:v>
                </c:pt>
                <c:pt idx="3160">
                  <c:v>59.984878999999999</c:v>
                </c:pt>
                <c:pt idx="3161">
                  <c:v>59.984878999999999</c:v>
                </c:pt>
                <c:pt idx="3162">
                  <c:v>59.984844000000002</c:v>
                </c:pt>
                <c:pt idx="3163">
                  <c:v>59.984878999999999</c:v>
                </c:pt>
                <c:pt idx="3164">
                  <c:v>59.984875000000002</c:v>
                </c:pt>
                <c:pt idx="3165">
                  <c:v>59.984875000000002</c:v>
                </c:pt>
                <c:pt idx="3166">
                  <c:v>59.984839999999998</c:v>
                </c:pt>
                <c:pt idx="3167">
                  <c:v>59.984878999999999</c:v>
                </c:pt>
                <c:pt idx="3168">
                  <c:v>59.984875000000002</c:v>
                </c:pt>
                <c:pt idx="3169">
                  <c:v>59.984870999999998</c:v>
                </c:pt>
                <c:pt idx="3170">
                  <c:v>59.984836999999999</c:v>
                </c:pt>
                <c:pt idx="3171">
                  <c:v>59.984875000000002</c:v>
                </c:pt>
                <c:pt idx="3172">
                  <c:v>59.984870999999998</c:v>
                </c:pt>
                <c:pt idx="3173">
                  <c:v>59.984867000000001</c:v>
                </c:pt>
                <c:pt idx="3174">
                  <c:v>59.984836999999999</c:v>
                </c:pt>
                <c:pt idx="3175">
                  <c:v>59.984870999999998</c:v>
                </c:pt>
                <c:pt idx="3176">
                  <c:v>59.984867000000001</c:v>
                </c:pt>
                <c:pt idx="3177">
                  <c:v>59.984867000000001</c:v>
                </c:pt>
                <c:pt idx="3178">
                  <c:v>59.984833000000002</c:v>
                </c:pt>
                <c:pt idx="3179">
                  <c:v>59.984870999999998</c:v>
                </c:pt>
                <c:pt idx="3180">
                  <c:v>59.984862999999997</c:v>
                </c:pt>
                <c:pt idx="3181">
                  <c:v>59.984862999999997</c:v>
                </c:pt>
                <c:pt idx="3182">
                  <c:v>59.984828999999998</c:v>
                </c:pt>
                <c:pt idx="3183">
                  <c:v>59.984867000000001</c:v>
                </c:pt>
                <c:pt idx="3184">
                  <c:v>59.984862999999997</c:v>
                </c:pt>
                <c:pt idx="3185">
                  <c:v>59.984862999999997</c:v>
                </c:pt>
                <c:pt idx="3186">
                  <c:v>59.984825000000001</c:v>
                </c:pt>
                <c:pt idx="3187">
                  <c:v>59.984862999999997</c:v>
                </c:pt>
                <c:pt idx="3188">
                  <c:v>59.984862999999997</c:v>
                </c:pt>
                <c:pt idx="3189">
                  <c:v>59.984859</c:v>
                </c:pt>
                <c:pt idx="3190">
                  <c:v>59.984820999999997</c:v>
                </c:pt>
                <c:pt idx="3191">
                  <c:v>59.984862999999997</c:v>
                </c:pt>
                <c:pt idx="3192">
                  <c:v>59.984856000000001</c:v>
                </c:pt>
                <c:pt idx="3193">
                  <c:v>59.984856000000001</c:v>
                </c:pt>
                <c:pt idx="3194">
                  <c:v>59.984817999999997</c:v>
                </c:pt>
                <c:pt idx="3195">
                  <c:v>59.984859</c:v>
                </c:pt>
                <c:pt idx="3196">
                  <c:v>59.984851999999997</c:v>
                </c:pt>
                <c:pt idx="3197">
                  <c:v>59.984851999999997</c:v>
                </c:pt>
                <c:pt idx="3198">
                  <c:v>59.984814</c:v>
                </c:pt>
                <c:pt idx="3199">
                  <c:v>59.984851999999997</c:v>
                </c:pt>
                <c:pt idx="3200">
                  <c:v>59.984848</c:v>
                </c:pt>
                <c:pt idx="3201">
                  <c:v>59.984844000000002</c:v>
                </c:pt>
                <c:pt idx="3202">
                  <c:v>59.984810000000003</c:v>
                </c:pt>
                <c:pt idx="3203">
                  <c:v>59.984848</c:v>
                </c:pt>
                <c:pt idx="3204">
                  <c:v>59.984844000000002</c:v>
                </c:pt>
                <c:pt idx="3205">
                  <c:v>59.984839999999998</c:v>
                </c:pt>
                <c:pt idx="3206">
                  <c:v>59.984810000000003</c:v>
                </c:pt>
                <c:pt idx="3207">
                  <c:v>59.984844000000002</c:v>
                </c:pt>
                <c:pt idx="3208">
                  <c:v>59.984839999999998</c:v>
                </c:pt>
                <c:pt idx="3209">
                  <c:v>59.984839999999998</c:v>
                </c:pt>
                <c:pt idx="3210">
                  <c:v>59.984802000000002</c:v>
                </c:pt>
                <c:pt idx="3211">
                  <c:v>59.984839999999998</c:v>
                </c:pt>
                <c:pt idx="3212">
                  <c:v>59.984836999999999</c:v>
                </c:pt>
                <c:pt idx="3213">
                  <c:v>59.984836999999999</c:v>
                </c:pt>
                <c:pt idx="3214">
                  <c:v>59.984802000000002</c:v>
                </c:pt>
                <c:pt idx="3215">
                  <c:v>59.984839999999998</c:v>
                </c:pt>
                <c:pt idx="3216">
                  <c:v>59.984833000000002</c:v>
                </c:pt>
                <c:pt idx="3217">
                  <c:v>59.984833000000002</c:v>
                </c:pt>
                <c:pt idx="3218">
                  <c:v>59.984797999999998</c:v>
                </c:pt>
                <c:pt idx="3219">
                  <c:v>59.984836999999999</c:v>
                </c:pt>
                <c:pt idx="3220">
                  <c:v>59.984833000000002</c:v>
                </c:pt>
                <c:pt idx="3221">
                  <c:v>59.984828999999998</c:v>
                </c:pt>
                <c:pt idx="3222">
                  <c:v>59.984797999999998</c:v>
                </c:pt>
                <c:pt idx="3223">
                  <c:v>59.984836999999999</c:v>
                </c:pt>
                <c:pt idx="3224">
                  <c:v>59.984833000000002</c:v>
                </c:pt>
                <c:pt idx="3225">
                  <c:v>59.984828999999998</c:v>
                </c:pt>
                <c:pt idx="3226">
                  <c:v>59.984794999999998</c:v>
                </c:pt>
                <c:pt idx="3227">
                  <c:v>59.984833000000002</c:v>
                </c:pt>
                <c:pt idx="3228">
                  <c:v>59.984828999999998</c:v>
                </c:pt>
                <c:pt idx="3229">
                  <c:v>59.984825000000001</c:v>
                </c:pt>
                <c:pt idx="3230">
                  <c:v>59.984791000000001</c:v>
                </c:pt>
                <c:pt idx="3231">
                  <c:v>59.984828999999998</c:v>
                </c:pt>
                <c:pt idx="3232">
                  <c:v>59.984825000000001</c:v>
                </c:pt>
                <c:pt idx="3233">
                  <c:v>59.984825000000001</c:v>
                </c:pt>
                <c:pt idx="3234">
                  <c:v>59.984791000000001</c:v>
                </c:pt>
                <c:pt idx="3235">
                  <c:v>59.984828999999998</c:v>
                </c:pt>
                <c:pt idx="3236">
                  <c:v>59.984825000000001</c:v>
                </c:pt>
                <c:pt idx="3237">
                  <c:v>59.984820999999997</c:v>
                </c:pt>
                <c:pt idx="3238">
                  <c:v>59.984786999999997</c:v>
                </c:pt>
                <c:pt idx="3239">
                  <c:v>59.984825000000001</c:v>
                </c:pt>
                <c:pt idx="3240">
                  <c:v>59.984820999999997</c:v>
                </c:pt>
                <c:pt idx="3241">
                  <c:v>59.984817999999997</c:v>
                </c:pt>
                <c:pt idx="3242">
                  <c:v>59.984783</c:v>
                </c:pt>
                <c:pt idx="3243">
                  <c:v>59.984820999999997</c:v>
                </c:pt>
                <c:pt idx="3244">
                  <c:v>59.984817999999997</c:v>
                </c:pt>
                <c:pt idx="3245">
                  <c:v>59.984814</c:v>
                </c:pt>
                <c:pt idx="3246">
                  <c:v>59.984779000000003</c:v>
                </c:pt>
                <c:pt idx="3247">
                  <c:v>59.984817999999997</c:v>
                </c:pt>
                <c:pt idx="3248">
                  <c:v>59.984814</c:v>
                </c:pt>
                <c:pt idx="3249">
                  <c:v>59.984810000000003</c:v>
                </c:pt>
                <c:pt idx="3250">
                  <c:v>59.984775999999997</c:v>
                </c:pt>
                <c:pt idx="3251">
                  <c:v>59.984814</c:v>
                </c:pt>
                <c:pt idx="3252">
                  <c:v>59.984810000000003</c:v>
                </c:pt>
                <c:pt idx="3253">
                  <c:v>59.984810000000003</c:v>
                </c:pt>
                <c:pt idx="3254">
                  <c:v>59.984772</c:v>
                </c:pt>
                <c:pt idx="3255">
                  <c:v>59.984810000000003</c:v>
                </c:pt>
                <c:pt idx="3256">
                  <c:v>59.984810000000003</c:v>
                </c:pt>
                <c:pt idx="3257">
                  <c:v>59.984805999999999</c:v>
                </c:pt>
                <c:pt idx="3258">
                  <c:v>59.984768000000003</c:v>
                </c:pt>
                <c:pt idx="3259">
                  <c:v>59.984810000000003</c:v>
                </c:pt>
                <c:pt idx="3260">
                  <c:v>59.984805999999999</c:v>
                </c:pt>
                <c:pt idx="3261">
                  <c:v>59.984805999999999</c:v>
                </c:pt>
                <c:pt idx="3262">
                  <c:v>59.984763999999998</c:v>
                </c:pt>
                <c:pt idx="3263">
                  <c:v>59.984810000000003</c:v>
                </c:pt>
                <c:pt idx="3264">
                  <c:v>59.984802000000002</c:v>
                </c:pt>
                <c:pt idx="3265">
                  <c:v>59.984802000000002</c:v>
                </c:pt>
                <c:pt idx="3266">
                  <c:v>59.984763999999998</c:v>
                </c:pt>
                <c:pt idx="3267">
                  <c:v>59.984805999999999</c:v>
                </c:pt>
                <c:pt idx="3268">
                  <c:v>59.984802000000002</c:v>
                </c:pt>
                <c:pt idx="3269">
                  <c:v>59.984797999999998</c:v>
                </c:pt>
                <c:pt idx="3270">
                  <c:v>59.984760000000001</c:v>
                </c:pt>
                <c:pt idx="3271">
                  <c:v>59.984805999999999</c:v>
                </c:pt>
                <c:pt idx="3272">
                  <c:v>59.984797999999998</c:v>
                </c:pt>
                <c:pt idx="3273">
                  <c:v>59.984797999999998</c:v>
                </c:pt>
                <c:pt idx="3274">
                  <c:v>59.984760000000001</c:v>
                </c:pt>
                <c:pt idx="3275">
                  <c:v>59.984802000000002</c:v>
                </c:pt>
                <c:pt idx="3276">
                  <c:v>59.984797999999998</c:v>
                </c:pt>
                <c:pt idx="3277">
                  <c:v>59.984794999999998</c:v>
                </c:pt>
                <c:pt idx="3278">
                  <c:v>59.984755999999997</c:v>
                </c:pt>
                <c:pt idx="3279">
                  <c:v>59.984802000000002</c:v>
                </c:pt>
                <c:pt idx="3280">
                  <c:v>59.984797999999998</c:v>
                </c:pt>
                <c:pt idx="3281">
                  <c:v>59.984794999999998</c:v>
                </c:pt>
                <c:pt idx="3282">
                  <c:v>59.984752999999998</c:v>
                </c:pt>
                <c:pt idx="3283">
                  <c:v>59.984797999999998</c:v>
                </c:pt>
                <c:pt idx="3284">
                  <c:v>59.984794999999998</c:v>
                </c:pt>
                <c:pt idx="3285">
                  <c:v>59.984791000000001</c:v>
                </c:pt>
                <c:pt idx="3286">
                  <c:v>59.984752999999998</c:v>
                </c:pt>
                <c:pt idx="3287">
                  <c:v>59.984794999999998</c:v>
                </c:pt>
                <c:pt idx="3288">
                  <c:v>59.984791000000001</c:v>
                </c:pt>
                <c:pt idx="3289">
                  <c:v>59.984791000000001</c:v>
                </c:pt>
                <c:pt idx="3290">
                  <c:v>59.984749000000001</c:v>
                </c:pt>
                <c:pt idx="3291">
                  <c:v>59.984794999999998</c:v>
                </c:pt>
                <c:pt idx="3292">
                  <c:v>59.984786999999997</c:v>
                </c:pt>
                <c:pt idx="3293">
                  <c:v>59.984786999999997</c:v>
                </c:pt>
                <c:pt idx="3294">
                  <c:v>59.984749000000001</c:v>
                </c:pt>
                <c:pt idx="3295">
                  <c:v>59.984791000000001</c:v>
                </c:pt>
                <c:pt idx="3296">
                  <c:v>59.984783</c:v>
                </c:pt>
                <c:pt idx="3297">
                  <c:v>59.984783</c:v>
                </c:pt>
                <c:pt idx="3298">
                  <c:v>59.984744999999997</c:v>
                </c:pt>
                <c:pt idx="3299">
                  <c:v>59.984786999999997</c:v>
                </c:pt>
                <c:pt idx="3300">
                  <c:v>59.984783</c:v>
                </c:pt>
                <c:pt idx="3301">
                  <c:v>59.984779000000003</c:v>
                </c:pt>
                <c:pt idx="3302">
                  <c:v>59.984741</c:v>
                </c:pt>
                <c:pt idx="3303">
                  <c:v>59.984783</c:v>
                </c:pt>
                <c:pt idx="3304">
                  <c:v>59.984779000000003</c:v>
                </c:pt>
                <c:pt idx="3305">
                  <c:v>59.984775999999997</c:v>
                </c:pt>
                <c:pt idx="3306">
                  <c:v>59.984737000000003</c:v>
                </c:pt>
                <c:pt idx="3307">
                  <c:v>59.984779000000003</c:v>
                </c:pt>
                <c:pt idx="3308">
                  <c:v>59.984775999999997</c:v>
                </c:pt>
                <c:pt idx="3309">
                  <c:v>59.984772</c:v>
                </c:pt>
                <c:pt idx="3310">
                  <c:v>59.984737000000003</c:v>
                </c:pt>
                <c:pt idx="3311">
                  <c:v>59.984775999999997</c:v>
                </c:pt>
                <c:pt idx="3312">
                  <c:v>59.984772</c:v>
                </c:pt>
                <c:pt idx="3313">
                  <c:v>59.984772</c:v>
                </c:pt>
                <c:pt idx="3314">
                  <c:v>59.984734000000003</c:v>
                </c:pt>
                <c:pt idx="3315">
                  <c:v>59.984775999999997</c:v>
                </c:pt>
                <c:pt idx="3316">
                  <c:v>59.984772</c:v>
                </c:pt>
                <c:pt idx="3317">
                  <c:v>59.984768000000003</c:v>
                </c:pt>
                <c:pt idx="3318">
                  <c:v>59.984729999999999</c:v>
                </c:pt>
                <c:pt idx="3319">
                  <c:v>59.984772</c:v>
                </c:pt>
                <c:pt idx="3320">
                  <c:v>59.984768000000003</c:v>
                </c:pt>
                <c:pt idx="3321">
                  <c:v>59.984768000000003</c:v>
                </c:pt>
                <c:pt idx="3322">
                  <c:v>59.984729999999999</c:v>
                </c:pt>
                <c:pt idx="3323">
                  <c:v>59.984772</c:v>
                </c:pt>
                <c:pt idx="3324">
                  <c:v>59.984768000000003</c:v>
                </c:pt>
                <c:pt idx="3325">
                  <c:v>59.984763999999998</c:v>
                </c:pt>
                <c:pt idx="3326">
                  <c:v>59.984729999999999</c:v>
                </c:pt>
                <c:pt idx="3327">
                  <c:v>59.984772</c:v>
                </c:pt>
                <c:pt idx="3328">
                  <c:v>59.984768000000003</c:v>
                </c:pt>
                <c:pt idx="3329">
                  <c:v>59.984763999999998</c:v>
                </c:pt>
                <c:pt idx="3330">
                  <c:v>59.984726000000002</c:v>
                </c:pt>
                <c:pt idx="3331">
                  <c:v>59.984768000000003</c:v>
                </c:pt>
                <c:pt idx="3332">
                  <c:v>59.984763999999998</c:v>
                </c:pt>
                <c:pt idx="3333">
                  <c:v>59.984763999999998</c:v>
                </c:pt>
                <c:pt idx="3334">
                  <c:v>59.984726000000002</c:v>
                </c:pt>
                <c:pt idx="3335">
                  <c:v>59.984768000000003</c:v>
                </c:pt>
                <c:pt idx="3336">
                  <c:v>59.984763999999998</c:v>
                </c:pt>
                <c:pt idx="3337">
                  <c:v>59.984760000000001</c:v>
                </c:pt>
                <c:pt idx="3338">
                  <c:v>59.984721999999998</c:v>
                </c:pt>
                <c:pt idx="3339">
                  <c:v>59.984763999999998</c:v>
                </c:pt>
                <c:pt idx="3340">
                  <c:v>59.984760000000001</c:v>
                </c:pt>
                <c:pt idx="3341">
                  <c:v>59.984760000000001</c:v>
                </c:pt>
                <c:pt idx="3342">
                  <c:v>59.984718000000001</c:v>
                </c:pt>
                <c:pt idx="3343">
                  <c:v>59.984760000000001</c:v>
                </c:pt>
                <c:pt idx="3344">
                  <c:v>59.984755999999997</c:v>
                </c:pt>
                <c:pt idx="3345">
                  <c:v>59.984755999999997</c:v>
                </c:pt>
                <c:pt idx="3346">
                  <c:v>59.984718000000001</c:v>
                </c:pt>
                <c:pt idx="3347">
                  <c:v>59.984760000000001</c:v>
                </c:pt>
                <c:pt idx="3348">
                  <c:v>59.984755999999997</c:v>
                </c:pt>
                <c:pt idx="3349">
                  <c:v>59.984752999999998</c:v>
                </c:pt>
                <c:pt idx="3350">
                  <c:v>59.984715000000001</c:v>
                </c:pt>
                <c:pt idx="3351">
                  <c:v>59.984755999999997</c:v>
                </c:pt>
                <c:pt idx="3352">
                  <c:v>59.984752999999998</c:v>
                </c:pt>
                <c:pt idx="3353">
                  <c:v>59.984749000000001</c:v>
                </c:pt>
                <c:pt idx="3354">
                  <c:v>59.984710999999997</c:v>
                </c:pt>
                <c:pt idx="3355">
                  <c:v>59.984752999999998</c:v>
                </c:pt>
                <c:pt idx="3356">
                  <c:v>59.984749000000001</c:v>
                </c:pt>
                <c:pt idx="3357">
                  <c:v>59.984749000000001</c:v>
                </c:pt>
                <c:pt idx="3358">
                  <c:v>59.984707</c:v>
                </c:pt>
                <c:pt idx="3359">
                  <c:v>59.984752999999998</c:v>
                </c:pt>
                <c:pt idx="3360">
                  <c:v>59.984749000000001</c:v>
                </c:pt>
                <c:pt idx="3361">
                  <c:v>59.984749000000001</c:v>
                </c:pt>
                <c:pt idx="3362">
                  <c:v>59.984707</c:v>
                </c:pt>
                <c:pt idx="3363">
                  <c:v>59.984749000000001</c:v>
                </c:pt>
                <c:pt idx="3364">
                  <c:v>59.984749000000001</c:v>
                </c:pt>
                <c:pt idx="3365">
                  <c:v>59.984744999999997</c:v>
                </c:pt>
                <c:pt idx="3366">
                  <c:v>59.984703000000003</c:v>
                </c:pt>
                <c:pt idx="3367">
                  <c:v>59.984749000000001</c:v>
                </c:pt>
                <c:pt idx="3368">
                  <c:v>59.984744999999997</c:v>
                </c:pt>
                <c:pt idx="3369">
                  <c:v>59.984744999999997</c:v>
                </c:pt>
                <c:pt idx="3370">
                  <c:v>59.984703000000003</c:v>
                </c:pt>
                <c:pt idx="3371">
                  <c:v>59.984749000000001</c:v>
                </c:pt>
                <c:pt idx="3372">
                  <c:v>59.984744999999997</c:v>
                </c:pt>
                <c:pt idx="3373">
                  <c:v>59.984744999999997</c:v>
                </c:pt>
                <c:pt idx="3374">
                  <c:v>59.984698999999999</c:v>
                </c:pt>
                <c:pt idx="3375">
                  <c:v>59.984749000000001</c:v>
                </c:pt>
                <c:pt idx="3376">
                  <c:v>59.984744999999997</c:v>
                </c:pt>
                <c:pt idx="3377">
                  <c:v>59.984741</c:v>
                </c:pt>
                <c:pt idx="3378">
                  <c:v>59.984698999999999</c:v>
                </c:pt>
                <c:pt idx="3379">
                  <c:v>59.984749000000001</c:v>
                </c:pt>
                <c:pt idx="3380">
                  <c:v>59.984744999999997</c:v>
                </c:pt>
                <c:pt idx="3381">
                  <c:v>59.984741</c:v>
                </c:pt>
                <c:pt idx="3382">
                  <c:v>59.984698999999999</c:v>
                </c:pt>
                <c:pt idx="3383">
                  <c:v>59.984744999999997</c:v>
                </c:pt>
                <c:pt idx="3384">
                  <c:v>59.984741</c:v>
                </c:pt>
                <c:pt idx="3385">
                  <c:v>59.984741</c:v>
                </c:pt>
                <c:pt idx="3386">
                  <c:v>59.984695000000002</c:v>
                </c:pt>
                <c:pt idx="3387">
                  <c:v>59.984744999999997</c:v>
                </c:pt>
                <c:pt idx="3388">
                  <c:v>59.984741</c:v>
                </c:pt>
                <c:pt idx="3389">
                  <c:v>59.984737000000003</c:v>
                </c:pt>
                <c:pt idx="3390">
                  <c:v>59.984695000000002</c:v>
                </c:pt>
                <c:pt idx="3391">
                  <c:v>59.984741</c:v>
                </c:pt>
                <c:pt idx="3392">
                  <c:v>59.984737000000003</c:v>
                </c:pt>
                <c:pt idx="3393">
                  <c:v>59.984734000000003</c:v>
                </c:pt>
                <c:pt idx="3394">
                  <c:v>59.984695000000002</c:v>
                </c:pt>
                <c:pt idx="3395">
                  <c:v>59.984737000000003</c:v>
                </c:pt>
                <c:pt idx="3396">
                  <c:v>59.984734000000003</c:v>
                </c:pt>
                <c:pt idx="3397">
                  <c:v>59.984729999999999</c:v>
                </c:pt>
                <c:pt idx="3398">
                  <c:v>59.984692000000003</c:v>
                </c:pt>
                <c:pt idx="3399">
                  <c:v>59.984737000000003</c:v>
                </c:pt>
                <c:pt idx="3400">
                  <c:v>59.984729999999999</c:v>
                </c:pt>
                <c:pt idx="3401">
                  <c:v>59.984729999999999</c:v>
                </c:pt>
                <c:pt idx="3402">
                  <c:v>59.984687999999998</c:v>
                </c:pt>
                <c:pt idx="3403">
                  <c:v>59.984734000000003</c:v>
                </c:pt>
                <c:pt idx="3404">
                  <c:v>59.984729999999999</c:v>
                </c:pt>
                <c:pt idx="3405">
                  <c:v>59.984726000000002</c:v>
                </c:pt>
                <c:pt idx="3406">
                  <c:v>59.984684000000001</c:v>
                </c:pt>
                <c:pt idx="3407">
                  <c:v>59.984729999999999</c:v>
                </c:pt>
                <c:pt idx="3408">
                  <c:v>59.984726000000002</c:v>
                </c:pt>
                <c:pt idx="3409">
                  <c:v>59.984721999999998</c:v>
                </c:pt>
                <c:pt idx="3410">
                  <c:v>59.984684000000001</c:v>
                </c:pt>
                <c:pt idx="3411">
                  <c:v>59.984729999999999</c:v>
                </c:pt>
                <c:pt idx="3412">
                  <c:v>59.984721999999998</c:v>
                </c:pt>
                <c:pt idx="3413">
                  <c:v>59.984721999999998</c:v>
                </c:pt>
                <c:pt idx="3414">
                  <c:v>59.984679999999997</c:v>
                </c:pt>
                <c:pt idx="3415">
                  <c:v>59.984726000000002</c:v>
                </c:pt>
                <c:pt idx="3416">
                  <c:v>59.984721999999998</c:v>
                </c:pt>
                <c:pt idx="3417">
                  <c:v>59.984718000000001</c:v>
                </c:pt>
                <c:pt idx="3418">
                  <c:v>59.984679999999997</c:v>
                </c:pt>
                <c:pt idx="3419">
                  <c:v>59.984726000000002</c:v>
                </c:pt>
                <c:pt idx="3420">
                  <c:v>59.984721999999998</c:v>
                </c:pt>
                <c:pt idx="3421">
                  <c:v>59.984718000000001</c:v>
                </c:pt>
                <c:pt idx="3422">
                  <c:v>59.984679999999997</c:v>
                </c:pt>
                <c:pt idx="3423">
                  <c:v>59.984726000000002</c:v>
                </c:pt>
                <c:pt idx="3424">
                  <c:v>59.984721999999998</c:v>
                </c:pt>
                <c:pt idx="3425">
                  <c:v>59.984718000000001</c:v>
                </c:pt>
                <c:pt idx="3426">
                  <c:v>59.984676</c:v>
                </c:pt>
                <c:pt idx="3427">
                  <c:v>59.984721999999998</c:v>
                </c:pt>
                <c:pt idx="3428">
                  <c:v>59.984718000000001</c:v>
                </c:pt>
                <c:pt idx="3429">
                  <c:v>59.984718000000001</c:v>
                </c:pt>
                <c:pt idx="3430">
                  <c:v>59.984676</c:v>
                </c:pt>
                <c:pt idx="3431">
                  <c:v>59.984721999999998</c:v>
                </c:pt>
                <c:pt idx="3432">
                  <c:v>59.984718000000001</c:v>
                </c:pt>
                <c:pt idx="3433">
                  <c:v>59.984715000000001</c:v>
                </c:pt>
                <c:pt idx="3434">
                  <c:v>59.984676</c:v>
                </c:pt>
                <c:pt idx="3435">
                  <c:v>59.984721999999998</c:v>
                </c:pt>
                <c:pt idx="3436">
                  <c:v>59.984718000000001</c:v>
                </c:pt>
                <c:pt idx="3437">
                  <c:v>59.984715000000001</c:v>
                </c:pt>
                <c:pt idx="3438">
                  <c:v>59.984673000000001</c:v>
                </c:pt>
                <c:pt idx="3439">
                  <c:v>59.984718000000001</c:v>
                </c:pt>
                <c:pt idx="3440">
                  <c:v>59.984715000000001</c:v>
                </c:pt>
                <c:pt idx="3441">
                  <c:v>59.984710999999997</c:v>
                </c:pt>
                <c:pt idx="3442">
                  <c:v>59.984668999999997</c:v>
                </c:pt>
                <c:pt idx="3443">
                  <c:v>59.984718000000001</c:v>
                </c:pt>
                <c:pt idx="3444">
                  <c:v>59.984710999999997</c:v>
                </c:pt>
                <c:pt idx="3445">
                  <c:v>59.984710999999997</c:v>
                </c:pt>
                <c:pt idx="3446">
                  <c:v>59.984668999999997</c:v>
                </c:pt>
                <c:pt idx="3447">
                  <c:v>59.984715000000001</c:v>
                </c:pt>
                <c:pt idx="3448">
                  <c:v>59.984710999999997</c:v>
                </c:pt>
                <c:pt idx="3449">
                  <c:v>59.984707</c:v>
                </c:pt>
                <c:pt idx="3450">
                  <c:v>59.984665</c:v>
                </c:pt>
                <c:pt idx="3451">
                  <c:v>59.984710999999997</c:v>
                </c:pt>
                <c:pt idx="3452">
                  <c:v>59.984707</c:v>
                </c:pt>
                <c:pt idx="3453">
                  <c:v>59.984703000000003</c:v>
                </c:pt>
                <c:pt idx="3454">
                  <c:v>59.984661000000003</c:v>
                </c:pt>
                <c:pt idx="3455">
                  <c:v>59.984707</c:v>
                </c:pt>
                <c:pt idx="3456">
                  <c:v>59.984703000000003</c:v>
                </c:pt>
                <c:pt idx="3457">
                  <c:v>59.984703000000003</c:v>
                </c:pt>
                <c:pt idx="3458">
                  <c:v>59.984656999999999</c:v>
                </c:pt>
                <c:pt idx="3459">
                  <c:v>59.984707</c:v>
                </c:pt>
                <c:pt idx="3460">
                  <c:v>59.984703000000003</c:v>
                </c:pt>
                <c:pt idx="3461">
                  <c:v>59.984698999999999</c:v>
                </c:pt>
                <c:pt idx="3462">
                  <c:v>59.984656999999999</c:v>
                </c:pt>
                <c:pt idx="3463">
                  <c:v>59.984703000000003</c:v>
                </c:pt>
                <c:pt idx="3464">
                  <c:v>59.984698999999999</c:v>
                </c:pt>
                <c:pt idx="3465">
                  <c:v>59.984698999999999</c:v>
                </c:pt>
                <c:pt idx="3466">
                  <c:v>59.984656999999999</c:v>
                </c:pt>
                <c:pt idx="3467">
                  <c:v>59.984703000000003</c:v>
                </c:pt>
                <c:pt idx="3468">
                  <c:v>59.984698999999999</c:v>
                </c:pt>
                <c:pt idx="3469">
                  <c:v>59.984695000000002</c:v>
                </c:pt>
                <c:pt idx="3470">
                  <c:v>59.984653000000002</c:v>
                </c:pt>
                <c:pt idx="3471">
                  <c:v>59.984703000000003</c:v>
                </c:pt>
                <c:pt idx="3472">
                  <c:v>59.984698999999999</c:v>
                </c:pt>
                <c:pt idx="3473">
                  <c:v>59.984695000000002</c:v>
                </c:pt>
                <c:pt idx="3474">
                  <c:v>59.984653000000002</c:v>
                </c:pt>
                <c:pt idx="3475">
                  <c:v>59.984703000000003</c:v>
                </c:pt>
                <c:pt idx="3476">
                  <c:v>59.984695000000002</c:v>
                </c:pt>
                <c:pt idx="3477">
                  <c:v>59.984695000000002</c:v>
                </c:pt>
                <c:pt idx="3478">
                  <c:v>59.984653000000002</c:v>
                </c:pt>
                <c:pt idx="3479">
                  <c:v>59.984703000000003</c:v>
                </c:pt>
                <c:pt idx="3480">
                  <c:v>59.984695000000002</c:v>
                </c:pt>
                <c:pt idx="3481">
                  <c:v>59.984695000000002</c:v>
                </c:pt>
                <c:pt idx="3482">
                  <c:v>59.984653000000002</c:v>
                </c:pt>
                <c:pt idx="3483">
                  <c:v>59.984698999999999</c:v>
                </c:pt>
                <c:pt idx="3484">
                  <c:v>59.984695000000002</c:v>
                </c:pt>
                <c:pt idx="3485">
                  <c:v>59.984695000000002</c:v>
                </c:pt>
                <c:pt idx="3486">
                  <c:v>59.984650000000002</c:v>
                </c:pt>
                <c:pt idx="3487">
                  <c:v>59.984698999999999</c:v>
                </c:pt>
                <c:pt idx="3488">
                  <c:v>59.984695000000002</c:v>
                </c:pt>
                <c:pt idx="3489">
                  <c:v>59.984695000000002</c:v>
                </c:pt>
                <c:pt idx="3490">
                  <c:v>59.984650000000002</c:v>
                </c:pt>
                <c:pt idx="3491">
                  <c:v>59.984695000000002</c:v>
                </c:pt>
                <c:pt idx="3492">
                  <c:v>59.984695000000002</c:v>
                </c:pt>
                <c:pt idx="3493">
                  <c:v>59.984692000000003</c:v>
                </c:pt>
                <c:pt idx="3494">
                  <c:v>59.984645999999998</c:v>
                </c:pt>
                <c:pt idx="3495">
                  <c:v>59.984695000000002</c:v>
                </c:pt>
                <c:pt idx="3496">
                  <c:v>59.984692000000003</c:v>
                </c:pt>
                <c:pt idx="3497">
                  <c:v>59.984692000000003</c:v>
                </c:pt>
                <c:pt idx="3498">
                  <c:v>59.984642000000001</c:v>
                </c:pt>
                <c:pt idx="3499">
                  <c:v>59.984695000000002</c:v>
                </c:pt>
                <c:pt idx="3500">
                  <c:v>59.984692000000003</c:v>
                </c:pt>
                <c:pt idx="3501">
                  <c:v>59.984687999999998</c:v>
                </c:pt>
                <c:pt idx="3502">
                  <c:v>59.984642000000001</c:v>
                </c:pt>
                <c:pt idx="3503">
                  <c:v>59.984692000000003</c:v>
                </c:pt>
                <c:pt idx="3504">
                  <c:v>59.984687999999998</c:v>
                </c:pt>
                <c:pt idx="3505">
                  <c:v>59.984684000000001</c:v>
                </c:pt>
                <c:pt idx="3506">
                  <c:v>59.984637999999997</c:v>
                </c:pt>
                <c:pt idx="3507">
                  <c:v>59.984692000000003</c:v>
                </c:pt>
                <c:pt idx="3508">
                  <c:v>59.984684000000001</c:v>
                </c:pt>
                <c:pt idx="3509">
                  <c:v>59.984684000000001</c:v>
                </c:pt>
                <c:pt idx="3510">
                  <c:v>59.984634</c:v>
                </c:pt>
                <c:pt idx="3511">
                  <c:v>59.984687999999998</c:v>
                </c:pt>
                <c:pt idx="3512">
                  <c:v>59.984684000000001</c:v>
                </c:pt>
                <c:pt idx="3513">
                  <c:v>59.984679999999997</c:v>
                </c:pt>
                <c:pt idx="3514">
                  <c:v>59.984634</c:v>
                </c:pt>
                <c:pt idx="3515">
                  <c:v>59.984687999999998</c:v>
                </c:pt>
                <c:pt idx="3516">
                  <c:v>59.984684000000001</c:v>
                </c:pt>
                <c:pt idx="3517">
                  <c:v>59.984679999999997</c:v>
                </c:pt>
                <c:pt idx="3518">
                  <c:v>59.984634</c:v>
                </c:pt>
                <c:pt idx="3519">
                  <c:v>59.984687999999998</c:v>
                </c:pt>
                <c:pt idx="3520">
                  <c:v>59.984679999999997</c:v>
                </c:pt>
                <c:pt idx="3521">
                  <c:v>59.984679999999997</c:v>
                </c:pt>
                <c:pt idx="3522">
                  <c:v>59.984634</c:v>
                </c:pt>
                <c:pt idx="3523">
                  <c:v>59.984684000000001</c:v>
                </c:pt>
                <c:pt idx="3524">
                  <c:v>59.984679999999997</c:v>
                </c:pt>
                <c:pt idx="3525">
                  <c:v>59.984679999999997</c:v>
                </c:pt>
                <c:pt idx="3526">
                  <c:v>59.984634</c:v>
                </c:pt>
                <c:pt idx="3527">
                  <c:v>59.984684000000001</c:v>
                </c:pt>
                <c:pt idx="3528">
                  <c:v>59.984679999999997</c:v>
                </c:pt>
                <c:pt idx="3529">
                  <c:v>59.984679999999997</c:v>
                </c:pt>
                <c:pt idx="3530">
                  <c:v>59.984634</c:v>
                </c:pt>
                <c:pt idx="3531">
                  <c:v>59.984684000000001</c:v>
                </c:pt>
                <c:pt idx="3532">
                  <c:v>59.984679999999997</c:v>
                </c:pt>
                <c:pt idx="3533">
                  <c:v>59.984676</c:v>
                </c:pt>
                <c:pt idx="3534">
                  <c:v>59.984634</c:v>
                </c:pt>
                <c:pt idx="3535">
                  <c:v>59.984684000000001</c:v>
                </c:pt>
                <c:pt idx="3536">
                  <c:v>59.984679999999997</c:v>
                </c:pt>
                <c:pt idx="3537">
                  <c:v>59.984676</c:v>
                </c:pt>
                <c:pt idx="3538">
                  <c:v>59.984634</c:v>
                </c:pt>
                <c:pt idx="3539">
                  <c:v>59.984679999999997</c:v>
                </c:pt>
                <c:pt idx="3540">
                  <c:v>59.984676</c:v>
                </c:pt>
                <c:pt idx="3541">
                  <c:v>59.984676</c:v>
                </c:pt>
                <c:pt idx="3542">
                  <c:v>59.984631</c:v>
                </c:pt>
                <c:pt idx="3543">
                  <c:v>59.984679999999997</c:v>
                </c:pt>
                <c:pt idx="3544">
                  <c:v>59.984676</c:v>
                </c:pt>
                <c:pt idx="3545">
                  <c:v>59.984673000000001</c:v>
                </c:pt>
                <c:pt idx="3546">
                  <c:v>59.984627000000003</c:v>
                </c:pt>
                <c:pt idx="3547">
                  <c:v>59.984676</c:v>
                </c:pt>
                <c:pt idx="3548">
                  <c:v>59.984673000000001</c:v>
                </c:pt>
                <c:pt idx="3549">
                  <c:v>59.984668999999997</c:v>
                </c:pt>
                <c:pt idx="3550">
                  <c:v>59.984622999999999</c:v>
                </c:pt>
                <c:pt idx="3551">
                  <c:v>59.984676</c:v>
                </c:pt>
                <c:pt idx="3552">
                  <c:v>59.984668999999997</c:v>
                </c:pt>
                <c:pt idx="3553">
                  <c:v>59.984668999999997</c:v>
                </c:pt>
                <c:pt idx="3554">
                  <c:v>59.984622999999999</c:v>
                </c:pt>
                <c:pt idx="3555">
                  <c:v>59.984673000000001</c:v>
                </c:pt>
                <c:pt idx="3556">
                  <c:v>59.984668999999997</c:v>
                </c:pt>
                <c:pt idx="3557">
                  <c:v>59.984665</c:v>
                </c:pt>
                <c:pt idx="3558">
                  <c:v>59.984619000000002</c:v>
                </c:pt>
                <c:pt idx="3559">
                  <c:v>59.984673000000001</c:v>
                </c:pt>
                <c:pt idx="3560">
                  <c:v>59.984665</c:v>
                </c:pt>
                <c:pt idx="3561">
                  <c:v>59.984665</c:v>
                </c:pt>
                <c:pt idx="3562">
                  <c:v>59.984619000000002</c:v>
                </c:pt>
                <c:pt idx="3563">
                  <c:v>59.984668999999997</c:v>
                </c:pt>
                <c:pt idx="3564">
                  <c:v>59.984665</c:v>
                </c:pt>
                <c:pt idx="3565">
                  <c:v>59.984661000000003</c:v>
                </c:pt>
                <c:pt idx="3566">
                  <c:v>59.984614999999998</c:v>
                </c:pt>
                <c:pt idx="3567">
                  <c:v>59.984668999999997</c:v>
                </c:pt>
                <c:pt idx="3568">
                  <c:v>59.984665</c:v>
                </c:pt>
                <c:pt idx="3569">
                  <c:v>59.984661000000003</c:v>
                </c:pt>
                <c:pt idx="3570">
                  <c:v>59.984614999999998</c:v>
                </c:pt>
                <c:pt idx="3571">
                  <c:v>59.984668999999997</c:v>
                </c:pt>
                <c:pt idx="3572">
                  <c:v>59.984665</c:v>
                </c:pt>
                <c:pt idx="3573">
                  <c:v>59.984661000000003</c:v>
                </c:pt>
                <c:pt idx="3574">
                  <c:v>59.984614999999998</c:v>
                </c:pt>
                <c:pt idx="3575">
                  <c:v>59.984668999999997</c:v>
                </c:pt>
                <c:pt idx="3576">
                  <c:v>59.984661000000003</c:v>
                </c:pt>
                <c:pt idx="3577">
                  <c:v>59.984661000000003</c:v>
                </c:pt>
                <c:pt idx="3578">
                  <c:v>59.984614999999998</c:v>
                </c:pt>
                <c:pt idx="3579">
                  <c:v>59.984668999999997</c:v>
                </c:pt>
                <c:pt idx="3580">
                  <c:v>59.984661000000003</c:v>
                </c:pt>
                <c:pt idx="3581">
                  <c:v>59.984661000000003</c:v>
                </c:pt>
                <c:pt idx="3582">
                  <c:v>59.984614999999998</c:v>
                </c:pt>
                <c:pt idx="3583">
                  <c:v>59.984665</c:v>
                </c:pt>
                <c:pt idx="3584">
                  <c:v>59.984661000000003</c:v>
                </c:pt>
                <c:pt idx="3585">
                  <c:v>59.984656999999999</c:v>
                </c:pt>
                <c:pt idx="3586">
                  <c:v>59.984611999999998</c:v>
                </c:pt>
                <c:pt idx="3587">
                  <c:v>59.984665</c:v>
                </c:pt>
                <c:pt idx="3588">
                  <c:v>59.984661000000003</c:v>
                </c:pt>
                <c:pt idx="3589">
                  <c:v>59.984656999999999</c:v>
                </c:pt>
                <c:pt idx="3590">
                  <c:v>59.984611999999998</c:v>
                </c:pt>
                <c:pt idx="3591">
                  <c:v>59.984665</c:v>
                </c:pt>
                <c:pt idx="3592">
                  <c:v>59.984656999999999</c:v>
                </c:pt>
                <c:pt idx="3593">
                  <c:v>59.984656999999999</c:v>
                </c:pt>
                <c:pt idx="3594">
                  <c:v>59.984611999999998</c:v>
                </c:pt>
                <c:pt idx="3595">
                  <c:v>59.984661000000003</c:v>
                </c:pt>
                <c:pt idx="3596">
                  <c:v>59.984656999999999</c:v>
                </c:pt>
                <c:pt idx="3597">
                  <c:v>59.984653000000002</c:v>
                </c:pt>
                <c:pt idx="3598">
                  <c:v>59.984608000000001</c:v>
                </c:pt>
                <c:pt idx="3599">
                  <c:v>59.984661000000003</c:v>
                </c:pt>
                <c:pt idx="3600">
                  <c:v>59.984653000000002</c:v>
                </c:pt>
                <c:pt idx="3601">
                  <c:v>59.984650000000002</c:v>
                </c:pt>
              </c:numCache>
            </c:numRef>
          </c:yVal>
          <c:smooth val="0"/>
        </c:ser>
        <c:ser>
          <c:idx val="0"/>
          <c:order val="5"/>
          <c:tx>
            <c:strRef>
              <c:f>'Bus frequency'!$B$7</c:f>
              <c:strCache>
                <c:ptCount val="1"/>
                <c:pt idx="0">
                  <c:v>0 MW FFR1</c:v>
                </c:pt>
              </c:strCache>
            </c:strRef>
          </c:tx>
          <c:spPr>
            <a:ln w="19050" cap="rnd">
              <a:solidFill>
                <a:schemeClr val="accent1"/>
              </a:solidFill>
              <a:round/>
            </a:ln>
            <a:effectLst/>
          </c:spPr>
          <c:marker>
            <c:symbol val="none"/>
          </c:marker>
          <c:xVal>
            <c:numRef>
              <c:f>'Bus frequency'!$A$8:$A$3609</c:f>
              <c:numCache>
                <c:formatCode>General</c:formatCode>
                <c:ptCount val="3602"/>
                <c:pt idx="0">
                  <c:v>0</c:v>
                </c:pt>
                <c:pt idx="1">
                  <c:v>8.3330000000000001E-3</c:v>
                </c:pt>
                <c:pt idx="2">
                  <c:v>1.6667000000000001E-2</c:v>
                </c:pt>
                <c:pt idx="3">
                  <c:v>2.5000000000000001E-2</c:v>
                </c:pt>
                <c:pt idx="4">
                  <c:v>3.3333000000000002E-2</c:v>
                </c:pt>
                <c:pt idx="5">
                  <c:v>4.1667000000000003E-2</c:v>
                </c:pt>
                <c:pt idx="6">
                  <c:v>0.05</c:v>
                </c:pt>
                <c:pt idx="7">
                  <c:v>5.8333000000000003E-2</c:v>
                </c:pt>
                <c:pt idx="8">
                  <c:v>6.6667000000000004E-2</c:v>
                </c:pt>
                <c:pt idx="9">
                  <c:v>7.4999999999999997E-2</c:v>
                </c:pt>
                <c:pt idx="10">
                  <c:v>8.3333000000000004E-2</c:v>
                </c:pt>
                <c:pt idx="11">
                  <c:v>9.1666999999999998E-2</c:v>
                </c:pt>
                <c:pt idx="12">
                  <c:v>0.1</c:v>
                </c:pt>
                <c:pt idx="13">
                  <c:v>0.108333</c:v>
                </c:pt>
                <c:pt idx="14">
                  <c:v>0.11666700000000001</c:v>
                </c:pt>
                <c:pt idx="15">
                  <c:v>0.125</c:v>
                </c:pt>
                <c:pt idx="16">
                  <c:v>0.13333300000000001</c:v>
                </c:pt>
                <c:pt idx="17">
                  <c:v>0.14166699999999999</c:v>
                </c:pt>
                <c:pt idx="18">
                  <c:v>0.15</c:v>
                </c:pt>
                <c:pt idx="19">
                  <c:v>0.158333</c:v>
                </c:pt>
                <c:pt idx="20">
                  <c:v>0.16666700000000001</c:v>
                </c:pt>
                <c:pt idx="21">
                  <c:v>0.17499999999999999</c:v>
                </c:pt>
                <c:pt idx="22">
                  <c:v>0.183333</c:v>
                </c:pt>
                <c:pt idx="23">
                  <c:v>0.191667</c:v>
                </c:pt>
                <c:pt idx="24">
                  <c:v>0.2</c:v>
                </c:pt>
                <c:pt idx="25">
                  <c:v>0.20833299999999999</c:v>
                </c:pt>
                <c:pt idx="26">
                  <c:v>0.216667</c:v>
                </c:pt>
                <c:pt idx="27">
                  <c:v>0.22500000000000001</c:v>
                </c:pt>
                <c:pt idx="28">
                  <c:v>0.23333300000000001</c:v>
                </c:pt>
                <c:pt idx="29">
                  <c:v>0.24166699999999999</c:v>
                </c:pt>
                <c:pt idx="30">
                  <c:v>0.25</c:v>
                </c:pt>
                <c:pt idx="31">
                  <c:v>0.25833299999999998</c:v>
                </c:pt>
                <c:pt idx="32">
                  <c:v>0.26666699999999999</c:v>
                </c:pt>
                <c:pt idx="33">
                  <c:v>0.27500000000000002</c:v>
                </c:pt>
                <c:pt idx="34">
                  <c:v>0.283333</c:v>
                </c:pt>
                <c:pt idx="35">
                  <c:v>0.29166700000000001</c:v>
                </c:pt>
                <c:pt idx="36">
                  <c:v>0.3</c:v>
                </c:pt>
                <c:pt idx="37">
                  <c:v>0.30833300000000002</c:v>
                </c:pt>
                <c:pt idx="38">
                  <c:v>0.31666699999999998</c:v>
                </c:pt>
                <c:pt idx="39">
                  <c:v>0.32500000000000001</c:v>
                </c:pt>
                <c:pt idx="40">
                  <c:v>0.33333299999999999</c:v>
                </c:pt>
                <c:pt idx="41">
                  <c:v>0.341667</c:v>
                </c:pt>
                <c:pt idx="42">
                  <c:v>0.35</c:v>
                </c:pt>
                <c:pt idx="43">
                  <c:v>0.35833300000000001</c:v>
                </c:pt>
                <c:pt idx="44">
                  <c:v>0.36666700000000002</c:v>
                </c:pt>
                <c:pt idx="45">
                  <c:v>0.375</c:v>
                </c:pt>
                <c:pt idx="46">
                  <c:v>0.38333299999999998</c:v>
                </c:pt>
                <c:pt idx="47">
                  <c:v>0.39166699999999999</c:v>
                </c:pt>
                <c:pt idx="48">
                  <c:v>0.4</c:v>
                </c:pt>
                <c:pt idx="49">
                  <c:v>0.408333</c:v>
                </c:pt>
                <c:pt idx="50">
                  <c:v>0.41666700000000001</c:v>
                </c:pt>
                <c:pt idx="51">
                  <c:v>0.42499999999999999</c:v>
                </c:pt>
                <c:pt idx="52">
                  <c:v>0.43333300000000002</c:v>
                </c:pt>
                <c:pt idx="53">
                  <c:v>0.44166699999999998</c:v>
                </c:pt>
                <c:pt idx="54">
                  <c:v>0.45</c:v>
                </c:pt>
                <c:pt idx="55">
                  <c:v>0.45833299999999999</c:v>
                </c:pt>
                <c:pt idx="56">
                  <c:v>0.466667</c:v>
                </c:pt>
                <c:pt idx="57">
                  <c:v>0.47499999999999998</c:v>
                </c:pt>
                <c:pt idx="58">
                  <c:v>0.48333300000000001</c:v>
                </c:pt>
                <c:pt idx="59">
                  <c:v>0.49166700000000002</c:v>
                </c:pt>
                <c:pt idx="60">
                  <c:v>0.5</c:v>
                </c:pt>
                <c:pt idx="61">
                  <c:v>0.5</c:v>
                </c:pt>
                <c:pt idx="62">
                  <c:v>0.50833300000000003</c:v>
                </c:pt>
                <c:pt idx="63">
                  <c:v>0.51666699999999999</c:v>
                </c:pt>
                <c:pt idx="64">
                  <c:v>0.52500000000000002</c:v>
                </c:pt>
                <c:pt idx="65">
                  <c:v>0.53333299999999995</c:v>
                </c:pt>
                <c:pt idx="66">
                  <c:v>0.54166700000000001</c:v>
                </c:pt>
                <c:pt idx="67">
                  <c:v>0.55000000000000004</c:v>
                </c:pt>
                <c:pt idx="68">
                  <c:v>0.55833299999999997</c:v>
                </c:pt>
                <c:pt idx="69">
                  <c:v>0.56666700000000003</c:v>
                </c:pt>
                <c:pt idx="70">
                  <c:v>0.57499999999999996</c:v>
                </c:pt>
                <c:pt idx="71">
                  <c:v>0.58333299999999999</c:v>
                </c:pt>
                <c:pt idx="72">
                  <c:v>0.59166700000000005</c:v>
                </c:pt>
                <c:pt idx="73">
                  <c:v>0.6</c:v>
                </c:pt>
                <c:pt idx="74">
                  <c:v>0.60833300000000001</c:v>
                </c:pt>
                <c:pt idx="75">
                  <c:v>0.61666699999999997</c:v>
                </c:pt>
                <c:pt idx="76">
                  <c:v>0.625</c:v>
                </c:pt>
                <c:pt idx="77">
                  <c:v>0.63333300000000003</c:v>
                </c:pt>
                <c:pt idx="78">
                  <c:v>0.64166699999999999</c:v>
                </c:pt>
                <c:pt idx="79">
                  <c:v>0.65</c:v>
                </c:pt>
                <c:pt idx="80">
                  <c:v>0.65833299999999995</c:v>
                </c:pt>
                <c:pt idx="81">
                  <c:v>0.66666700000000001</c:v>
                </c:pt>
                <c:pt idx="82">
                  <c:v>0.67500000000000004</c:v>
                </c:pt>
                <c:pt idx="83">
                  <c:v>0.68333299999999997</c:v>
                </c:pt>
                <c:pt idx="84">
                  <c:v>0.69166700000000003</c:v>
                </c:pt>
                <c:pt idx="85">
                  <c:v>0.7</c:v>
                </c:pt>
                <c:pt idx="86">
                  <c:v>0.70833299999999999</c:v>
                </c:pt>
                <c:pt idx="87">
                  <c:v>0.71666700000000005</c:v>
                </c:pt>
                <c:pt idx="88">
                  <c:v>0.72499999999999998</c:v>
                </c:pt>
                <c:pt idx="89">
                  <c:v>0.73333300000000001</c:v>
                </c:pt>
                <c:pt idx="90">
                  <c:v>0.74166699999999997</c:v>
                </c:pt>
                <c:pt idx="91">
                  <c:v>0.75</c:v>
                </c:pt>
                <c:pt idx="92">
                  <c:v>0.75833300000000003</c:v>
                </c:pt>
                <c:pt idx="93">
                  <c:v>0.76666699999999999</c:v>
                </c:pt>
                <c:pt idx="94">
                  <c:v>0.77500000000000002</c:v>
                </c:pt>
                <c:pt idx="95">
                  <c:v>0.78333299999999995</c:v>
                </c:pt>
                <c:pt idx="96">
                  <c:v>0.79166700000000001</c:v>
                </c:pt>
                <c:pt idx="97">
                  <c:v>0.8</c:v>
                </c:pt>
                <c:pt idx="98">
                  <c:v>0.80833299999999997</c:v>
                </c:pt>
                <c:pt idx="99">
                  <c:v>0.81666700000000003</c:v>
                </c:pt>
                <c:pt idx="100">
                  <c:v>0.82499999999999996</c:v>
                </c:pt>
                <c:pt idx="101">
                  <c:v>0.83333299999999999</c:v>
                </c:pt>
                <c:pt idx="102">
                  <c:v>0.84166700000000005</c:v>
                </c:pt>
                <c:pt idx="103">
                  <c:v>0.85</c:v>
                </c:pt>
                <c:pt idx="104">
                  <c:v>0.85833300000000001</c:v>
                </c:pt>
                <c:pt idx="105">
                  <c:v>0.86666699999999997</c:v>
                </c:pt>
                <c:pt idx="106">
                  <c:v>0.875</c:v>
                </c:pt>
                <c:pt idx="107">
                  <c:v>0.88333300000000003</c:v>
                </c:pt>
                <c:pt idx="108">
                  <c:v>0.89166699999999999</c:v>
                </c:pt>
                <c:pt idx="109">
                  <c:v>0.9</c:v>
                </c:pt>
                <c:pt idx="110">
                  <c:v>0.90833299999999995</c:v>
                </c:pt>
                <c:pt idx="111">
                  <c:v>0.91666700000000001</c:v>
                </c:pt>
                <c:pt idx="112">
                  <c:v>0.92500000000000004</c:v>
                </c:pt>
                <c:pt idx="113">
                  <c:v>0.93333299999999997</c:v>
                </c:pt>
                <c:pt idx="114">
                  <c:v>0.94166700000000003</c:v>
                </c:pt>
                <c:pt idx="115">
                  <c:v>0.95</c:v>
                </c:pt>
                <c:pt idx="116">
                  <c:v>0.95833299999999999</c:v>
                </c:pt>
                <c:pt idx="117">
                  <c:v>0.96666700000000005</c:v>
                </c:pt>
                <c:pt idx="118">
                  <c:v>0.97499999999999998</c:v>
                </c:pt>
                <c:pt idx="119">
                  <c:v>0.98333300000000001</c:v>
                </c:pt>
                <c:pt idx="120">
                  <c:v>0.99166699999999997</c:v>
                </c:pt>
                <c:pt idx="121">
                  <c:v>1</c:v>
                </c:pt>
                <c:pt idx="122">
                  <c:v>1.0083329999999999</c:v>
                </c:pt>
                <c:pt idx="123">
                  <c:v>1.016667</c:v>
                </c:pt>
                <c:pt idx="124">
                  <c:v>1.0249999999999999</c:v>
                </c:pt>
                <c:pt idx="125">
                  <c:v>1.0333330000000001</c:v>
                </c:pt>
                <c:pt idx="126">
                  <c:v>1.0416669999999999</c:v>
                </c:pt>
                <c:pt idx="127">
                  <c:v>1.05</c:v>
                </c:pt>
                <c:pt idx="128">
                  <c:v>1.058333</c:v>
                </c:pt>
                <c:pt idx="129">
                  <c:v>1.066667</c:v>
                </c:pt>
                <c:pt idx="130">
                  <c:v>1.075</c:v>
                </c:pt>
                <c:pt idx="131">
                  <c:v>1.0833330000000001</c:v>
                </c:pt>
                <c:pt idx="132">
                  <c:v>1.0916669999999999</c:v>
                </c:pt>
                <c:pt idx="133">
                  <c:v>1.1000000000000001</c:v>
                </c:pt>
                <c:pt idx="134">
                  <c:v>1.108333</c:v>
                </c:pt>
                <c:pt idx="135">
                  <c:v>1.1166670000000001</c:v>
                </c:pt>
                <c:pt idx="136">
                  <c:v>1.125</c:v>
                </c:pt>
                <c:pt idx="137">
                  <c:v>1.1333329999999999</c:v>
                </c:pt>
                <c:pt idx="138">
                  <c:v>1.141667</c:v>
                </c:pt>
                <c:pt idx="139">
                  <c:v>1.1499999999999999</c:v>
                </c:pt>
                <c:pt idx="140">
                  <c:v>1.1583330000000001</c:v>
                </c:pt>
                <c:pt idx="141">
                  <c:v>1.1666669999999999</c:v>
                </c:pt>
                <c:pt idx="142">
                  <c:v>1.175</c:v>
                </c:pt>
                <c:pt idx="143">
                  <c:v>1.183333</c:v>
                </c:pt>
                <c:pt idx="144">
                  <c:v>1.191667</c:v>
                </c:pt>
                <c:pt idx="145">
                  <c:v>1.2</c:v>
                </c:pt>
                <c:pt idx="146">
                  <c:v>1.2083330000000001</c:v>
                </c:pt>
                <c:pt idx="147">
                  <c:v>1.2166669999999999</c:v>
                </c:pt>
                <c:pt idx="148">
                  <c:v>1.2250000000000001</c:v>
                </c:pt>
                <c:pt idx="149">
                  <c:v>1.233333</c:v>
                </c:pt>
                <c:pt idx="150">
                  <c:v>1.2416670000000001</c:v>
                </c:pt>
                <c:pt idx="151">
                  <c:v>1.25</c:v>
                </c:pt>
                <c:pt idx="152">
                  <c:v>1.2583329999999999</c:v>
                </c:pt>
                <c:pt idx="153">
                  <c:v>1.266667</c:v>
                </c:pt>
                <c:pt idx="154">
                  <c:v>1.2749999999999999</c:v>
                </c:pt>
                <c:pt idx="155">
                  <c:v>1.2833330000000001</c:v>
                </c:pt>
                <c:pt idx="156">
                  <c:v>1.2916669999999999</c:v>
                </c:pt>
                <c:pt idx="157">
                  <c:v>1.3</c:v>
                </c:pt>
                <c:pt idx="158">
                  <c:v>1.308333</c:v>
                </c:pt>
                <c:pt idx="159">
                  <c:v>1.316667</c:v>
                </c:pt>
                <c:pt idx="160">
                  <c:v>1.325</c:v>
                </c:pt>
                <c:pt idx="161">
                  <c:v>1.3333330000000001</c:v>
                </c:pt>
                <c:pt idx="162">
                  <c:v>1.3416669999999999</c:v>
                </c:pt>
                <c:pt idx="163">
                  <c:v>1.35</c:v>
                </c:pt>
                <c:pt idx="164">
                  <c:v>1.358333</c:v>
                </c:pt>
                <c:pt idx="165">
                  <c:v>1.3666670000000001</c:v>
                </c:pt>
                <c:pt idx="166">
                  <c:v>1.375</c:v>
                </c:pt>
                <c:pt idx="167">
                  <c:v>1.3833329999999999</c:v>
                </c:pt>
                <c:pt idx="168">
                  <c:v>1.391667</c:v>
                </c:pt>
                <c:pt idx="169">
                  <c:v>1.4</c:v>
                </c:pt>
                <c:pt idx="170">
                  <c:v>1.4083330000000001</c:v>
                </c:pt>
                <c:pt idx="171">
                  <c:v>1.4166669999999999</c:v>
                </c:pt>
                <c:pt idx="172">
                  <c:v>1.425</c:v>
                </c:pt>
                <c:pt idx="173">
                  <c:v>1.433333</c:v>
                </c:pt>
                <c:pt idx="174">
                  <c:v>1.441667</c:v>
                </c:pt>
                <c:pt idx="175">
                  <c:v>1.45</c:v>
                </c:pt>
                <c:pt idx="176">
                  <c:v>1.4583330000000001</c:v>
                </c:pt>
                <c:pt idx="177">
                  <c:v>1.4666669999999999</c:v>
                </c:pt>
                <c:pt idx="178">
                  <c:v>1.4750000000000001</c:v>
                </c:pt>
                <c:pt idx="179">
                  <c:v>1.483333</c:v>
                </c:pt>
                <c:pt idx="180">
                  <c:v>1.4916670000000001</c:v>
                </c:pt>
                <c:pt idx="181">
                  <c:v>1.5</c:v>
                </c:pt>
                <c:pt idx="182">
                  <c:v>1.5083329999999999</c:v>
                </c:pt>
                <c:pt idx="183">
                  <c:v>1.516667</c:v>
                </c:pt>
                <c:pt idx="184">
                  <c:v>1.5249999999999999</c:v>
                </c:pt>
                <c:pt idx="185">
                  <c:v>1.5333330000000001</c:v>
                </c:pt>
                <c:pt idx="186">
                  <c:v>1.5416669999999999</c:v>
                </c:pt>
                <c:pt idx="187">
                  <c:v>1.55</c:v>
                </c:pt>
                <c:pt idx="188">
                  <c:v>1.558333</c:v>
                </c:pt>
                <c:pt idx="189">
                  <c:v>1.566667</c:v>
                </c:pt>
                <c:pt idx="190">
                  <c:v>1.575</c:v>
                </c:pt>
                <c:pt idx="191">
                  <c:v>1.5833330000000001</c:v>
                </c:pt>
                <c:pt idx="192">
                  <c:v>1.5916669999999999</c:v>
                </c:pt>
                <c:pt idx="193">
                  <c:v>1.6</c:v>
                </c:pt>
                <c:pt idx="194">
                  <c:v>1.608333</c:v>
                </c:pt>
                <c:pt idx="195">
                  <c:v>1.6166670000000001</c:v>
                </c:pt>
                <c:pt idx="196">
                  <c:v>1.625</c:v>
                </c:pt>
                <c:pt idx="197">
                  <c:v>1.6333329999999999</c:v>
                </c:pt>
                <c:pt idx="198">
                  <c:v>1.641667</c:v>
                </c:pt>
                <c:pt idx="199">
                  <c:v>1.65</c:v>
                </c:pt>
                <c:pt idx="200">
                  <c:v>1.6583330000000001</c:v>
                </c:pt>
                <c:pt idx="201">
                  <c:v>1.6666669999999999</c:v>
                </c:pt>
                <c:pt idx="202">
                  <c:v>1.675</c:v>
                </c:pt>
                <c:pt idx="203">
                  <c:v>1.683333</c:v>
                </c:pt>
                <c:pt idx="204">
                  <c:v>1.691667</c:v>
                </c:pt>
                <c:pt idx="205">
                  <c:v>1.7</c:v>
                </c:pt>
                <c:pt idx="206">
                  <c:v>1.7083330000000001</c:v>
                </c:pt>
                <c:pt idx="207">
                  <c:v>1.7166669999999999</c:v>
                </c:pt>
                <c:pt idx="208">
                  <c:v>1.7250000000000001</c:v>
                </c:pt>
                <c:pt idx="209">
                  <c:v>1.733333</c:v>
                </c:pt>
                <c:pt idx="210">
                  <c:v>1.7416670000000001</c:v>
                </c:pt>
                <c:pt idx="211">
                  <c:v>1.75</c:v>
                </c:pt>
                <c:pt idx="212">
                  <c:v>1.7583329999999999</c:v>
                </c:pt>
                <c:pt idx="213">
                  <c:v>1.766667</c:v>
                </c:pt>
                <c:pt idx="214">
                  <c:v>1.7749999999999999</c:v>
                </c:pt>
                <c:pt idx="215">
                  <c:v>1.7833330000000001</c:v>
                </c:pt>
                <c:pt idx="216">
                  <c:v>1.7916669999999999</c:v>
                </c:pt>
                <c:pt idx="217">
                  <c:v>1.8</c:v>
                </c:pt>
                <c:pt idx="218">
                  <c:v>1.808333</c:v>
                </c:pt>
                <c:pt idx="219">
                  <c:v>1.816667</c:v>
                </c:pt>
                <c:pt idx="220">
                  <c:v>1.825</c:v>
                </c:pt>
                <c:pt idx="221">
                  <c:v>1.8333330000000001</c:v>
                </c:pt>
                <c:pt idx="222">
                  <c:v>1.8416669999999999</c:v>
                </c:pt>
                <c:pt idx="223">
                  <c:v>1.85</c:v>
                </c:pt>
                <c:pt idx="224">
                  <c:v>1.858333</c:v>
                </c:pt>
                <c:pt idx="225">
                  <c:v>1.8666670000000001</c:v>
                </c:pt>
                <c:pt idx="226">
                  <c:v>1.875</c:v>
                </c:pt>
                <c:pt idx="227">
                  <c:v>1.8833329999999999</c:v>
                </c:pt>
                <c:pt idx="228">
                  <c:v>1.891667</c:v>
                </c:pt>
                <c:pt idx="229">
                  <c:v>1.9</c:v>
                </c:pt>
                <c:pt idx="230">
                  <c:v>1.9083330000000001</c:v>
                </c:pt>
                <c:pt idx="231">
                  <c:v>1.9166669999999999</c:v>
                </c:pt>
                <c:pt idx="232">
                  <c:v>1.925</c:v>
                </c:pt>
                <c:pt idx="233">
                  <c:v>1.933333</c:v>
                </c:pt>
                <c:pt idx="234">
                  <c:v>1.941667</c:v>
                </c:pt>
                <c:pt idx="235">
                  <c:v>1.95</c:v>
                </c:pt>
                <c:pt idx="236">
                  <c:v>1.9583330000000001</c:v>
                </c:pt>
                <c:pt idx="237">
                  <c:v>1.9666669999999999</c:v>
                </c:pt>
                <c:pt idx="238">
                  <c:v>1.9750000000000001</c:v>
                </c:pt>
                <c:pt idx="239">
                  <c:v>1.983333</c:v>
                </c:pt>
                <c:pt idx="240">
                  <c:v>1.9916670000000001</c:v>
                </c:pt>
                <c:pt idx="241">
                  <c:v>2</c:v>
                </c:pt>
                <c:pt idx="242">
                  <c:v>2.0083329999999999</c:v>
                </c:pt>
                <c:pt idx="243">
                  <c:v>2.016667</c:v>
                </c:pt>
                <c:pt idx="244">
                  <c:v>2.0249999999999999</c:v>
                </c:pt>
                <c:pt idx="245">
                  <c:v>2.0333329999999998</c:v>
                </c:pt>
                <c:pt idx="246">
                  <c:v>2.0416669999999999</c:v>
                </c:pt>
                <c:pt idx="247">
                  <c:v>2.0499999999999998</c:v>
                </c:pt>
                <c:pt idx="248">
                  <c:v>2.0583330000000002</c:v>
                </c:pt>
                <c:pt idx="249">
                  <c:v>2.0666669999999998</c:v>
                </c:pt>
                <c:pt idx="250">
                  <c:v>2.0750000000000002</c:v>
                </c:pt>
                <c:pt idx="251">
                  <c:v>2.0833330000000001</c:v>
                </c:pt>
                <c:pt idx="252">
                  <c:v>2.0916670000000002</c:v>
                </c:pt>
                <c:pt idx="253">
                  <c:v>2.1</c:v>
                </c:pt>
                <c:pt idx="254">
                  <c:v>2.1083340000000002</c:v>
                </c:pt>
                <c:pt idx="255">
                  <c:v>2.1166670000000001</c:v>
                </c:pt>
                <c:pt idx="256">
                  <c:v>2.125</c:v>
                </c:pt>
                <c:pt idx="257">
                  <c:v>2.1333329999999999</c:v>
                </c:pt>
                <c:pt idx="258">
                  <c:v>2.141667</c:v>
                </c:pt>
                <c:pt idx="259">
                  <c:v>2.15</c:v>
                </c:pt>
                <c:pt idx="260">
                  <c:v>2.1583329999999998</c:v>
                </c:pt>
                <c:pt idx="261">
                  <c:v>2.1666669999999999</c:v>
                </c:pt>
                <c:pt idx="262">
                  <c:v>2.1749999999999998</c:v>
                </c:pt>
                <c:pt idx="263">
                  <c:v>2.1833330000000002</c:v>
                </c:pt>
                <c:pt idx="264">
                  <c:v>2.1916669999999998</c:v>
                </c:pt>
                <c:pt idx="265">
                  <c:v>2.2000000000000002</c:v>
                </c:pt>
                <c:pt idx="266">
                  <c:v>2.2083330000000001</c:v>
                </c:pt>
                <c:pt idx="267">
                  <c:v>2.2166670000000002</c:v>
                </c:pt>
                <c:pt idx="268">
                  <c:v>2.2250000000000001</c:v>
                </c:pt>
                <c:pt idx="269">
                  <c:v>2.2333340000000002</c:v>
                </c:pt>
                <c:pt idx="270">
                  <c:v>2.2416670000000001</c:v>
                </c:pt>
                <c:pt idx="271">
                  <c:v>2.25</c:v>
                </c:pt>
                <c:pt idx="272">
                  <c:v>2.2583329999999999</c:v>
                </c:pt>
                <c:pt idx="273">
                  <c:v>2.266667</c:v>
                </c:pt>
                <c:pt idx="274">
                  <c:v>2.2749999999999999</c:v>
                </c:pt>
                <c:pt idx="275">
                  <c:v>2.2833329999999998</c:v>
                </c:pt>
                <c:pt idx="276">
                  <c:v>2.2916669999999999</c:v>
                </c:pt>
                <c:pt idx="277">
                  <c:v>2.2999999999999998</c:v>
                </c:pt>
                <c:pt idx="278">
                  <c:v>2.3083330000000002</c:v>
                </c:pt>
                <c:pt idx="279">
                  <c:v>2.3166669999999998</c:v>
                </c:pt>
                <c:pt idx="280">
                  <c:v>2.3250000000000002</c:v>
                </c:pt>
                <c:pt idx="281">
                  <c:v>2.3333330000000001</c:v>
                </c:pt>
                <c:pt idx="282">
                  <c:v>2.3416670000000002</c:v>
                </c:pt>
                <c:pt idx="283">
                  <c:v>2.35</c:v>
                </c:pt>
                <c:pt idx="284">
                  <c:v>2.3583340000000002</c:v>
                </c:pt>
                <c:pt idx="285">
                  <c:v>2.3666670000000001</c:v>
                </c:pt>
                <c:pt idx="286">
                  <c:v>2.375</c:v>
                </c:pt>
                <c:pt idx="287">
                  <c:v>2.3833329999999999</c:v>
                </c:pt>
                <c:pt idx="288">
                  <c:v>2.391667</c:v>
                </c:pt>
                <c:pt idx="289">
                  <c:v>2.4</c:v>
                </c:pt>
                <c:pt idx="290">
                  <c:v>2.4083329999999998</c:v>
                </c:pt>
                <c:pt idx="291">
                  <c:v>2.4166669999999999</c:v>
                </c:pt>
                <c:pt idx="292">
                  <c:v>2.4249999999999998</c:v>
                </c:pt>
                <c:pt idx="293">
                  <c:v>2.4333330000000002</c:v>
                </c:pt>
                <c:pt idx="294">
                  <c:v>2.4416669999999998</c:v>
                </c:pt>
                <c:pt idx="295">
                  <c:v>2.4500000000000002</c:v>
                </c:pt>
                <c:pt idx="296">
                  <c:v>2.4583330000000001</c:v>
                </c:pt>
                <c:pt idx="297">
                  <c:v>2.4666670000000002</c:v>
                </c:pt>
                <c:pt idx="298">
                  <c:v>2.4750000000000001</c:v>
                </c:pt>
                <c:pt idx="299">
                  <c:v>2.4833340000000002</c:v>
                </c:pt>
                <c:pt idx="300">
                  <c:v>2.4916670000000001</c:v>
                </c:pt>
                <c:pt idx="301">
                  <c:v>2.5</c:v>
                </c:pt>
                <c:pt idx="302">
                  <c:v>2.5083329999999999</c:v>
                </c:pt>
                <c:pt idx="303">
                  <c:v>2.516667</c:v>
                </c:pt>
                <c:pt idx="304">
                  <c:v>2.5249999999999999</c:v>
                </c:pt>
                <c:pt idx="305">
                  <c:v>2.533334</c:v>
                </c:pt>
                <c:pt idx="306">
                  <c:v>2.5416669999999999</c:v>
                </c:pt>
                <c:pt idx="307">
                  <c:v>2.5499999999999998</c:v>
                </c:pt>
                <c:pt idx="308">
                  <c:v>2.5583330000000002</c:v>
                </c:pt>
                <c:pt idx="309">
                  <c:v>2.5666669999999998</c:v>
                </c:pt>
                <c:pt idx="310">
                  <c:v>2.5750000000000002</c:v>
                </c:pt>
                <c:pt idx="311">
                  <c:v>2.5833330000000001</c:v>
                </c:pt>
                <c:pt idx="312">
                  <c:v>2.5916670000000002</c:v>
                </c:pt>
                <c:pt idx="313">
                  <c:v>2.6</c:v>
                </c:pt>
                <c:pt idx="314">
                  <c:v>2.608333</c:v>
                </c:pt>
                <c:pt idx="315">
                  <c:v>2.6166670000000001</c:v>
                </c:pt>
                <c:pt idx="316">
                  <c:v>2.625</c:v>
                </c:pt>
                <c:pt idx="317">
                  <c:v>2.6333329999999999</c:v>
                </c:pt>
                <c:pt idx="318">
                  <c:v>2.641667</c:v>
                </c:pt>
                <c:pt idx="319">
                  <c:v>2.65</c:v>
                </c:pt>
                <c:pt idx="320">
                  <c:v>2.658334</c:v>
                </c:pt>
                <c:pt idx="321">
                  <c:v>2.6666669999999999</c:v>
                </c:pt>
                <c:pt idx="322">
                  <c:v>2.6749999999999998</c:v>
                </c:pt>
                <c:pt idx="323">
                  <c:v>2.6833330000000002</c:v>
                </c:pt>
                <c:pt idx="324">
                  <c:v>2.6916669999999998</c:v>
                </c:pt>
                <c:pt idx="325">
                  <c:v>2.7</c:v>
                </c:pt>
                <c:pt idx="326">
                  <c:v>2.7083330000000001</c:v>
                </c:pt>
                <c:pt idx="327">
                  <c:v>2.7166670000000002</c:v>
                </c:pt>
                <c:pt idx="328">
                  <c:v>2.7250000000000001</c:v>
                </c:pt>
                <c:pt idx="329">
                  <c:v>2.733333</c:v>
                </c:pt>
                <c:pt idx="330">
                  <c:v>2.7416670000000001</c:v>
                </c:pt>
                <c:pt idx="331">
                  <c:v>2.75</c:v>
                </c:pt>
                <c:pt idx="332">
                  <c:v>2.7583329999999999</c:v>
                </c:pt>
                <c:pt idx="333">
                  <c:v>2.766667</c:v>
                </c:pt>
                <c:pt idx="334">
                  <c:v>2.7749999999999999</c:v>
                </c:pt>
                <c:pt idx="335">
                  <c:v>2.783334</c:v>
                </c:pt>
                <c:pt idx="336">
                  <c:v>2.7916669999999999</c:v>
                </c:pt>
                <c:pt idx="337">
                  <c:v>2.8</c:v>
                </c:pt>
                <c:pt idx="338">
                  <c:v>2.8083330000000002</c:v>
                </c:pt>
                <c:pt idx="339">
                  <c:v>2.8166669999999998</c:v>
                </c:pt>
                <c:pt idx="340">
                  <c:v>2.8250000000000002</c:v>
                </c:pt>
                <c:pt idx="341">
                  <c:v>2.8333330000000001</c:v>
                </c:pt>
                <c:pt idx="342">
                  <c:v>2.8416670000000002</c:v>
                </c:pt>
                <c:pt idx="343">
                  <c:v>2.85</c:v>
                </c:pt>
                <c:pt idx="344">
                  <c:v>2.858333</c:v>
                </c:pt>
                <c:pt idx="345">
                  <c:v>2.8666670000000001</c:v>
                </c:pt>
                <c:pt idx="346">
                  <c:v>2.875</c:v>
                </c:pt>
                <c:pt idx="347">
                  <c:v>2.8833329999999999</c:v>
                </c:pt>
                <c:pt idx="348">
                  <c:v>2.891667</c:v>
                </c:pt>
                <c:pt idx="349">
                  <c:v>2.9</c:v>
                </c:pt>
                <c:pt idx="350">
                  <c:v>2.908334</c:v>
                </c:pt>
                <c:pt idx="351">
                  <c:v>2.9166669999999999</c:v>
                </c:pt>
                <c:pt idx="352">
                  <c:v>2.9249999999999998</c:v>
                </c:pt>
                <c:pt idx="353">
                  <c:v>2.9333330000000002</c:v>
                </c:pt>
                <c:pt idx="354">
                  <c:v>2.9416669999999998</c:v>
                </c:pt>
                <c:pt idx="355">
                  <c:v>2.95</c:v>
                </c:pt>
                <c:pt idx="356">
                  <c:v>2.9583330000000001</c:v>
                </c:pt>
                <c:pt idx="357">
                  <c:v>2.9666670000000002</c:v>
                </c:pt>
                <c:pt idx="358">
                  <c:v>2.9750000000000001</c:v>
                </c:pt>
                <c:pt idx="359">
                  <c:v>2.983333</c:v>
                </c:pt>
                <c:pt idx="360">
                  <c:v>2.9916670000000001</c:v>
                </c:pt>
                <c:pt idx="361">
                  <c:v>3</c:v>
                </c:pt>
                <c:pt idx="362">
                  <c:v>3.0083329999999999</c:v>
                </c:pt>
                <c:pt idx="363">
                  <c:v>3.016667</c:v>
                </c:pt>
                <c:pt idx="364">
                  <c:v>3.0249999999999999</c:v>
                </c:pt>
                <c:pt idx="365">
                  <c:v>3.033334</c:v>
                </c:pt>
                <c:pt idx="366">
                  <c:v>3.0416669999999999</c:v>
                </c:pt>
                <c:pt idx="367">
                  <c:v>3.05</c:v>
                </c:pt>
                <c:pt idx="368">
                  <c:v>3.0583330000000002</c:v>
                </c:pt>
                <c:pt idx="369">
                  <c:v>3.0666669999999998</c:v>
                </c:pt>
                <c:pt idx="370">
                  <c:v>3.0750000000000002</c:v>
                </c:pt>
                <c:pt idx="371">
                  <c:v>3.0833330000000001</c:v>
                </c:pt>
                <c:pt idx="372">
                  <c:v>3.0916670000000002</c:v>
                </c:pt>
                <c:pt idx="373">
                  <c:v>3.1</c:v>
                </c:pt>
                <c:pt idx="374">
                  <c:v>3.1083340000000002</c:v>
                </c:pt>
                <c:pt idx="375">
                  <c:v>3.1166670000000001</c:v>
                </c:pt>
                <c:pt idx="376">
                  <c:v>3.125</c:v>
                </c:pt>
                <c:pt idx="377">
                  <c:v>3.1333329999999999</c:v>
                </c:pt>
                <c:pt idx="378">
                  <c:v>3.141667</c:v>
                </c:pt>
                <c:pt idx="379">
                  <c:v>3.15</c:v>
                </c:pt>
                <c:pt idx="380">
                  <c:v>3.158334</c:v>
                </c:pt>
                <c:pt idx="381">
                  <c:v>3.1666669999999999</c:v>
                </c:pt>
                <c:pt idx="382">
                  <c:v>3.1749999999999998</c:v>
                </c:pt>
                <c:pt idx="383">
                  <c:v>3.1833330000000002</c:v>
                </c:pt>
                <c:pt idx="384">
                  <c:v>3.1916669999999998</c:v>
                </c:pt>
                <c:pt idx="385">
                  <c:v>3.2</c:v>
                </c:pt>
                <c:pt idx="386">
                  <c:v>3.2083330000000001</c:v>
                </c:pt>
                <c:pt idx="387">
                  <c:v>3.2166670000000002</c:v>
                </c:pt>
                <c:pt idx="388">
                  <c:v>3.2250000000000001</c:v>
                </c:pt>
                <c:pt idx="389">
                  <c:v>3.2333340000000002</c:v>
                </c:pt>
                <c:pt idx="390">
                  <c:v>3.2416670000000001</c:v>
                </c:pt>
                <c:pt idx="391">
                  <c:v>3.25</c:v>
                </c:pt>
                <c:pt idx="392">
                  <c:v>3.2583329999999999</c:v>
                </c:pt>
                <c:pt idx="393">
                  <c:v>3.266667</c:v>
                </c:pt>
                <c:pt idx="394">
                  <c:v>3.2749999999999999</c:v>
                </c:pt>
                <c:pt idx="395">
                  <c:v>3.283334</c:v>
                </c:pt>
                <c:pt idx="396">
                  <c:v>3.2916669999999999</c:v>
                </c:pt>
                <c:pt idx="397">
                  <c:v>3.3</c:v>
                </c:pt>
                <c:pt idx="398">
                  <c:v>3.3083330000000002</c:v>
                </c:pt>
                <c:pt idx="399">
                  <c:v>3.3166669999999998</c:v>
                </c:pt>
                <c:pt idx="400">
                  <c:v>3.3250000000000002</c:v>
                </c:pt>
                <c:pt idx="401">
                  <c:v>3.3333330000000001</c:v>
                </c:pt>
                <c:pt idx="402">
                  <c:v>3.3416670000000002</c:v>
                </c:pt>
                <c:pt idx="403">
                  <c:v>3.35</c:v>
                </c:pt>
                <c:pt idx="404">
                  <c:v>3.3583340000000002</c:v>
                </c:pt>
                <c:pt idx="405">
                  <c:v>3.3666670000000001</c:v>
                </c:pt>
                <c:pt idx="406">
                  <c:v>3.375</c:v>
                </c:pt>
                <c:pt idx="407">
                  <c:v>3.3833329999999999</c:v>
                </c:pt>
                <c:pt idx="408">
                  <c:v>3.391667</c:v>
                </c:pt>
                <c:pt idx="409">
                  <c:v>3.4</c:v>
                </c:pt>
                <c:pt idx="410">
                  <c:v>3.408334</c:v>
                </c:pt>
                <c:pt idx="411">
                  <c:v>3.4166669999999999</c:v>
                </c:pt>
                <c:pt idx="412">
                  <c:v>3.4249999999999998</c:v>
                </c:pt>
                <c:pt idx="413">
                  <c:v>3.4333330000000002</c:v>
                </c:pt>
                <c:pt idx="414">
                  <c:v>3.4416669999999998</c:v>
                </c:pt>
                <c:pt idx="415">
                  <c:v>3.45</c:v>
                </c:pt>
                <c:pt idx="416">
                  <c:v>3.4583330000000001</c:v>
                </c:pt>
                <c:pt idx="417">
                  <c:v>3.4666670000000002</c:v>
                </c:pt>
                <c:pt idx="418">
                  <c:v>3.4750000000000001</c:v>
                </c:pt>
                <c:pt idx="419">
                  <c:v>3.4833340000000002</c:v>
                </c:pt>
                <c:pt idx="420">
                  <c:v>3.4916670000000001</c:v>
                </c:pt>
                <c:pt idx="421">
                  <c:v>3.5</c:v>
                </c:pt>
                <c:pt idx="422">
                  <c:v>3.5083329999999999</c:v>
                </c:pt>
                <c:pt idx="423">
                  <c:v>3.516667</c:v>
                </c:pt>
                <c:pt idx="424">
                  <c:v>3.5249999999999999</c:v>
                </c:pt>
                <c:pt idx="425">
                  <c:v>3.533334</c:v>
                </c:pt>
                <c:pt idx="426">
                  <c:v>3.5416669999999999</c:v>
                </c:pt>
                <c:pt idx="427">
                  <c:v>3.55</c:v>
                </c:pt>
                <c:pt idx="428">
                  <c:v>3.5583330000000002</c:v>
                </c:pt>
                <c:pt idx="429">
                  <c:v>3.5666669999999998</c:v>
                </c:pt>
                <c:pt idx="430">
                  <c:v>3.5750000000000002</c:v>
                </c:pt>
                <c:pt idx="431">
                  <c:v>3.5833330000000001</c:v>
                </c:pt>
                <c:pt idx="432">
                  <c:v>3.5916670000000002</c:v>
                </c:pt>
                <c:pt idx="433">
                  <c:v>3.6</c:v>
                </c:pt>
                <c:pt idx="434">
                  <c:v>3.6083340000000002</c:v>
                </c:pt>
                <c:pt idx="435">
                  <c:v>3.6166670000000001</c:v>
                </c:pt>
                <c:pt idx="436">
                  <c:v>3.625</c:v>
                </c:pt>
                <c:pt idx="437">
                  <c:v>3.6333329999999999</c:v>
                </c:pt>
                <c:pt idx="438">
                  <c:v>3.641667</c:v>
                </c:pt>
                <c:pt idx="439">
                  <c:v>3.65</c:v>
                </c:pt>
                <c:pt idx="440">
                  <c:v>3.658334</c:v>
                </c:pt>
                <c:pt idx="441">
                  <c:v>3.6666669999999999</c:v>
                </c:pt>
                <c:pt idx="442">
                  <c:v>3.6749999999999998</c:v>
                </c:pt>
                <c:pt idx="443">
                  <c:v>3.6833330000000002</c:v>
                </c:pt>
                <c:pt idx="444">
                  <c:v>3.6916669999999998</c:v>
                </c:pt>
                <c:pt idx="445">
                  <c:v>3.7</c:v>
                </c:pt>
                <c:pt idx="446">
                  <c:v>3.7083330000000001</c:v>
                </c:pt>
                <c:pt idx="447">
                  <c:v>3.7166670000000002</c:v>
                </c:pt>
                <c:pt idx="448">
                  <c:v>3.7250000000000001</c:v>
                </c:pt>
                <c:pt idx="449">
                  <c:v>3.7333340000000002</c:v>
                </c:pt>
                <c:pt idx="450">
                  <c:v>3.7416670000000001</c:v>
                </c:pt>
                <c:pt idx="451">
                  <c:v>3.75</c:v>
                </c:pt>
                <c:pt idx="452">
                  <c:v>3.7583329999999999</c:v>
                </c:pt>
                <c:pt idx="453">
                  <c:v>3.766667</c:v>
                </c:pt>
                <c:pt idx="454">
                  <c:v>3.7749999999999999</c:v>
                </c:pt>
                <c:pt idx="455">
                  <c:v>3.783334</c:v>
                </c:pt>
                <c:pt idx="456">
                  <c:v>3.7916669999999999</c:v>
                </c:pt>
                <c:pt idx="457">
                  <c:v>3.8</c:v>
                </c:pt>
                <c:pt idx="458">
                  <c:v>3.8083330000000002</c:v>
                </c:pt>
                <c:pt idx="459">
                  <c:v>3.8166669999999998</c:v>
                </c:pt>
                <c:pt idx="460">
                  <c:v>3.8250000000000002</c:v>
                </c:pt>
                <c:pt idx="461">
                  <c:v>3.8333330000000001</c:v>
                </c:pt>
                <c:pt idx="462">
                  <c:v>3.8416670000000002</c:v>
                </c:pt>
                <c:pt idx="463">
                  <c:v>3.85</c:v>
                </c:pt>
                <c:pt idx="464">
                  <c:v>3.8583340000000002</c:v>
                </c:pt>
                <c:pt idx="465">
                  <c:v>3.8666670000000001</c:v>
                </c:pt>
                <c:pt idx="466">
                  <c:v>3.875</c:v>
                </c:pt>
                <c:pt idx="467">
                  <c:v>3.8833329999999999</c:v>
                </c:pt>
                <c:pt idx="468">
                  <c:v>3.891667</c:v>
                </c:pt>
                <c:pt idx="469">
                  <c:v>3.9</c:v>
                </c:pt>
                <c:pt idx="470">
                  <c:v>3.908334</c:v>
                </c:pt>
                <c:pt idx="471">
                  <c:v>3.9166669999999999</c:v>
                </c:pt>
                <c:pt idx="472">
                  <c:v>3.9249999999999998</c:v>
                </c:pt>
                <c:pt idx="473">
                  <c:v>3.9333330000000002</c:v>
                </c:pt>
                <c:pt idx="474">
                  <c:v>3.9416669999999998</c:v>
                </c:pt>
                <c:pt idx="475">
                  <c:v>3.95</c:v>
                </c:pt>
                <c:pt idx="476">
                  <c:v>3.9583330000000001</c:v>
                </c:pt>
                <c:pt idx="477">
                  <c:v>3.9666670000000002</c:v>
                </c:pt>
                <c:pt idx="478">
                  <c:v>3.9750000000000001</c:v>
                </c:pt>
                <c:pt idx="479">
                  <c:v>3.9833340000000002</c:v>
                </c:pt>
                <c:pt idx="480">
                  <c:v>3.9916670000000001</c:v>
                </c:pt>
                <c:pt idx="481">
                  <c:v>4</c:v>
                </c:pt>
                <c:pt idx="482">
                  <c:v>4.0083330000000004</c:v>
                </c:pt>
                <c:pt idx="483">
                  <c:v>4.016667</c:v>
                </c:pt>
                <c:pt idx="484">
                  <c:v>4.0250000000000004</c:v>
                </c:pt>
                <c:pt idx="485">
                  <c:v>4.033334</c:v>
                </c:pt>
                <c:pt idx="486">
                  <c:v>4.0416670000000003</c:v>
                </c:pt>
                <c:pt idx="487">
                  <c:v>4.05</c:v>
                </c:pt>
                <c:pt idx="488">
                  <c:v>4.0583330000000002</c:v>
                </c:pt>
                <c:pt idx="489">
                  <c:v>4.0666669999999998</c:v>
                </c:pt>
                <c:pt idx="490">
                  <c:v>4.0750000000000002</c:v>
                </c:pt>
                <c:pt idx="491">
                  <c:v>4.0833329999999997</c:v>
                </c:pt>
                <c:pt idx="492">
                  <c:v>4.0916670000000002</c:v>
                </c:pt>
                <c:pt idx="493">
                  <c:v>4.0999999999999996</c:v>
                </c:pt>
                <c:pt idx="494">
                  <c:v>4.1083340000000002</c:v>
                </c:pt>
                <c:pt idx="495">
                  <c:v>4.1166669999999996</c:v>
                </c:pt>
                <c:pt idx="496">
                  <c:v>4.125</c:v>
                </c:pt>
                <c:pt idx="497">
                  <c:v>4.1333330000000004</c:v>
                </c:pt>
                <c:pt idx="498">
                  <c:v>4.141667</c:v>
                </c:pt>
                <c:pt idx="499">
                  <c:v>4.1500000000000004</c:v>
                </c:pt>
                <c:pt idx="500">
                  <c:v>4.158334</c:v>
                </c:pt>
                <c:pt idx="501">
                  <c:v>4.1666670000000003</c:v>
                </c:pt>
                <c:pt idx="502">
                  <c:v>4.1749999999999998</c:v>
                </c:pt>
                <c:pt idx="503">
                  <c:v>4.1833330000000002</c:v>
                </c:pt>
                <c:pt idx="504">
                  <c:v>4.1916669999999998</c:v>
                </c:pt>
                <c:pt idx="505">
                  <c:v>4.2</c:v>
                </c:pt>
                <c:pt idx="506">
                  <c:v>4.2083329999999997</c:v>
                </c:pt>
                <c:pt idx="507">
                  <c:v>4.2166670000000002</c:v>
                </c:pt>
                <c:pt idx="508">
                  <c:v>4.2249999999999996</c:v>
                </c:pt>
                <c:pt idx="509">
                  <c:v>4.2333340000000002</c:v>
                </c:pt>
                <c:pt idx="510">
                  <c:v>4.2416669999999996</c:v>
                </c:pt>
                <c:pt idx="511">
                  <c:v>4.25</c:v>
                </c:pt>
                <c:pt idx="512">
                  <c:v>4.2583330000000004</c:v>
                </c:pt>
                <c:pt idx="513">
                  <c:v>4.266667</c:v>
                </c:pt>
                <c:pt idx="514">
                  <c:v>4.2750000000000004</c:v>
                </c:pt>
                <c:pt idx="515">
                  <c:v>4.283334</c:v>
                </c:pt>
                <c:pt idx="516">
                  <c:v>4.2916670000000003</c:v>
                </c:pt>
                <c:pt idx="517">
                  <c:v>4.3</c:v>
                </c:pt>
                <c:pt idx="518">
                  <c:v>4.3083330000000002</c:v>
                </c:pt>
                <c:pt idx="519">
                  <c:v>4.3166669999999998</c:v>
                </c:pt>
                <c:pt idx="520">
                  <c:v>4.3250000000000002</c:v>
                </c:pt>
                <c:pt idx="521">
                  <c:v>4.3333329999999997</c:v>
                </c:pt>
                <c:pt idx="522">
                  <c:v>4.3416670000000002</c:v>
                </c:pt>
                <c:pt idx="523">
                  <c:v>4.3499999999999996</c:v>
                </c:pt>
                <c:pt idx="524">
                  <c:v>4.3583340000000002</c:v>
                </c:pt>
                <c:pt idx="525">
                  <c:v>4.3666669999999996</c:v>
                </c:pt>
                <c:pt idx="526">
                  <c:v>4.375</c:v>
                </c:pt>
                <c:pt idx="527">
                  <c:v>4.3833330000000004</c:v>
                </c:pt>
                <c:pt idx="528">
                  <c:v>4.391667</c:v>
                </c:pt>
                <c:pt idx="529">
                  <c:v>4.4000000000000004</c:v>
                </c:pt>
                <c:pt idx="530">
                  <c:v>4.408334</c:v>
                </c:pt>
                <c:pt idx="531">
                  <c:v>4.4166670000000003</c:v>
                </c:pt>
                <c:pt idx="532">
                  <c:v>4.4249999999999998</c:v>
                </c:pt>
                <c:pt idx="533">
                  <c:v>4.4333330000000002</c:v>
                </c:pt>
                <c:pt idx="534">
                  <c:v>4.4416669999999998</c:v>
                </c:pt>
                <c:pt idx="535">
                  <c:v>4.45</c:v>
                </c:pt>
                <c:pt idx="536">
                  <c:v>4.4583329999999997</c:v>
                </c:pt>
                <c:pt idx="537">
                  <c:v>4.4666670000000002</c:v>
                </c:pt>
                <c:pt idx="538">
                  <c:v>4.4749999999999996</c:v>
                </c:pt>
                <c:pt idx="539">
                  <c:v>4.4833340000000002</c:v>
                </c:pt>
                <c:pt idx="540">
                  <c:v>4.4916669999999996</c:v>
                </c:pt>
                <c:pt idx="541">
                  <c:v>4.5</c:v>
                </c:pt>
                <c:pt idx="542">
                  <c:v>4.5083339999999996</c:v>
                </c:pt>
                <c:pt idx="543">
                  <c:v>4.516667</c:v>
                </c:pt>
                <c:pt idx="544">
                  <c:v>4.5250000000000004</c:v>
                </c:pt>
                <c:pt idx="545">
                  <c:v>4.533334</c:v>
                </c:pt>
                <c:pt idx="546">
                  <c:v>4.5416670000000003</c:v>
                </c:pt>
                <c:pt idx="547">
                  <c:v>4.55</c:v>
                </c:pt>
                <c:pt idx="548">
                  <c:v>4.5583330000000002</c:v>
                </c:pt>
                <c:pt idx="549">
                  <c:v>4.5666669999999998</c:v>
                </c:pt>
                <c:pt idx="550">
                  <c:v>4.5750000000000002</c:v>
                </c:pt>
                <c:pt idx="551">
                  <c:v>4.5833329999999997</c:v>
                </c:pt>
                <c:pt idx="552">
                  <c:v>4.5916670000000002</c:v>
                </c:pt>
                <c:pt idx="553">
                  <c:v>4.5999999999999996</c:v>
                </c:pt>
                <c:pt idx="554">
                  <c:v>4.6083340000000002</c:v>
                </c:pt>
                <c:pt idx="555">
                  <c:v>4.6166669999999996</c:v>
                </c:pt>
                <c:pt idx="556">
                  <c:v>4.625</c:v>
                </c:pt>
                <c:pt idx="557">
                  <c:v>4.6333339999999996</c:v>
                </c:pt>
                <c:pt idx="558">
                  <c:v>4.641667</c:v>
                </c:pt>
                <c:pt idx="559">
                  <c:v>4.6500000000000004</c:v>
                </c:pt>
                <c:pt idx="560">
                  <c:v>4.658334</c:v>
                </c:pt>
                <c:pt idx="561">
                  <c:v>4.6666670000000003</c:v>
                </c:pt>
                <c:pt idx="562">
                  <c:v>4.6749999999999998</c:v>
                </c:pt>
                <c:pt idx="563">
                  <c:v>4.6833330000000002</c:v>
                </c:pt>
                <c:pt idx="564">
                  <c:v>4.6916669999999998</c:v>
                </c:pt>
                <c:pt idx="565">
                  <c:v>4.7</c:v>
                </c:pt>
                <c:pt idx="566">
                  <c:v>4.7083329999999997</c:v>
                </c:pt>
                <c:pt idx="567">
                  <c:v>4.7166670000000002</c:v>
                </c:pt>
                <c:pt idx="568">
                  <c:v>4.7249999999999996</c:v>
                </c:pt>
                <c:pt idx="569">
                  <c:v>4.7333340000000002</c:v>
                </c:pt>
                <c:pt idx="570">
                  <c:v>4.7416669999999996</c:v>
                </c:pt>
                <c:pt idx="571">
                  <c:v>4.75</c:v>
                </c:pt>
                <c:pt idx="572">
                  <c:v>4.7583339999999996</c:v>
                </c:pt>
                <c:pt idx="573">
                  <c:v>4.766667</c:v>
                </c:pt>
                <c:pt idx="574">
                  <c:v>4.7750000000000004</c:v>
                </c:pt>
                <c:pt idx="575">
                  <c:v>4.783334</c:v>
                </c:pt>
                <c:pt idx="576">
                  <c:v>4.7916670000000003</c:v>
                </c:pt>
                <c:pt idx="577">
                  <c:v>4.8</c:v>
                </c:pt>
                <c:pt idx="578">
                  <c:v>4.8083330000000002</c:v>
                </c:pt>
                <c:pt idx="579">
                  <c:v>4.8166669999999998</c:v>
                </c:pt>
                <c:pt idx="580">
                  <c:v>4.8250000000000002</c:v>
                </c:pt>
                <c:pt idx="581">
                  <c:v>4.8333329999999997</c:v>
                </c:pt>
                <c:pt idx="582">
                  <c:v>4.8416670000000002</c:v>
                </c:pt>
                <c:pt idx="583">
                  <c:v>4.8499999999999996</c:v>
                </c:pt>
                <c:pt idx="584">
                  <c:v>4.8583340000000002</c:v>
                </c:pt>
                <c:pt idx="585">
                  <c:v>4.8666669999999996</c:v>
                </c:pt>
                <c:pt idx="586">
                  <c:v>4.875</c:v>
                </c:pt>
                <c:pt idx="587">
                  <c:v>4.8833339999999996</c:v>
                </c:pt>
                <c:pt idx="588">
                  <c:v>4.891667</c:v>
                </c:pt>
                <c:pt idx="589">
                  <c:v>4.9000000000000004</c:v>
                </c:pt>
                <c:pt idx="590">
                  <c:v>4.908334</c:v>
                </c:pt>
                <c:pt idx="591">
                  <c:v>4.9166670000000003</c:v>
                </c:pt>
                <c:pt idx="592">
                  <c:v>4.9249999999999998</c:v>
                </c:pt>
                <c:pt idx="593">
                  <c:v>4.9333330000000002</c:v>
                </c:pt>
                <c:pt idx="594">
                  <c:v>4.9416669999999998</c:v>
                </c:pt>
                <c:pt idx="595">
                  <c:v>4.95</c:v>
                </c:pt>
                <c:pt idx="596">
                  <c:v>4.9583329999999997</c:v>
                </c:pt>
                <c:pt idx="597">
                  <c:v>4.9666670000000002</c:v>
                </c:pt>
                <c:pt idx="598">
                  <c:v>4.9749999999999996</c:v>
                </c:pt>
                <c:pt idx="599">
                  <c:v>4.9833340000000002</c:v>
                </c:pt>
                <c:pt idx="600">
                  <c:v>4.9916669999999996</c:v>
                </c:pt>
                <c:pt idx="601">
                  <c:v>5</c:v>
                </c:pt>
                <c:pt idx="602">
                  <c:v>5.0083339999999996</c:v>
                </c:pt>
                <c:pt idx="603">
                  <c:v>5.016667</c:v>
                </c:pt>
                <c:pt idx="604">
                  <c:v>5.0250000000000004</c:v>
                </c:pt>
                <c:pt idx="605">
                  <c:v>5.033334</c:v>
                </c:pt>
                <c:pt idx="606">
                  <c:v>5.0416670000000003</c:v>
                </c:pt>
                <c:pt idx="607">
                  <c:v>5.05</c:v>
                </c:pt>
                <c:pt idx="608">
                  <c:v>5.0583330000000002</c:v>
                </c:pt>
                <c:pt idx="609">
                  <c:v>5.0666669999999998</c:v>
                </c:pt>
                <c:pt idx="610">
                  <c:v>5.0750000000000002</c:v>
                </c:pt>
                <c:pt idx="611">
                  <c:v>5.0833329999999997</c:v>
                </c:pt>
                <c:pt idx="612">
                  <c:v>5.0916670000000002</c:v>
                </c:pt>
                <c:pt idx="613">
                  <c:v>5.0999999999999996</c:v>
                </c:pt>
                <c:pt idx="614">
                  <c:v>5.1083340000000002</c:v>
                </c:pt>
                <c:pt idx="615">
                  <c:v>5.1166669999999996</c:v>
                </c:pt>
                <c:pt idx="616">
                  <c:v>5.125</c:v>
                </c:pt>
                <c:pt idx="617">
                  <c:v>5.1333339999999996</c:v>
                </c:pt>
                <c:pt idx="618">
                  <c:v>5.141667</c:v>
                </c:pt>
                <c:pt idx="619">
                  <c:v>5.15</c:v>
                </c:pt>
                <c:pt idx="620">
                  <c:v>5.158334</c:v>
                </c:pt>
                <c:pt idx="621">
                  <c:v>5.1666670000000003</c:v>
                </c:pt>
                <c:pt idx="622">
                  <c:v>5.1749999999999998</c:v>
                </c:pt>
                <c:pt idx="623">
                  <c:v>5.1833330000000002</c:v>
                </c:pt>
                <c:pt idx="624">
                  <c:v>5.1916669999999998</c:v>
                </c:pt>
                <c:pt idx="625">
                  <c:v>5.2</c:v>
                </c:pt>
                <c:pt idx="626">
                  <c:v>5.2083329999999997</c:v>
                </c:pt>
                <c:pt idx="627">
                  <c:v>5.2166670000000002</c:v>
                </c:pt>
                <c:pt idx="628">
                  <c:v>5.2249999999999996</c:v>
                </c:pt>
                <c:pt idx="629">
                  <c:v>5.2333340000000002</c:v>
                </c:pt>
                <c:pt idx="630">
                  <c:v>5.2416669999999996</c:v>
                </c:pt>
                <c:pt idx="631">
                  <c:v>5.25</c:v>
                </c:pt>
                <c:pt idx="632">
                  <c:v>5.2583339999999996</c:v>
                </c:pt>
                <c:pt idx="633">
                  <c:v>5.266667</c:v>
                </c:pt>
                <c:pt idx="634">
                  <c:v>5.2750000000000004</c:v>
                </c:pt>
                <c:pt idx="635">
                  <c:v>5.283334</c:v>
                </c:pt>
                <c:pt idx="636">
                  <c:v>5.2916670000000003</c:v>
                </c:pt>
                <c:pt idx="637">
                  <c:v>5.3</c:v>
                </c:pt>
                <c:pt idx="638">
                  <c:v>5.3083330000000002</c:v>
                </c:pt>
                <c:pt idx="639">
                  <c:v>5.3166669999999998</c:v>
                </c:pt>
                <c:pt idx="640">
                  <c:v>5.3250000000000002</c:v>
                </c:pt>
                <c:pt idx="641">
                  <c:v>5.3333329999999997</c:v>
                </c:pt>
                <c:pt idx="642">
                  <c:v>5.3416670000000002</c:v>
                </c:pt>
                <c:pt idx="643">
                  <c:v>5.35</c:v>
                </c:pt>
                <c:pt idx="644">
                  <c:v>5.3583340000000002</c:v>
                </c:pt>
                <c:pt idx="645">
                  <c:v>5.3666669999999996</c:v>
                </c:pt>
                <c:pt idx="646">
                  <c:v>5.375</c:v>
                </c:pt>
                <c:pt idx="647">
                  <c:v>5.3833339999999996</c:v>
                </c:pt>
                <c:pt idx="648">
                  <c:v>5.391667</c:v>
                </c:pt>
                <c:pt idx="649">
                  <c:v>5.4</c:v>
                </c:pt>
                <c:pt idx="650">
                  <c:v>5.408334</c:v>
                </c:pt>
                <c:pt idx="651">
                  <c:v>5.4166670000000003</c:v>
                </c:pt>
                <c:pt idx="652">
                  <c:v>5.4249999999999998</c:v>
                </c:pt>
                <c:pt idx="653">
                  <c:v>5.4333330000000002</c:v>
                </c:pt>
                <c:pt idx="654">
                  <c:v>5.4416669999999998</c:v>
                </c:pt>
                <c:pt idx="655">
                  <c:v>5.45</c:v>
                </c:pt>
                <c:pt idx="656">
                  <c:v>5.4583329999999997</c:v>
                </c:pt>
                <c:pt idx="657">
                  <c:v>5.4666670000000002</c:v>
                </c:pt>
                <c:pt idx="658">
                  <c:v>5.4749999999999996</c:v>
                </c:pt>
                <c:pt idx="659">
                  <c:v>5.4833340000000002</c:v>
                </c:pt>
                <c:pt idx="660">
                  <c:v>5.4916669999999996</c:v>
                </c:pt>
                <c:pt idx="661">
                  <c:v>5.5</c:v>
                </c:pt>
                <c:pt idx="662">
                  <c:v>5.5083339999999996</c:v>
                </c:pt>
                <c:pt idx="663">
                  <c:v>5.516667</c:v>
                </c:pt>
                <c:pt idx="664">
                  <c:v>5.5250000000000004</c:v>
                </c:pt>
                <c:pt idx="665">
                  <c:v>5.533334</c:v>
                </c:pt>
                <c:pt idx="666">
                  <c:v>5.5416670000000003</c:v>
                </c:pt>
                <c:pt idx="667">
                  <c:v>5.55</c:v>
                </c:pt>
                <c:pt idx="668">
                  <c:v>5.5583330000000002</c:v>
                </c:pt>
                <c:pt idx="669">
                  <c:v>5.5666669999999998</c:v>
                </c:pt>
                <c:pt idx="670">
                  <c:v>5.5750000000000002</c:v>
                </c:pt>
                <c:pt idx="671">
                  <c:v>5.5833329999999997</c:v>
                </c:pt>
                <c:pt idx="672">
                  <c:v>5.5916670000000002</c:v>
                </c:pt>
                <c:pt idx="673">
                  <c:v>5.6</c:v>
                </c:pt>
                <c:pt idx="674">
                  <c:v>5.6083340000000002</c:v>
                </c:pt>
                <c:pt idx="675">
                  <c:v>5.6166669999999996</c:v>
                </c:pt>
                <c:pt idx="676">
                  <c:v>5.625</c:v>
                </c:pt>
                <c:pt idx="677">
                  <c:v>5.6333339999999996</c:v>
                </c:pt>
                <c:pt idx="678">
                  <c:v>5.641667</c:v>
                </c:pt>
                <c:pt idx="679">
                  <c:v>5.65</c:v>
                </c:pt>
                <c:pt idx="680">
                  <c:v>5.658334</c:v>
                </c:pt>
                <c:pt idx="681">
                  <c:v>5.6666670000000003</c:v>
                </c:pt>
                <c:pt idx="682">
                  <c:v>5.6749999999999998</c:v>
                </c:pt>
                <c:pt idx="683">
                  <c:v>5.6833330000000002</c:v>
                </c:pt>
                <c:pt idx="684">
                  <c:v>5.6916669999999998</c:v>
                </c:pt>
                <c:pt idx="685">
                  <c:v>5.7</c:v>
                </c:pt>
                <c:pt idx="686">
                  <c:v>5.7083329999999997</c:v>
                </c:pt>
                <c:pt idx="687">
                  <c:v>5.7166670000000002</c:v>
                </c:pt>
                <c:pt idx="688">
                  <c:v>5.7249999999999996</c:v>
                </c:pt>
                <c:pt idx="689">
                  <c:v>5.7333340000000002</c:v>
                </c:pt>
                <c:pt idx="690">
                  <c:v>5.7416669999999996</c:v>
                </c:pt>
                <c:pt idx="691">
                  <c:v>5.75</c:v>
                </c:pt>
                <c:pt idx="692">
                  <c:v>5.7583339999999996</c:v>
                </c:pt>
                <c:pt idx="693">
                  <c:v>5.766667</c:v>
                </c:pt>
                <c:pt idx="694">
                  <c:v>5.7750000000000004</c:v>
                </c:pt>
                <c:pt idx="695">
                  <c:v>5.783334</c:v>
                </c:pt>
                <c:pt idx="696">
                  <c:v>5.7916670000000003</c:v>
                </c:pt>
                <c:pt idx="697">
                  <c:v>5.8</c:v>
                </c:pt>
                <c:pt idx="698">
                  <c:v>5.8083330000000002</c:v>
                </c:pt>
                <c:pt idx="699">
                  <c:v>5.8166669999999998</c:v>
                </c:pt>
                <c:pt idx="700">
                  <c:v>5.8250000000000002</c:v>
                </c:pt>
                <c:pt idx="701">
                  <c:v>5.8333329999999997</c:v>
                </c:pt>
                <c:pt idx="702">
                  <c:v>5.8416670000000002</c:v>
                </c:pt>
                <c:pt idx="703">
                  <c:v>5.85</c:v>
                </c:pt>
                <c:pt idx="704">
                  <c:v>5.8583340000000002</c:v>
                </c:pt>
                <c:pt idx="705">
                  <c:v>5.8666669999999996</c:v>
                </c:pt>
                <c:pt idx="706">
                  <c:v>5.875</c:v>
                </c:pt>
                <c:pt idx="707">
                  <c:v>5.8833339999999996</c:v>
                </c:pt>
                <c:pt idx="708">
                  <c:v>5.891667</c:v>
                </c:pt>
                <c:pt idx="709">
                  <c:v>5.9</c:v>
                </c:pt>
                <c:pt idx="710">
                  <c:v>5.908334</c:v>
                </c:pt>
                <c:pt idx="711">
                  <c:v>5.9166670000000003</c:v>
                </c:pt>
                <c:pt idx="712">
                  <c:v>5.9249999999999998</c:v>
                </c:pt>
                <c:pt idx="713">
                  <c:v>5.9333330000000002</c:v>
                </c:pt>
                <c:pt idx="714">
                  <c:v>5.9416669999999998</c:v>
                </c:pt>
                <c:pt idx="715">
                  <c:v>5.95</c:v>
                </c:pt>
                <c:pt idx="716">
                  <c:v>5.9583329999999997</c:v>
                </c:pt>
                <c:pt idx="717">
                  <c:v>5.9666670000000002</c:v>
                </c:pt>
                <c:pt idx="718">
                  <c:v>5.9749999999999996</c:v>
                </c:pt>
                <c:pt idx="719">
                  <c:v>5.9833340000000002</c:v>
                </c:pt>
                <c:pt idx="720">
                  <c:v>5.9916669999999996</c:v>
                </c:pt>
                <c:pt idx="721">
                  <c:v>6</c:v>
                </c:pt>
                <c:pt idx="722">
                  <c:v>6.0083339999999996</c:v>
                </c:pt>
                <c:pt idx="723">
                  <c:v>6.016667</c:v>
                </c:pt>
                <c:pt idx="724">
                  <c:v>6.0250000000000004</c:v>
                </c:pt>
                <c:pt idx="725">
                  <c:v>6.033334</c:v>
                </c:pt>
                <c:pt idx="726">
                  <c:v>6.0416670000000003</c:v>
                </c:pt>
                <c:pt idx="727">
                  <c:v>6.05</c:v>
                </c:pt>
                <c:pt idx="728">
                  <c:v>6.0583330000000002</c:v>
                </c:pt>
                <c:pt idx="729">
                  <c:v>6.0666669999999998</c:v>
                </c:pt>
                <c:pt idx="730">
                  <c:v>6.0750000000000002</c:v>
                </c:pt>
                <c:pt idx="731">
                  <c:v>6.0833329999999997</c:v>
                </c:pt>
                <c:pt idx="732">
                  <c:v>6.0916670000000002</c:v>
                </c:pt>
                <c:pt idx="733">
                  <c:v>6.1</c:v>
                </c:pt>
                <c:pt idx="734">
                  <c:v>6.1083340000000002</c:v>
                </c:pt>
                <c:pt idx="735">
                  <c:v>6.1166669999999996</c:v>
                </c:pt>
                <c:pt idx="736">
                  <c:v>6.125</c:v>
                </c:pt>
                <c:pt idx="737">
                  <c:v>6.1333339999999996</c:v>
                </c:pt>
                <c:pt idx="738">
                  <c:v>6.141667</c:v>
                </c:pt>
                <c:pt idx="739">
                  <c:v>6.15</c:v>
                </c:pt>
                <c:pt idx="740">
                  <c:v>6.158334</c:v>
                </c:pt>
                <c:pt idx="741">
                  <c:v>6.1666670000000003</c:v>
                </c:pt>
                <c:pt idx="742">
                  <c:v>6.1749999999999998</c:v>
                </c:pt>
                <c:pt idx="743">
                  <c:v>6.1833330000000002</c:v>
                </c:pt>
                <c:pt idx="744">
                  <c:v>6.1916669999999998</c:v>
                </c:pt>
                <c:pt idx="745">
                  <c:v>6.2</c:v>
                </c:pt>
                <c:pt idx="746">
                  <c:v>6.2083329999999997</c:v>
                </c:pt>
                <c:pt idx="747">
                  <c:v>6.2166670000000002</c:v>
                </c:pt>
                <c:pt idx="748">
                  <c:v>6.2249999999999996</c:v>
                </c:pt>
                <c:pt idx="749">
                  <c:v>6.2333340000000002</c:v>
                </c:pt>
                <c:pt idx="750">
                  <c:v>6.2416669999999996</c:v>
                </c:pt>
                <c:pt idx="751">
                  <c:v>6.25</c:v>
                </c:pt>
                <c:pt idx="752">
                  <c:v>6.2583339999999996</c:v>
                </c:pt>
                <c:pt idx="753">
                  <c:v>6.266667</c:v>
                </c:pt>
                <c:pt idx="754">
                  <c:v>6.2750000000000004</c:v>
                </c:pt>
                <c:pt idx="755">
                  <c:v>6.283334</c:v>
                </c:pt>
                <c:pt idx="756">
                  <c:v>6.2916670000000003</c:v>
                </c:pt>
                <c:pt idx="757">
                  <c:v>6.3</c:v>
                </c:pt>
                <c:pt idx="758">
                  <c:v>6.3083340000000003</c:v>
                </c:pt>
                <c:pt idx="759">
                  <c:v>6.3166669999999998</c:v>
                </c:pt>
                <c:pt idx="760">
                  <c:v>6.3250000000000002</c:v>
                </c:pt>
                <c:pt idx="761">
                  <c:v>6.3333329999999997</c:v>
                </c:pt>
                <c:pt idx="762">
                  <c:v>6.3416670000000002</c:v>
                </c:pt>
                <c:pt idx="763">
                  <c:v>6.35</c:v>
                </c:pt>
                <c:pt idx="764">
                  <c:v>6.3583340000000002</c:v>
                </c:pt>
                <c:pt idx="765">
                  <c:v>6.3666669999999996</c:v>
                </c:pt>
                <c:pt idx="766">
                  <c:v>6.375</c:v>
                </c:pt>
                <c:pt idx="767">
                  <c:v>6.3833339999999996</c:v>
                </c:pt>
                <c:pt idx="768">
                  <c:v>6.391667</c:v>
                </c:pt>
                <c:pt idx="769">
                  <c:v>6.4</c:v>
                </c:pt>
                <c:pt idx="770">
                  <c:v>6.408334</c:v>
                </c:pt>
                <c:pt idx="771">
                  <c:v>6.4166670000000003</c:v>
                </c:pt>
                <c:pt idx="772">
                  <c:v>6.4249999999999998</c:v>
                </c:pt>
                <c:pt idx="773">
                  <c:v>6.4333340000000003</c:v>
                </c:pt>
                <c:pt idx="774">
                  <c:v>6.4416669999999998</c:v>
                </c:pt>
                <c:pt idx="775">
                  <c:v>6.45</c:v>
                </c:pt>
                <c:pt idx="776">
                  <c:v>6.4583329999999997</c:v>
                </c:pt>
                <c:pt idx="777">
                  <c:v>6.4666670000000002</c:v>
                </c:pt>
                <c:pt idx="778">
                  <c:v>6.4749999999999996</c:v>
                </c:pt>
                <c:pt idx="779">
                  <c:v>6.4833340000000002</c:v>
                </c:pt>
                <c:pt idx="780">
                  <c:v>6.4916669999999996</c:v>
                </c:pt>
                <c:pt idx="781">
                  <c:v>6.5</c:v>
                </c:pt>
                <c:pt idx="782">
                  <c:v>6.5083339999999996</c:v>
                </c:pt>
                <c:pt idx="783">
                  <c:v>6.516667</c:v>
                </c:pt>
                <c:pt idx="784">
                  <c:v>6.5250000000000004</c:v>
                </c:pt>
                <c:pt idx="785">
                  <c:v>6.533334</c:v>
                </c:pt>
                <c:pt idx="786">
                  <c:v>6.5416670000000003</c:v>
                </c:pt>
                <c:pt idx="787">
                  <c:v>6.55</c:v>
                </c:pt>
                <c:pt idx="788">
                  <c:v>6.5583340000000003</c:v>
                </c:pt>
                <c:pt idx="789">
                  <c:v>6.5666669999999998</c:v>
                </c:pt>
                <c:pt idx="790">
                  <c:v>6.5750000000000002</c:v>
                </c:pt>
                <c:pt idx="791">
                  <c:v>6.5833329999999997</c:v>
                </c:pt>
                <c:pt idx="792">
                  <c:v>6.5916670000000002</c:v>
                </c:pt>
                <c:pt idx="793">
                  <c:v>6.6</c:v>
                </c:pt>
                <c:pt idx="794">
                  <c:v>6.6083340000000002</c:v>
                </c:pt>
                <c:pt idx="795">
                  <c:v>6.6166669999999996</c:v>
                </c:pt>
                <c:pt idx="796">
                  <c:v>6.625</c:v>
                </c:pt>
                <c:pt idx="797">
                  <c:v>6.6333339999999996</c:v>
                </c:pt>
                <c:pt idx="798">
                  <c:v>6.641667</c:v>
                </c:pt>
                <c:pt idx="799">
                  <c:v>6.65</c:v>
                </c:pt>
                <c:pt idx="800">
                  <c:v>6.658334</c:v>
                </c:pt>
                <c:pt idx="801">
                  <c:v>6.6666670000000003</c:v>
                </c:pt>
                <c:pt idx="802">
                  <c:v>6.6749999999999998</c:v>
                </c:pt>
                <c:pt idx="803">
                  <c:v>6.6833340000000003</c:v>
                </c:pt>
                <c:pt idx="804">
                  <c:v>6.6916669999999998</c:v>
                </c:pt>
                <c:pt idx="805">
                  <c:v>6.7</c:v>
                </c:pt>
                <c:pt idx="806">
                  <c:v>6.7083329999999997</c:v>
                </c:pt>
                <c:pt idx="807">
                  <c:v>6.7166670000000002</c:v>
                </c:pt>
                <c:pt idx="808">
                  <c:v>6.7249999999999996</c:v>
                </c:pt>
                <c:pt idx="809">
                  <c:v>6.7333340000000002</c:v>
                </c:pt>
                <c:pt idx="810">
                  <c:v>6.7416669999999996</c:v>
                </c:pt>
                <c:pt idx="811">
                  <c:v>6.75</c:v>
                </c:pt>
                <c:pt idx="812">
                  <c:v>6.7583339999999996</c:v>
                </c:pt>
                <c:pt idx="813">
                  <c:v>6.766667</c:v>
                </c:pt>
                <c:pt idx="814">
                  <c:v>6.7750000000000004</c:v>
                </c:pt>
                <c:pt idx="815">
                  <c:v>6.783334</c:v>
                </c:pt>
                <c:pt idx="816">
                  <c:v>6.7916670000000003</c:v>
                </c:pt>
                <c:pt idx="817">
                  <c:v>6.8</c:v>
                </c:pt>
                <c:pt idx="818">
                  <c:v>6.8083340000000003</c:v>
                </c:pt>
                <c:pt idx="819">
                  <c:v>6.8166669999999998</c:v>
                </c:pt>
                <c:pt idx="820">
                  <c:v>6.8250000000000002</c:v>
                </c:pt>
                <c:pt idx="821">
                  <c:v>6.8333329999999997</c:v>
                </c:pt>
                <c:pt idx="822">
                  <c:v>6.8416670000000002</c:v>
                </c:pt>
                <c:pt idx="823">
                  <c:v>6.85</c:v>
                </c:pt>
                <c:pt idx="824">
                  <c:v>6.8583340000000002</c:v>
                </c:pt>
                <c:pt idx="825">
                  <c:v>6.8666669999999996</c:v>
                </c:pt>
                <c:pt idx="826">
                  <c:v>6.875</c:v>
                </c:pt>
                <c:pt idx="827">
                  <c:v>6.8833339999999996</c:v>
                </c:pt>
                <c:pt idx="828">
                  <c:v>6.891667</c:v>
                </c:pt>
                <c:pt idx="829">
                  <c:v>6.9000009999999996</c:v>
                </c:pt>
                <c:pt idx="830">
                  <c:v>6.908334</c:v>
                </c:pt>
                <c:pt idx="831">
                  <c:v>6.9166670000000003</c:v>
                </c:pt>
                <c:pt idx="832">
                  <c:v>6.9249999999999998</c:v>
                </c:pt>
                <c:pt idx="833">
                  <c:v>6.9333340000000003</c:v>
                </c:pt>
                <c:pt idx="834">
                  <c:v>6.9416669999999998</c:v>
                </c:pt>
                <c:pt idx="835">
                  <c:v>6.95</c:v>
                </c:pt>
                <c:pt idx="836">
                  <c:v>6.9583329999999997</c:v>
                </c:pt>
                <c:pt idx="837">
                  <c:v>6.9666670000000002</c:v>
                </c:pt>
                <c:pt idx="838">
                  <c:v>6.9749999999999996</c:v>
                </c:pt>
                <c:pt idx="839">
                  <c:v>6.9833340000000002</c:v>
                </c:pt>
                <c:pt idx="840">
                  <c:v>6.9916669999999996</c:v>
                </c:pt>
                <c:pt idx="841">
                  <c:v>7</c:v>
                </c:pt>
                <c:pt idx="842">
                  <c:v>7.0083339999999996</c:v>
                </c:pt>
                <c:pt idx="843">
                  <c:v>7.016667</c:v>
                </c:pt>
                <c:pt idx="844">
                  <c:v>7.0250009999999996</c:v>
                </c:pt>
                <c:pt idx="845">
                  <c:v>7.033334</c:v>
                </c:pt>
                <c:pt idx="846">
                  <c:v>7.0416670000000003</c:v>
                </c:pt>
                <c:pt idx="847">
                  <c:v>7.05</c:v>
                </c:pt>
                <c:pt idx="848">
                  <c:v>7.0583340000000003</c:v>
                </c:pt>
                <c:pt idx="849">
                  <c:v>7.0666669999999998</c:v>
                </c:pt>
                <c:pt idx="850">
                  <c:v>7.0750000000000002</c:v>
                </c:pt>
                <c:pt idx="851">
                  <c:v>7.0833329999999997</c:v>
                </c:pt>
                <c:pt idx="852">
                  <c:v>7.0916670000000002</c:v>
                </c:pt>
                <c:pt idx="853">
                  <c:v>7.1</c:v>
                </c:pt>
                <c:pt idx="854">
                  <c:v>7.1083340000000002</c:v>
                </c:pt>
                <c:pt idx="855">
                  <c:v>7.1166669999999996</c:v>
                </c:pt>
                <c:pt idx="856">
                  <c:v>7.125</c:v>
                </c:pt>
                <c:pt idx="857">
                  <c:v>7.1333339999999996</c:v>
                </c:pt>
                <c:pt idx="858">
                  <c:v>7.141667</c:v>
                </c:pt>
                <c:pt idx="859">
                  <c:v>7.1500009999999996</c:v>
                </c:pt>
                <c:pt idx="860">
                  <c:v>7.158334</c:v>
                </c:pt>
                <c:pt idx="861">
                  <c:v>7.1666670000000003</c:v>
                </c:pt>
                <c:pt idx="862">
                  <c:v>7.1749999999999998</c:v>
                </c:pt>
                <c:pt idx="863">
                  <c:v>7.1833340000000003</c:v>
                </c:pt>
                <c:pt idx="864">
                  <c:v>7.1916669999999998</c:v>
                </c:pt>
                <c:pt idx="865">
                  <c:v>7.2</c:v>
                </c:pt>
                <c:pt idx="866">
                  <c:v>7.2083329999999997</c:v>
                </c:pt>
                <c:pt idx="867">
                  <c:v>7.2166670000000002</c:v>
                </c:pt>
                <c:pt idx="868">
                  <c:v>7.2249999999999996</c:v>
                </c:pt>
                <c:pt idx="869">
                  <c:v>7.2333340000000002</c:v>
                </c:pt>
                <c:pt idx="870">
                  <c:v>7.2416669999999996</c:v>
                </c:pt>
                <c:pt idx="871">
                  <c:v>7.25</c:v>
                </c:pt>
                <c:pt idx="872">
                  <c:v>7.2583339999999996</c:v>
                </c:pt>
                <c:pt idx="873">
                  <c:v>7.266667</c:v>
                </c:pt>
                <c:pt idx="874">
                  <c:v>7.2750009999999996</c:v>
                </c:pt>
                <c:pt idx="875">
                  <c:v>7.283334</c:v>
                </c:pt>
                <c:pt idx="876">
                  <c:v>7.2916670000000003</c:v>
                </c:pt>
                <c:pt idx="877">
                  <c:v>7.3</c:v>
                </c:pt>
                <c:pt idx="878">
                  <c:v>7.3083340000000003</c:v>
                </c:pt>
                <c:pt idx="879">
                  <c:v>7.3166669999999998</c:v>
                </c:pt>
                <c:pt idx="880">
                  <c:v>7.3250000000000002</c:v>
                </c:pt>
                <c:pt idx="881">
                  <c:v>7.3333329999999997</c:v>
                </c:pt>
                <c:pt idx="882">
                  <c:v>7.3416670000000002</c:v>
                </c:pt>
                <c:pt idx="883">
                  <c:v>7.35</c:v>
                </c:pt>
                <c:pt idx="884">
                  <c:v>7.3583340000000002</c:v>
                </c:pt>
                <c:pt idx="885">
                  <c:v>7.3666669999999996</c:v>
                </c:pt>
                <c:pt idx="886">
                  <c:v>7.375</c:v>
                </c:pt>
                <c:pt idx="887">
                  <c:v>7.3833339999999996</c:v>
                </c:pt>
                <c:pt idx="888">
                  <c:v>7.391667</c:v>
                </c:pt>
                <c:pt idx="889">
                  <c:v>7.4000009999999996</c:v>
                </c:pt>
                <c:pt idx="890">
                  <c:v>7.408334</c:v>
                </c:pt>
                <c:pt idx="891">
                  <c:v>7.4166670000000003</c:v>
                </c:pt>
                <c:pt idx="892">
                  <c:v>7.4249999999999998</c:v>
                </c:pt>
                <c:pt idx="893">
                  <c:v>7.4333340000000003</c:v>
                </c:pt>
                <c:pt idx="894">
                  <c:v>7.4416669999999998</c:v>
                </c:pt>
                <c:pt idx="895">
                  <c:v>7.45</c:v>
                </c:pt>
                <c:pt idx="896">
                  <c:v>7.4583329999999997</c:v>
                </c:pt>
                <c:pt idx="897">
                  <c:v>7.4666670000000002</c:v>
                </c:pt>
                <c:pt idx="898">
                  <c:v>7.4749999999999996</c:v>
                </c:pt>
                <c:pt idx="899">
                  <c:v>7.4833340000000002</c:v>
                </c:pt>
                <c:pt idx="900">
                  <c:v>7.4916669999999996</c:v>
                </c:pt>
                <c:pt idx="901">
                  <c:v>7.5</c:v>
                </c:pt>
                <c:pt idx="902">
                  <c:v>7.5083339999999996</c:v>
                </c:pt>
                <c:pt idx="903">
                  <c:v>7.516667</c:v>
                </c:pt>
                <c:pt idx="904">
                  <c:v>7.5250009999999996</c:v>
                </c:pt>
                <c:pt idx="905">
                  <c:v>7.533334</c:v>
                </c:pt>
                <c:pt idx="906">
                  <c:v>7.5416670000000003</c:v>
                </c:pt>
                <c:pt idx="907">
                  <c:v>7.55</c:v>
                </c:pt>
                <c:pt idx="908">
                  <c:v>7.5583340000000003</c:v>
                </c:pt>
                <c:pt idx="909">
                  <c:v>7.5666669999999998</c:v>
                </c:pt>
                <c:pt idx="910">
                  <c:v>7.5750000000000002</c:v>
                </c:pt>
                <c:pt idx="911">
                  <c:v>7.5833329999999997</c:v>
                </c:pt>
                <c:pt idx="912">
                  <c:v>7.5916670000000002</c:v>
                </c:pt>
                <c:pt idx="913">
                  <c:v>7.6</c:v>
                </c:pt>
                <c:pt idx="914">
                  <c:v>7.6083340000000002</c:v>
                </c:pt>
                <c:pt idx="915">
                  <c:v>7.6166669999999996</c:v>
                </c:pt>
                <c:pt idx="916">
                  <c:v>7.625</c:v>
                </c:pt>
                <c:pt idx="917">
                  <c:v>7.6333339999999996</c:v>
                </c:pt>
                <c:pt idx="918">
                  <c:v>7.641667</c:v>
                </c:pt>
                <c:pt idx="919">
                  <c:v>7.6500009999999996</c:v>
                </c:pt>
                <c:pt idx="920">
                  <c:v>7.658334</c:v>
                </c:pt>
                <c:pt idx="921">
                  <c:v>7.6666670000000003</c:v>
                </c:pt>
                <c:pt idx="922">
                  <c:v>7.6749999999999998</c:v>
                </c:pt>
                <c:pt idx="923">
                  <c:v>7.6833340000000003</c:v>
                </c:pt>
                <c:pt idx="924">
                  <c:v>7.6916669999999998</c:v>
                </c:pt>
                <c:pt idx="925">
                  <c:v>7.7</c:v>
                </c:pt>
                <c:pt idx="926">
                  <c:v>7.7083329999999997</c:v>
                </c:pt>
                <c:pt idx="927">
                  <c:v>7.7166670000000002</c:v>
                </c:pt>
                <c:pt idx="928">
                  <c:v>7.7249999999999996</c:v>
                </c:pt>
                <c:pt idx="929">
                  <c:v>7.7333340000000002</c:v>
                </c:pt>
                <c:pt idx="930">
                  <c:v>7.7416669999999996</c:v>
                </c:pt>
                <c:pt idx="931">
                  <c:v>7.75</c:v>
                </c:pt>
                <c:pt idx="932">
                  <c:v>7.7583339999999996</c:v>
                </c:pt>
                <c:pt idx="933">
                  <c:v>7.766667</c:v>
                </c:pt>
                <c:pt idx="934">
                  <c:v>7.7750009999999996</c:v>
                </c:pt>
                <c:pt idx="935">
                  <c:v>7.783334</c:v>
                </c:pt>
                <c:pt idx="936">
                  <c:v>7.7916670000000003</c:v>
                </c:pt>
                <c:pt idx="937">
                  <c:v>7.8</c:v>
                </c:pt>
                <c:pt idx="938">
                  <c:v>7.8083340000000003</c:v>
                </c:pt>
                <c:pt idx="939">
                  <c:v>7.8166669999999998</c:v>
                </c:pt>
                <c:pt idx="940">
                  <c:v>7.8250000000000002</c:v>
                </c:pt>
                <c:pt idx="941">
                  <c:v>7.8333329999999997</c:v>
                </c:pt>
                <c:pt idx="942">
                  <c:v>7.8416670000000002</c:v>
                </c:pt>
                <c:pt idx="943">
                  <c:v>7.85</c:v>
                </c:pt>
                <c:pt idx="944">
                  <c:v>7.8583340000000002</c:v>
                </c:pt>
                <c:pt idx="945">
                  <c:v>7.8666669999999996</c:v>
                </c:pt>
                <c:pt idx="946">
                  <c:v>7.875</c:v>
                </c:pt>
                <c:pt idx="947">
                  <c:v>7.8833339999999996</c:v>
                </c:pt>
                <c:pt idx="948">
                  <c:v>7.891667</c:v>
                </c:pt>
                <c:pt idx="949">
                  <c:v>7.9000009999999996</c:v>
                </c:pt>
                <c:pt idx="950">
                  <c:v>7.908334</c:v>
                </c:pt>
                <c:pt idx="951">
                  <c:v>7.9166670000000003</c:v>
                </c:pt>
                <c:pt idx="952">
                  <c:v>7.9249999999999998</c:v>
                </c:pt>
                <c:pt idx="953">
                  <c:v>7.9333340000000003</c:v>
                </c:pt>
                <c:pt idx="954">
                  <c:v>7.9416669999999998</c:v>
                </c:pt>
                <c:pt idx="955">
                  <c:v>7.95</c:v>
                </c:pt>
                <c:pt idx="956">
                  <c:v>7.9583329999999997</c:v>
                </c:pt>
                <c:pt idx="957">
                  <c:v>7.9666670000000002</c:v>
                </c:pt>
                <c:pt idx="958">
                  <c:v>7.9749999999999996</c:v>
                </c:pt>
                <c:pt idx="959">
                  <c:v>7.9833340000000002</c:v>
                </c:pt>
                <c:pt idx="960">
                  <c:v>7.9916669999999996</c:v>
                </c:pt>
                <c:pt idx="961">
                  <c:v>8</c:v>
                </c:pt>
                <c:pt idx="962">
                  <c:v>8.0083330000000004</c:v>
                </c:pt>
                <c:pt idx="963">
                  <c:v>8.0166660000000007</c:v>
                </c:pt>
                <c:pt idx="964">
                  <c:v>8.0250009999999996</c:v>
                </c:pt>
                <c:pt idx="965">
                  <c:v>8.033334</c:v>
                </c:pt>
                <c:pt idx="966">
                  <c:v>8.0416670000000003</c:v>
                </c:pt>
                <c:pt idx="967">
                  <c:v>8.0500000000000007</c:v>
                </c:pt>
                <c:pt idx="968">
                  <c:v>8.0583340000000003</c:v>
                </c:pt>
                <c:pt idx="969">
                  <c:v>8.0666679999999999</c:v>
                </c:pt>
                <c:pt idx="970">
                  <c:v>8.0750010000000003</c:v>
                </c:pt>
                <c:pt idx="971">
                  <c:v>8.0833340000000007</c:v>
                </c:pt>
                <c:pt idx="972">
                  <c:v>8.0916669999999993</c:v>
                </c:pt>
                <c:pt idx="973">
                  <c:v>8.1</c:v>
                </c:pt>
                <c:pt idx="974">
                  <c:v>8.1083339999999993</c:v>
                </c:pt>
                <c:pt idx="975">
                  <c:v>8.1166669999999996</c:v>
                </c:pt>
                <c:pt idx="976">
                  <c:v>8.125</c:v>
                </c:pt>
                <c:pt idx="977">
                  <c:v>8.1333330000000004</c:v>
                </c:pt>
                <c:pt idx="978">
                  <c:v>8.1416660000000007</c:v>
                </c:pt>
                <c:pt idx="979">
                  <c:v>8.1500009999999996</c:v>
                </c:pt>
                <c:pt idx="980">
                  <c:v>8.158334</c:v>
                </c:pt>
                <c:pt idx="981">
                  <c:v>8.1666670000000003</c:v>
                </c:pt>
                <c:pt idx="982">
                  <c:v>8.1750000000000007</c:v>
                </c:pt>
                <c:pt idx="983">
                  <c:v>8.1833340000000003</c:v>
                </c:pt>
                <c:pt idx="984">
                  <c:v>8.1916679999999999</c:v>
                </c:pt>
                <c:pt idx="985">
                  <c:v>8.2000010000000003</c:v>
                </c:pt>
                <c:pt idx="986">
                  <c:v>8.2083340000000007</c:v>
                </c:pt>
                <c:pt idx="987">
                  <c:v>8.2166669999999993</c:v>
                </c:pt>
                <c:pt idx="988">
                  <c:v>8.2249999999999996</c:v>
                </c:pt>
                <c:pt idx="989">
                  <c:v>8.2333339999999993</c:v>
                </c:pt>
                <c:pt idx="990">
                  <c:v>8.2416669999999996</c:v>
                </c:pt>
                <c:pt idx="991">
                  <c:v>8.25</c:v>
                </c:pt>
                <c:pt idx="992">
                  <c:v>8.2583330000000004</c:v>
                </c:pt>
                <c:pt idx="993">
                  <c:v>8.2666660000000007</c:v>
                </c:pt>
                <c:pt idx="994">
                  <c:v>8.2750009999999996</c:v>
                </c:pt>
                <c:pt idx="995">
                  <c:v>8.283334</c:v>
                </c:pt>
                <c:pt idx="996">
                  <c:v>8.2916670000000003</c:v>
                </c:pt>
                <c:pt idx="997">
                  <c:v>8.3000000000000007</c:v>
                </c:pt>
                <c:pt idx="998">
                  <c:v>8.3083340000000003</c:v>
                </c:pt>
                <c:pt idx="999">
                  <c:v>8.3166679999999999</c:v>
                </c:pt>
                <c:pt idx="1000">
                  <c:v>8.3250010000000003</c:v>
                </c:pt>
                <c:pt idx="1001">
                  <c:v>8.3333340000000007</c:v>
                </c:pt>
                <c:pt idx="1002">
                  <c:v>8.3416669999999993</c:v>
                </c:pt>
                <c:pt idx="1003">
                  <c:v>8.35</c:v>
                </c:pt>
                <c:pt idx="1004">
                  <c:v>8.3583339999999993</c:v>
                </c:pt>
                <c:pt idx="1005">
                  <c:v>8.3666669999999996</c:v>
                </c:pt>
                <c:pt idx="1006">
                  <c:v>8.375</c:v>
                </c:pt>
                <c:pt idx="1007">
                  <c:v>8.3833330000000004</c:v>
                </c:pt>
                <c:pt idx="1008">
                  <c:v>8.3916660000000007</c:v>
                </c:pt>
                <c:pt idx="1009">
                  <c:v>8.4000009999999996</c:v>
                </c:pt>
                <c:pt idx="1010">
                  <c:v>8.408334</c:v>
                </c:pt>
                <c:pt idx="1011">
                  <c:v>8.4166670000000003</c:v>
                </c:pt>
                <c:pt idx="1012">
                  <c:v>8.4250000000000007</c:v>
                </c:pt>
                <c:pt idx="1013">
                  <c:v>8.4333340000000003</c:v>
                </c:pt>
                <c:pt idx="1014">
                  <c:v>8.4416679999999999</c:v>
                </c:pt>
                <c:pt idx="1015">
                  <c:v>8.4500010000000003</c:v>
                </c:pt>
                <c:pt idx="1016">
                  <c:v>8.4583340000000007</c:v>
                </c:pt>
                <c:pt idx="1017">
                  <c:v>8.4666669999999993</c:v>
                </c:pt>
                <c:pt idx="1018">
                  <c:v>8.4749999999999996</c:v>
                </c:pt>
                <c:pt idx="1019">
                  <c:v>8.4833339999999993</c:v>
                </c:pt>
                <c:pt idx="1020">
                  <c:v>8.4916669999999996</c:v>
                </c:pt>
                <c:pt idx="1021">
                  <c:v>8.5</c:v>
                </c:pt>
                <c:pt idx="1022">
                  <c:v>8.5083339999999996</c:v>
                </c:pt>
                <c:pt idx="1023">
                  <c:v>8.516667</c:v>
                </c:pt>
                <c:pt idx="1024">
                  <c:v>8.5250009999999996</c:v>
                </c:pt>
                <c:pt idx="1025">
                  <c:v>8.533334</c:v>
                </c:pt>
                <c:pt idx="1026">
                  <c:v>8.5416670000000003</c:v>
                </c:pt>
                <c:pt idx="1027">
                  <c:v>8.5500000000000007</c:v>
                </c:pt>
                <c:pt idx="1028">
                  <c:v>8.5583329999999993</c:v>
                </c:pt>
                <c:pt idx="1029">
                  <c:v>8.5666679999999999</c:v>
                </c:pt>
                <c:pt idx="1030">
                  <c:v>8.5750010000000003</c:v>
                </c:pt>
                <c:pt idx="1031">
                  <c:v>8.5833340000000007</c:v>
                </c:pt>
                <c:pt idx="1032">
                  <c:v>8.5916669999999993</c:v>
                </c:pt>
                <c:pt idx="1033">
                  <c:v>8.6</c:v>
                </c:pt>
                <c:pt idx="1034">
                  <c:v>8.6083339999999993</c:v>
                </c:pt>
                <c:pt idx="1035">
                  <c:v>8.6166669999999996</c:v>
                </c:pt>
                <c:pt idx="1036">
                  <c:v>8.625</c:v>
                </c:pt>
                <c:pt idx="1037">
                  <c:v>8.6333339999999996</c:v>
                </c:pt>
                <c:pt idx="1038">
                  <c:v>8.641667</c:v>
                </c:pt>
                <c:pt idx="1039">
                  <c:v>8.6500009999999996</c:v>
                </c:pt>
                <c:pt idx="1040">
                  <c:v>8.658334</c:v>
                </c:pt>
                <c:pt idx="1041">
                  <c:v>8.6666670000000003</c:v>
                </c:pt>
                <c:pt idx="1042">
                  <c:v>8.6750000000000007</c:v>
                </c:pt>
                <c:pt idx="1043">
                  <c:v>8.6833329999999993</c:v>
                </c:pt>
                <c:pt idx="1044">
                  <c:v>8.6916679999999999</c:v>
                </c:pt>
                <c:pt idx="1045">
                  <c:v>8.7000010000000003</c:v>
                </c:pt>
                <c:pt idx="1046">
                  <c:v>8.7083340000000007</c:v>
                </c:pt>
                <c:pt idx="1047">
                  <c:v>8.7166669999999993</c:v>
                </c:pt>
                <c:pt idx="1048">
                  <c:v>8.7249999999999996</c:v>
                </c:pt>
                <c:pt idx="1049">
                  <c:v>8.7333339999999993</c:v>
                </c:pt>
                <c:pt idx="1050">
                  <c:v>8.7416669999999996</c:v>
                </c:pt>
                <c:pt idx="1051">
                  <c:v>8.75</c:v>
                </c:pt>
                <c:pt idx="1052">
                  <c:v>8.7583339999999996</c:v>
                </c:pt>
                <c:pt idx="1053">
                  <c:v>8.766667</c:v>
                </c:pt>
                <c:pt idx="1054">
                  <c:v>8.7750009999999996</c:v>
                </c:pt>
                <c:pt idx="1055">
                  <c:v>8.783334</c:v>
                </c:pt>
                <c:pt idx="1056">
                  <c:v>8.7916670000000003</c:v>
                </c:pt>
                <c:pt idx="1057">
                  <c:v>8.8000000000000007</c:v>
                </c:pt>
                <c:pt idx="1058">
                  <c:v>8.8083329999999993</c:v>
                </c:pt>
                <c:pt idx="1059">
                  <c:v>8.8166679999999999</c:v>
                </c:pt>
                <c:pt idx="1060">
                  <c:v>8.8250010000000003</c:v>
                </c:pt>
                <c:pt idx="1061">
                  <c:v>8.8333340000000007</c:v>
                </c:pt>
                <c:pt idx="1062">
                  <c:v>8.8416669999999993</c:v>
                </c:pt>
                <c:pt idx="1063">
                  <c:v>8.85</c:v>
                </c:pt>
                <c:pt idx="1064">
                  <c:v>8.8583339999999993</c:v>
                </c:pt>
                <c:pt idx="1065">
                  <c:v>8.8666669999999996</c:v>
                </c:pt>
                <c:pt idx="1066">
                  <c:v>8.875</c:v>
                </c:pt>
                <c:pt idx="1067">
                  <c:v>8.8833339999999996</c:v>
                </c:pt>
                <c:pt idx="1068">
                  <c:v>8.891667</c:v>
                </c:pt>
                <c:pt idx="1069">
                  <c:v>8.9000009999999996</c:v>
                </c:pt>
                <c:pt idx="1070">
                  <c:v>8.908334</c:v>
                </c:pt>
                <c:pt idx="1071">
                  <c:v>8.9166670000000003</c:v>
                </c:pt>
                <c:pt idx="1072">
                  <c:v>8.9250000000000007</c:v>
                </c:pt>
                <c:pt idx="1073">
                  <c:v>8.9333329999999993</c:v>
                </c:pt>
                <c:pt idx="1074">
                  <c:v>8.9416679999999999</c:v>
                </c:pt>
                <c:pt idx="1075">
                  <c:v>8.9500010000000003</c:v>
                </c:pt>
                <c:pt idx="1076">
                  <c:v>8.9583340000000007</c:v>
                </c:pt>
                <c:pt idx="1077">
                  <c:v>8.9666669999999993</c:v>
                </c:pt>
                <c:pt idx="1078">
                  <c:v>8.9749999999999996</c:v>
                </c:pt>
                <c:pt idx="1079">
                  <c:v>8.9833339999999993</c:v>
                </c:pt>
                <c:pt idx="1080">
                  <c:v>8.9916669999999996</c:v>
                </c:pt>
                <c:pt idx="1081">
                  <c:v>9</c:v>
                </c:pt>
                <c:pt idx="1082">
                  <c:v>9.0083339999999996</c:v>
                </c:pt>
                <c:pt idx="1083">
                  <c:v>9.016667</c:v>
                </c:pt>
                <c:pt idx="1084">
                  <c:v>9.0250009999999996</c:v>
                </c:pt>
                <c:pt idx="1085">
                  <c:v>9.033334</c:v>
                </c:pt>
                <c:pt idx="1086">
                  <c:v>9.0416670000000003</c:v>
                </c:pt>
                <c:pt idx="1087">
                  <c:v>9.0500000000000007</c:v>
                </c:pt>
                <c:pt idx="1088">
                  <c:v>9.0583329999999993</c:v>
                </c:pt>
                <c:pt idx="1089">
                  <c:v>9.0666679999999999</c:v>
                </c:pt>
                <c:pt idx="1090">
                  <c:v>9.0750010000000003</c:v>
                </c:pt>
                <c:pt idx="1091">
                  <c:v>9.0833340000000007</c:v>
                </c:pt>
                <c:pt idx="1092">
                  <c:v>9.0916669999999993</c:v>
                </c:pt>
                <c:pt idx="1093">
                  <c:v>9.1</c:v>
                </c:pt>
                <c:pt idx="1094">
                  <c:v>9.1083339999999993</c:v>
                </c:pt>
                <c:pt idx="1095">
                  <c:v>9.1166669999999996</c:v>
                </c:pt>
                <c:pt idx="1096">
                  <c:v>9.125</c:v>
                </c:pt>
                <c:pt idx="1097">
                  <c:v>9.1333339999999996</c:v>
                </c:pt>
                <c:pt idx="1098">
                  <c:v>9.141667</c:v>
                </c:pt>
                <c:pt idx="1099">
                  <c:v>9.1500009999999996</c:v>
                </c:pt>
                <c:pt idx="1100">
                  <c:v>9.158334</c:v>
                </c:pt>
                <c:pt idx="1101">
                  <c:v>9.1666670000000003</c:v>
                </c:pt>
                <c:pt idx="1102">
                  <c:v>9.1750000000000007</c:v>
                </c:pt>
                <c:pt idx="1103">
                  <c:v>9.1833329999999993</c:v>
                </c:pt>
                <c:pt idx="1104">
                  <c:v>9.1916679999999999</c:v>
                </c:pt>
                <c:pt idx="1105">
                  <c:v>9.2000010000000003</c:v>
                </c:pt>
                <c:pt idx="1106">
                  <c:v>9.2083340000000007</c:v>
                </c:pt>
                <c:pt idx="1107">
                  <c:v>9.2166669999999993</c:v>
                </c:pt>
                <c:pt idx="1108">
                  <c:v>9.2249999999999996</c:v>
                </c:pt>
                <c:pt idx="1109">
                  <c:v>9.2333339999999993</c:v>
                </c:pt>
                <c:pt idx="1110">
                  <c:v>9.2416669999999996</c:v>
                </c:pt>
                <c:pt idx="1111">
                  <c:v>9.25</c:v>
                </c:pt>
                <c:pt idx="1112">
                  <c:v>9.2583339999999996</c:v>
                </c:pt>
                <c:pt idx="1113">
                  <c:v>9.266667</c:v>
                </c:pt>
                <c:pt idx="1114">
                  <c:v>9.2750009999999996</c:v>
                </c:pt>
                <c:pt idx="1115">
                  <c:v>9.283334</c:v>
                </c:pt>
                <c:pt idx="1116">
                  <c:v>9.2916670000000003</c:v>
                </c:pt>
                <c:pt idx="1117">
                  <c:v>9.3000000000000007</c:v>
                </c:pt>
                <c:pt idx="1118">
                  <c:v>9.3083329999999993</c:v>
                </c:pt>
                <c:pt idx="1119">
                  <c:v>9.3166679999999999</c:v>
                </c:pt>
                <c:pt idx="1120">
                  <c:v>9.3250010000000003</c:v>
                </c:pt>
                <c:pt idx="1121">
                  <c:v>9.3333340000000007</c:v>
                </c:pt>
                <c:pt idx="1122">
                  <c:v>9.3416669999999993</c:v>
                </c:pt>
                <c:pt idx="1123">
                  <c:v>9.35</c:v>
                </c:pt>
                <c:pt idx="1124">
                  <c:v>9.3583339999999993</c:v>
                </c:pt>
                <c:pt idx="1125">
                  <c:v>9.3666669999999996</c:v>
                </c:pt>
                <c:pt idx="1126">
                  <c:v>9.375</c:v>
                </c:pt>
                <c:pt idx="1127">
                  <c:v>9.3833339999999996</c:v>
                </c:pt>
                <c:pt idx="1128">
                  <c:v>9.391667</c:v>
                </c:pt>
                <c:pt idx="1129">
                  <c:v>9.4000009999999996</c:v>
                </c:pt>
                <c:pt idx="1130">
                  <c:v>9.408334</c:v>
                </c:pt>
                <c:pt idx="1131">
                  <c:v>9.4166670000000003</c:v>
                </c:pt>
                <c:pt idx="1132">
                  <c:v>9.4250000000000007</c:v>
                </c:pt>
                <c:pt idx="1133">
                  <c:v>9.4333329999999993</c:v>
                </c:pt>
                <c:pt idx="1134">
                  <c:v>9.4416679999999999</c:v>
                </c:pt>
                <c:pt idx="1135">
                  <c:v>9.4500010000000003</c:v>
                </c:pt>
                <c:pt idx="1136">
                  <c:v>9.4583340000000007</c:v>
                </c:pt>
                <c:pt idx="1137">
                  <c:v>9.4666669999999993</c:v>
                </c:pt>
                <c:pt idx="1138">
                  <c:v>9.4749999999999996</c:v>
                </c:pt>
                <c:pt idx="1139">
                  <c:v>9.4833339999999993</c:v>
                </c:pt>
                <c:pt idx="1140">
                  <c:v>9.4916669999999996</c:v>
                </c:pt>
                <c:pt idx="1141">
                  <c:v>9.5</c:v>
                </c:pt>
                <c:pt idx="1142">
                  <c:v>9.5083339999999996</c:v>
                </c:pt>
                <c:pt idx="1143">
                  <c:v>9.516667</c:v>
                </c:pt>
                <c:pt idx="1144">
                  <c:v>9.5250009999999996</c:v>
                </c:pt>
                <c:pt idx="1145">
                  <c:v>9.533334</c:v>
                </c:pt>
                <c:pt idx="1146">
                  <c:v>9.5416670000000003</c:v>
                </c:pt>
                <c:pt idx="1147">
                  <c:v>9.5500000000000007</c:v>
                </c:pt>
                <c:pt idx="1148">
                  <c:v>9.5583329999999993</c:v>
                </c:pt>
                <c:pt idx="1149">
                  <c:v>9.5666679999999999</c:v>
                </c:pt>
                <c:pt idx="1150">
                  <c:v>9.5750010000000003</c:v>
                </c:pt>
                <c:pt idx="1151">
                  <c:v>9.5833340000000007</c:v>
                </c:pt>
                <c:pt idx="1152">
                  <c:v>9.5916669999999993</c:v>
                </c:pt>
                <c:pt idx="1153">
                  <c:v>9.6</c:v>
                </c:pt>
                <c:pt idx="1154">
                  <c:v>9.6083339999999993</c:v>
                </c:pt>
                <c:pt idx="1155">
                  <c:v>9.6166669999999996</c:v>
                </c:pt>
                <c:pt idx="1156">
                  <c:v>9.625</c:v>
                </c:pt>
                <c:pt idx="1157">
                  <c:v>9.6333339999999996</c:v>
                </c:pt>
                <c:pt idx="1158">
                  <c:v>9.641667</c:v>
                </c:pt>
                <c:pt idx="1159">
                  <c:v>9.6500009999999996</c:v>
                </c:pt>
                <c:pt idx="1160">
                  <c:v>9.658334</c:v>
                </c:pt>
                <c:pt idx="1161">
                  <c:v>9.6666670000000003</c:v>
                </c:pt>
                <c:pt idx="1162">
                  <c:v>9.6750000000000007</c:v>
                </c:pt>
                <c:pt idx="1163">
                  <c:v>9.6833329999999993</c:v>
                </c:pt>
                <c:pt idx="1164">
                  <c:v>9.6916679999999999</c:v>
                </c:pt>
                <c:pt idx="1165">
                  <c:v>9.7000010000000003</c:v>
                </c:pt>
                <c:pt idx="1166">
                  <c:v>9.7083340000000007</c:v>
                </c:pt>
                <c:pt idx="1167">
                  <c:v>9.7166669999999993</c:v>
                </c:pt>
                <c:pt idx="1168">
                  <c:v>9.7249999999999996</c:v>
                </c:pt>
                <c:pt idx="1169">
                  <c:v>9.7333339999999993</c:v>
                </c:pt>
                <c:pt idx="1170">
                  <c:v>9.7416669999999996</c:v>
                </c:pt>
                <c:pt idx="1171">
                  <c:v>9.7500009999999993</c:v>
                </c:pt>
                <c:pt idx="1172">
                  <c:v>9.7583339999999996</c:v>
                </c:pt>
                <c:pt idx="1173">
                  <c:v>9.766667</c:v>
                </c:pt>
                <c:pt idx="1174">
                  <c:v>9.7750009999999996</c:v>
                </c:pt>
                <c:pt idx="1175">
                  <c:v>9.783334</c:v>
                </c:pt>
                <c:pt idx="1176">
                  <c:v>9.7916670000000003</c:v>
                </c:pt>
                <c:pt idx="1177">
                  <c:v>9.8000000000000007</c:v>
                </c:pt>
                <c:pt idx="1178">
                  <c:v>9.8083329999999993</c:v>
                </c:pt>
                <c:pt idx="1179">
                  <c:v>9.8166679999999999</c:v>
                </c:pt>
                <c:pt idx="1180">
                  <c:v>9.8250010000000003</c:v>
                </c:pt>
                <c:pt idx="1181">
                  <c:v>9.8333340000000007</c:v>
                </c:pt>
                <c:pt idx="1182">
                  <c:v>9.8416669999999993</c:v>
                </c:pt>
                <c:pt idx="1183">
                  <c:v>9.85</c:v>
                </c:pt>
                <c:pt idx="1184">
                  <c:v>9.8583339999999993</c:v>
                </c:pt>
                <c:pt idx="1185">
                  <c:v>9.8666669999999996</c:v>
                </c:pt>
                <c:pt idx="1186">
                  <c:v>9.8750009999999993</c:v>
                </c:pt>
                <c:pt idx="1187">
                  <c:v>9.8833339999999996</c:v>
                </c:pt>
                <c:pt idx="1188">
                  <c:v>9.891667</c:v>
                </c:pt>
                <c:pt idx="1189">
                  <c:v>9.9000009999999996</c:v>
                </c:pt>
                <c:pt idx="1190">
                  <c:v>9.908334</c:v>
                </c:pt>
                <c:pt idx="1191">
                  <c:v>9.9166670000000003</c:v>
                </c:pt>
                <c:pt idx="1192">
                  <c:v>9.9250000000000007</c:v>
                </c:pt>
                <c:pt idx="1193">
                  <c:v>9.9333329999999993</c:v>
                </c:pt>
                <c:pt idx="1194">
                  <c:v>9.9416679999999999</c:v>
                </c:pt>
                <c:pt idx="1195">
                  <c:v>9.9500010000000003</c:v>
                </c:pt>
                <c:pt idx="1196">
                  <c:v>9.9583340000000007</c:v>
                </c:pt>
                <c:pt idx="1197">
                  <c:v>9.9666669999999993</c:v>
                </c:pt>
                <c:pt idx="1198">
                  <c:v>9.9749999999999996</c:v>
                </c:pt>
                <c:pt idx="1199">
                  <c:v>9.9833339999999993</c:v>
                </c:pt>
                <c:pt idx="1200">
                  <c:v>9.9916669999999996</c:v>
                </c:pt>
                <c:pt idx="1201">
                  <c:v>10.000000999999999</c:v>
                </c:pt>
                <c:pt idx="1202">
                  <c:v>10.008334</c:v>
                </c:pt>
                <c:pt idx="1203">
                  <c:v>10.016667</c:v>
                </c:pt>
                <c:pt idx="1204">
                  <c:v>10.025001</c:v>
                </c:pt>
                <c:pt idx="1205">
                  <c:v>10.033334</c:v>
                </c:pt>
                <c:pt idx="1206">
                  <c:v>10.041667</c:v>
                </c:pt>
                <c:pt idx="1207">
                  <c:v>10.050000000000001</c:v>
                </c:pt>
                <c:pt idx="1208">
                  <c:v>10.058332999999999</c:v>
                </c:pt>
                <c:pt idx="1209">
                  <c:v>10.066668</c:v>
                </c:pt>
                <c:pt idx="1210">
                  <c:v>10.075001</c:v>
                </c:pt>
                <c:pt idx="1211">
                  <c:v>10.083334000000001</c:v>
                </c:pt>
                <c:pt idx="1212">
                  <c:v>10.091666999999999</c:v>
                </c:pt>
                <c:pt idx="1213">
                  <c:v>10.1</c:v>
                </c:pt>
                <c:pt idx="1214">
                  <c:v>10.108333999999999</c:v>
                </c:pt>
                <c:pt idx="1215">
                  <c:v>10.116667</c:v>
                </c:pt>
                <c:pt idx="1216">
                  <c:v>10.125000999999999</c:v>
                </c:pt>
                <c:pt idx="1217">
                  <c:v>10.133334</c:v>
                </c:pt>
                <c:pt idx="1218">
                  <c:v>10.141667</c:v>
                </c:pt>
                <c:pt idx="1219">
                  <c:v>10.150001</c:v>
                </c:pt>
                <c:pt idx="1220">
                  <c:v>10.158334</c:v>
                </c:pt>
                <c:pt idx="1221">
                  <c:v>10.166667</c:v>
                </c:pt>
                <c:pt idx="1222">
                  <c:v>10.175000000000001</c:v>
                </c:pt>
                <c:pt idx="1223">
                  <c:v>10.183332999999999</c:v>
                </c:pt>
                <c:pt idx="1224">
                  <c:v>10.191668</c:v>
                </c:pt>
                <c:pt idx="1225">
                  <c:v>10.200001</c:v>
                </c:pt>
                <c:pt idx="1226">
                  <c:v>10.208334000000001</c:v>
                </c:pt>
                <c:pt idx="1227">
                  <c:v>10.216666999999999</c:v>
                </c:pt>
                <c:pt idx="1228">
                  <c:v>10.225</c:v>
                </c:pt>
                <c:pt idx="1229">
                  <c:v>10.233333999999999</c:v>
                </c:pt>
                <c:pt idx="1230">
                  <c:v>10.241667</c:v>
                </c:pt>
                <c:pt idx="1231">
                  <c:v>10.250000999999999</c:v>
                </c:pt>
                <c:pt idx="1232">
                  <c:v>10.258334</c:v>
                </c:pt>
                <c:pt idx="1233">
                  <c:v>10.266667</c:v>
                </c:pt>
                <c:pt idx="1234">
                  <c:v>10.275001</c:v>
                </c:pt>
                <c:pt idx="1235">
                  <c:v>10.283334</c:v>
                </c:pt>
                <c:pt idx="1236">
                  <c:v>10.291667</c:v>
                </c:pt>
                <c:pt idx="1237">
                  <c:v>10.3</c:v>
                </c:pt>
                <c:pt idx="1238">
                  <c:v>10.308332999999999</c:v>
                </c:pt>
                <c:pt idx="1239">
                  <c:v>10.316668</c:v>
                </c:pt>
                <c:pt idx="1240">
                  <c:v>10.325001</c:v>
                </c:pt>
                <c:pt idx="1241">
                  <c:v>10.333334000000001</c:v>
                </c:pt>
                <c:pt idx="1242">
                  <c:v>10.341666999999999</c:v>
                </c:pt>
                <c:pt idx="1243">
                  <c:v>10.35</c:v>
                </c:pt>
                <c:pt idx="1244">
                  <c:v>10.358333999999999</c:v>
                </c:pt>
                <c:pt idx="1245">
                  <c:v>10.366667</c:v>
                </c:pt>
                <c:pt idx="1246">
                  <c:v>10.375000999999999</c:v>
                </c:pt>
                <c:pt idx="1247">
                  <c:v>10.383334</c:v>
                </c:pt>
                <c:pt idx="1248">
                  <c:v>10.391667</c:v>
                </c:pt>
                <c:pt idx="1249">
                  <c:v>10.400001</c:v>
                </c:pt>
                <c:pt idx="1250">
                  <c:v>10.408334</c:v>
                </c:pt>
                <c:pt idx="1251">
                  <c:v>10.416667</c:v>
                </c:pt>
                <c:pt idx="1252">
                  <c:v>10.425000000000001</c:v>
                </c:pt>
                <c:pt idx="1253">
                  <c:v>10.433332999999999</c:v>
                </c:pt>
                <c:pt idx="1254">
                  <c:v>10.441668</c:v>
                </c:pt>
                <c:pt idx="1255">
                  <c:v>10.450001</c:v>
                </c:pt>
                <c:pt idx="1256">
                  <c:v>10.458334000000001</c:v>
                </c:pt>
                <c:pt idx="1257">
                  <c:v>10.466666999999999</c:v>
                </c:pt>
                <c:pt idx="1258">
                  <c:v>10.475</c:v>
                </c:pt>
                <c:pt idx="1259">
                  <c:v>10.483333999999999</c:v>
                </c:pt>
                <c:pt idx="1260">
                  <c:v>10.491667</c:v>
                </c:pt>
                <c:pt idx="1261">
                  <c:v>10.500000999999999</c:v>
                </c:pt>
                <c:pt idx="1262">
                  <c:v>10.508334</c:v>
                </c:pt>
                <c:pt idx="1263">
                  <c:v>10.516667</c:v>
                </c:pt>
                <c:pt idx="1264">
                  <c:v>10.525001</c:v>
                </c:pt>
                <c:pt idx="1265">
                  <c:v>10.533334</c:v>
                </c:pt>
                <c:pt idx="1266">
                  <c:v>10.541667</c:v>
                </c:pt>
                <c:pt idx="1267">
                  <c:v>10.55</c:v>
                </c:pt>
                <c:pt idx="1268">
                  <c:v>10.558332999999999</c:v>
                </c:pt>
                <c:pt idx="1269">
                  <c:v>10.566668</c:v>
                </c:pt>
                <c:pt idx="1270">
                  <c:v>10.575001</c:v>
                </c:pt>
                <c:pt idx="1271">
                  <c:v>10.583334000000001</c:v>
                </c:pt>
                <c:pt idx="1272">
                  <c:v>10.591666999999999</c:v>
                </c:pt>
                <c:pt idx="1273">
                  <c:v>10.6</c:v>
                </c:pt>
                <c:pt idx="1274">
                  <c:v>10.608333999999999</c:v>
                </c:pt>
                <c:pt idx="1275">
                  <c:v>10.616667</c:v>
                </c:pt>
                <c:pt idx="1276">
                  <c:v>10.625000999999999</c:v>
                </c:pt>
                <c:pt idx="1277">
                  <c:v>10.633334</c:v>
                </c:pt>
                <c:pt idx="1278">
                  <c:v>10.641667</c:v>
                </c:pt>
                <c:pt idx="1279">
                  <c:v>10.650001</c:v>
                </c:pt>
                <c:pt idx="1280">
                  <c:v>10.658334</c:v>
                </c:pt>
                <c:pt idx="1281">
                  <c:v>10.666667</c:v>
                </c:pt>
                <c:pt idx="1282">
                  <c:v>10.675000000000001</c:v>
                </c:pt>
                <c:pt idx="1283">
                  <c:v>10.683332999999999</c:v>
                </c:pt>
                <c:pt idx="1284">
                  <c:v>10.691668</c:v>
                </c:pt>
                <c:pt idx="1285">
                  <c:v>10.700001</c:v>
                </c:pt>
                <c:pt idx="1286">
                  <c:v>10.708334000000001</c:v>
                </c:pt>
                <c:pt idx="1287">
                  <c:v>10.716666999999999</c:v>
                </c:pt>
                <c:pt idx="1288">
                  <c:v>10.725</c:v>
                </c:pt>
                <c:pt idx="1289">
                  <c:v>10.733333999999999</c:v>
                </c:pt>
                <c:pt idx="1290">
                  <c:v>10.741667</c:v>
                </c:pt>
                <c:pt idx="1291">
                  <c:v>10.750000999999999</c:v>
                </c:pt>
                <c:pt idx="1292">
                  <c:v>10.758334</c:v>
                </c:pt>
                <c:pt idx="1293">
                  <c:v>10.766667</c:v>
                </c:pt>
                <c:pt idx="1294">
                  <c:v>10.775001</c:v>
                </c:pt>
                <c:pt idx="1295">
                  <c:v>10.783334</c:v>
                </c:pt>
                <c:pt idx="1296">
                  <c:v>10.791667</c:v>
                </c:pt>
                <c:pt idx="1297">
                  <c:v>10.8</c:v>
                </c:pt>
                <c:pt idx="1298">
                  <c:v>10.808332999999999</c:v>
                </c:pt>
                <c:pt idx="1299">
                  <c:v>10.816668</c:v>
                </c:pt>
                <c:pt idx="1300">
                  <c:v>10.825001</c:v>
                </c:pt>
                <c:pt idx="1301">
                  <c:v>10.833334000000001</c:v>
                </c:pt>
                <c:pt idx="1302">
                  <c:v>10.841666999999999</c:v>
                </c:pt>
                <c:pt idx="1303">
                  <c:v>10.85</c:v>
                </c:pt>
                <c:pt idx="1304">
                  <c:v>10.858333999999999</c:v>
                </c:pt>
                <c:pt idx="1305">
                  <c:v>10.866667</c:v>
                </c:pt>
                <c:pt idx="1306">
                  <c:v>10.875000999999999</c:v>
                </c:pt>
                <c:pt idx="1307">
                  <c:v>10.883334</c:v>
                </c:pt>
                <c:pt idx="1308">
                  <c:v>10.891667</c:v>
                </c:pt>
                <c:pt idx="1309">
                  <c:v>10.900001</c:v>
                </c:pt>
                <c:pt idx="1310">
                  <c:v>10.908334</c:v>
                </c:pt>
                <c:pt idx="1311">
                  <c:v>10.916667</c:v>
                </c:pt>
                <c:pt idx="1312">
                  <c:v>10.925000000000001</c:v>
                </c:pt>
                <c:pt idx="1313">
                  <c:v>10.933334</c:v>
                </c:pt>
                <c:pt idx="1314">
                  <c:v>10.941668</c:v>
                </c:pt>
                <c:pt idx="1315">
                  <c:v>10.950001</c:v>
                </c:pt>
                <c:pt idx="1316">
                  <c:v>10.958334000000001</c:v>
                </c:pt>
                <c:pt idx="1317">
                  <c:v>10.966666999999999</c:v>
                </c:pt>
                <c:pt idx="1318">
                  <c:v>10.975</c:v>
                </c:pt>
                <c:pt idx="1319">
                  <c:v>10.983333999999999</c:v>
                </c:pt>
                <c:pt idx="1320">
                  <c:v>10.991667</c:v>
                </c:pt>
                <c:pt idx="1321">
                  <c:v>11.000000999999999</c:v>
                </c:pt>
                <c:pt idx="1322">
                  <c:v>11.008334</c:v>
                </c:pt>
                <c:pt idx="1323">
                  <c:v>11.016667</c:v>
                </c:pt>
                <c:pt idx="1324">
                  <c:v>11.025001</c:v>
                </c:pt>
                <c:pt idx="1325">
                  <c:v>11.033334</c:v>
                </c:pt>
                <c:pt idx="1326">
                  <c:v>11.041667</c:v>
                </c:pt>
                <c:pt idx="1327">
                  <c:v>11.05</c:v>
                </c:pt>
                <c:pt idx="1328">
                  <c:v>11.058334</c:v>
                </c:pt>
                <c:pt idx="1329">
                  <c:v>11.066668</c:v>
                </c:pt>
                <c:pt idx="1330">
                  <c:v>11.075001</c:v>
                </c:pt>
                <c:pt idx="1331">
                  <c:v>11.083334000000001</c:v>
                </c:pt>
                <c:pt idx="1332">
                  <c:v>11.091666999999999</c:v>
                </c:pt>
                <c:pt idx="1333">
                  <c:v>11.1</c:v>
                </c:pt>
                <c:pt idx="1334">
                  <c:v>11.108333999999999</c:v>
                </c:pt>
                <c:pt idx="1335">
                  <c:v>11.116667</c:v>
                </c:pt>
                <c:pt idx="1336">
                  <c:v>11.125000999999999</c:v>
                </c:pt>
                <c:pt idx="1337">
                  <c:v>11.133334</c:v>
                </c:pt>
                <c:pt idx="1338">
                  <c:v>11.141667</c:v>
                </c:pt>
                <c:pt idx="1339">
                  <c:v>11.150001</c:v>
                </c:pt>
                <c:pt idx="1340">
                  <c:v>11.158334</c:v>
                </c:pt>
                <c:pt idx="1341">
                  <c:v>11.166667</c:v>
                </c:pt>
                <c:pt idx="1342">
                  <c:v>11.175000000000001</c:v>
                </c:pt>
                <c:pt idx="1343">
                  <c:v>11.183334</c:v>
                </c:pt>
                <c:pt idx="1344">
                  <c:v>11.191668</c:v>
                </c:pt>
                <c:pt idx="1345">
                  <c:v>11.200001</c:v>
                </c:pt>
                <c:pt idx="1346">
                  <c:v>11.208334000000001</c:v>
                </c:pt>
                <c:pt idx="1347">
                  <c:v>11.216666999999999</c:v>
                </c:pt>
                <c:pt idx="1348">
                  <c:v>11.225</c:v>
                </c:pt>
                <c:pt idx="1349">
                  <c:v>11.233333999999999</c:v>
                </c:pt>
                <c:pt idx="1350">
                  <c:v>11.241667</c:v>
                </c:pt>
                <c:pt idx="1351">
                  <c:v>11.250000999999999</c:v>
                </c:pt>
                <c:pt idx="1352">
                  <c:v>11.258334</c:v>
                </c:pt>
                <c:pt idx="1353">
                  <c:v>11.266667</c:v>
                </c:pt>
                <c:pt idx="1354">
                  <c:v>11.275001</c:v>
                </c:pt>
                <c:pt idx="1355">
                  <c:v>11.283334</c:v>
                </c:pt>
                <c:pt idx="1356">
                  <c:v>11.291667</c:v>
                </c:pt>
                <c:pt idx="1357">
                  <c:v>11.3</c:v>
                </c:pt>
                <c:pt idx="1358">
                  <c:v>11.308334</c:v>
                </c:pt>
                <c:pt idx="1359">
                  <c:v>11.316668</c:v>
                </c:pt>
                <c:pt idx="1360">
                  <c:v>11.325001</c:v>
                </c:pt>
                <c:pt idx="1361">
                  <c:v>11.333334000000001</c:v>
                </c:pt>
                <c:pt idx="1362">
                  <c:v>11.341666999999999</c:v>
                </c:pt>
                <c:pt idx="1363">
                  <c:v>11.35</c:v>
                </c:pt>
                <c:pt idx="1364">
                  <c:v>11.358333999999999</c:v>
                </c:pt>
                <c:pt idx="1365">
                  <c:v>11.366667</c:v>
                </c:pt>
                <c:pt idx="1366">
                  <c:v>11.375000999999999</c:v>
                </c:pt>
                <c:pt idx="1367">
                  <c:v>11.383334</c:v>
                </c:pt>
                <c:pt idx="1368">
                  <c:v>11.391667</c:v>
                </c:pt>
                <c:pt idx="1369">
                  <c:v>11.400001</c:v>
                </c:pt>
                <c:pt idx="1370">
                  <c:v>11.408334</c:v>
                </c:pt>
                <c:pt idx="1371">
                  <c:v>11.416667</c:v>
                </c:pt>
                <c:pt idx="1372">
                  <c:v>11.425000000000001</c:v>
                </c:pt>
                <c:pt idx="1373">
                  <c:v>11.433334</c:v>
                </c:pt>
                <c:pt idx="1374">
                  <c:v>11.441668</c:v>
                </c:pt>
                <c:pt idx="1375">
                  <c:v>11.450001</c:v>
                </c:pt>
                <c:pt idx="1376">
                  <c:v>11.458334000000001</c:v>
                </c:pt>
                <c:pt idx="1377">
                  <c:v>11.466666999999999</c:v>
                </c:pt>
                <c:pt idx="1378">
                  <c:v>11.475</c:v>
                </c:pt>
                <c:pt idx="1379">
                  <c:v>11.483333999999999</c:v>
                </c:pt>
                <c:pt idx="1380">
                  <c:v>11.491667</c:v>
                </c:pt>
                <c:pt idx="1381">
                  <c:v>11.500000999999999</c:v>
                </c:pt>
                <c:pt idx="1382">
                  <c:v>11.508334</c:v>
                </c:pt>
                <c:pt idx="1383">
                  <c:v>11.516667</c:v>
                </c:pt>
                <c:pt idx="1384">
                  <c:v>11.525001</c:v>
                </c:pt>
                <c:pt idx="1385">
                  <c:v>11.533334</c:v>
                </c:pt>
                <c:pt idx="1386">
                  <c:v>11.541667</c:v>
                </c:pt>
                <c:pt idx="1387">
                  <c:v>11.55</c:v>
                </c:pt>
                <c:pt idx="1388">
                  <c:v>11.558334</c:v>
                </c:pt>
                <c:pt idx="1389">
                  <c:v>11.566668</c:v>
                </c:pt>
                <c:pt idx="1390">
                  <c:v>11.575001</c:v>
                </c:pt>
                <c:pt idx="1391">
                  <c:v>11.583334000000001</c:v>
                </c:pt>
                <c:pt idx="1392">
                  <c:v>11.591666999999999</c:v>
                </c:pt>
                <c:pt idx="1393">
                  <c:v>11.6</c:v>
                </c:pt>
                <c:pt idx="1394">
                  <c:v>11.608333999999999</c:v>
                </c:pt>
                <c:pt idx="1395">
                  <c:v>11.616667</c:v>
                </c:pt>
                <c:pt idx="1396">
                  <c:v>11.625000999999999</c:v>
                </c:pt>
                <c:pt idx="1397">
                  <c:v>11.633334</c:v>
                </c:pt>
                <c:pt idx="1398">
                  <c:v>11.641667</c:v>
                </c:pt>
                <c:pt idx="1399">
                  <c:v>11.650001</c:v>
                </c:pt>
                <c:pt idx="1400">
                  <c:v>11.658334</c:v>
                </c:pt>
                <c:pt idx="1401">
                  <c:v>11.666667</c:v>
                </c:pt>
                <c:pt idx="1402">
                  <c:v>11.675000000000001</c:v>
                </c:pt>
                <c:pt idx="1403">
                  <c:v>11.683334</c:v>
                </c:pt>
                <c:pt idx="1404">
                  <c:v>11.691668</c:v>
                </c:pt>
                <c:pt idx="1405">
                  <c:v>11.700001</c:v>
                </c:pt>
                <c:pt idx="1406">
                  <c:v>11.708334000000001</c:v>
                </c:pt>
                <c:pt idx="1407">
                  <c:v>11.716666999999999</c:v>
                </c:pt>
                <c:pt idx="1408">
                  <c:v>11.725</c:v>
                </c:pt>
                <c:pt idx="1409">
                  <c:v>11.733333999999999</c:v>
                </c:pt>
                <c:pt idx="1410">
                  <c:v>11.741667</c:v>
                </c:pt>
                <c:pt idx="1411">
                  <c:v>11.750000999999999</c:v>
                </c:pt>
                <c:pt idx="1412">
                  <c:v>11.758334</c:v>
                </c:pt>
                <c:pt idx="1413">
                  <c:v>11.766667</c:v>
                </c:pt>
                <c:pt idx="1414">
                  <c:v>11.775001</c:v>
                </c:pt>
                <c:pt idx="1415">
                  <c:v>11.783334</c:v>
                </c:pt>
                <c:pt idx="1416">
                  <c:v>11.791667</c:v>
                </c:pt>
                <c:pt idx="1417">
                  <c:v>11.8</c:v>
                </c:pt>
                <c:pt idx="1418">
                  <c:v>11.808334</c:v>
                </c:pt>
                <c:pt idx="1419">
                  <c:v>11.816668</c:v>
                </c:pt>
                <c:pt idx="1420">
                  <c:v>11.825001</c:v>
                </c:pt>
                <c:pt idx="1421">
                  <c:v>11.833334000000001</c:v>
                </c:pt>
                <c:pt idx="1422">
                  <c:v>11.841666999999999</c:v>
                </c:pt>
                <c:pt idx="1423">
                  <c:v>11.85</c:v>
                </c:pt>
                <c:pt idx="1424">
                  <c:v>11.858333999999999</c:v>
                </c:pt>
                <c:pt idx="1425">
                  <c:v>11.866667</c:v>
                </c:pt>
                <c:pt idx="1426">
                  <c:v>11.875000999999999</c:v>
                </c:pt>
                <c:pt idx="1427">
                  <c:v>11.883334</c:v>
                </c:pt>
                <c:pt idx="1428">
                  <c:v>11.891667</c:v>
                </c:pt>
                <c:pt idx="1429">
                  <c:v>11.900001</c:v>
                </c:pt>
                <c:pt idx="1430">
                  <c:v>11.908334</c:v>
                </c:pt>
                <c:pt idx="1431">
                  <c:v>11.916667</c:v>
                </c:pt>
                <c:pt idx="1432">
                  <c:v>11.925000000000001</c:v>
                </c:pt>
                <c:pt idx="1433">
                  <c:v>11.933334</c:v>
                </c:pt>
                <c:pt idx="1434">
                  <c:v>11.941668</c:v>
                </c:pt>
                <c:pt idx="1435">
                  <c:v>11.950001</c:v>
                </c:pt>
                <c:pt idx="1436">
                  <c:v>11.958334000000001</c:v>
                </c:pt>
                <c:pt idx="1437">
                  <c:v>11.966666999999999</c:v>
                </c:pt>
                <c:pt idx="1438">
                  <c:v>11.975</c:v>
                </c:pt>
                <c:pt idx="1439">
                  <c:v>11.983333999999999</c:v>
                </c:pt>
                <c:pt idx="1440">
                  <c:v>11.991667</c:v>
                </c:pt>
                <c:pt idx="1441">
                  <c:v>12.000000999999999</c:v>
                </c:pt>
                <c:pt idx="1442">
                  <c:v>12.008334</c:v>
                </c:pt>
                <c:pt idx="1443">
                  <c:v>12.016667</c:v>
                </c:pt>
                <c:pt idx="1444">
                  <c:v>12.025001</c:v>
                </c:pt>
                <c:pt idx="1445">
                  <c:v>12.033334</c:v>
                </c:pt>
                <c:pt idx="1446">
                  <c:v>12.041667</c:v>
                </c:pt>
                <c:pt idx="1447">
                  <c:v>12.05</c:v>
                </c:pt>
                <c:pt idx="1448">
                  <c:v>12.058334</c:v>
                </c:pt>
                <c:pt idx="1449">
                  <c:v>12.066668</c:v>
                </c:pt>
                <c:pt idx="1450">
                  <c:v>12.075001</c:v>
                </c:pt>
                <c:pt idx="1451">
                  <c:v>12.083334000000001</c:v>
                </c:pt>
                <c:pt idx="1452">
                  <c:v>12.091666999999999</c:v>
                </c:pt>
                <c:pt idx="1453">
                  <c:v>12.1</c:v>
                </c:pt>
                <c:pt idx="1454">
                  <c:v>12.108333999999999</c:v>
                </c:pt>
                <c:pt idx="1455">
                  <c:v>12.116668000000001</c:v>
                </c:pt>
                <c:pt idx="1456">
                  <c:v>12.125000999999999</c:v>
                </c:pt>
                <c:pt idx="1457">
                  <c:v>12.133334</c:v>
                </c:pt>
                <c:pt idx="1458">
                  <c:v>12.141667</c:v>
                </c:pt>
                <c:pt idx="1459">
                  <c:v>12.150001</c:v>
                </c:pt>
                <c:pt idx="1460">
                  <c:v>12.158334</c:v>
                </c:pt>
                <c:pt idx="1461">
                  <c:v>12.166667</c:v>
                </c:pt>
                <c:pt idx="1462">
                  <c:v>12.175000000000001</c:v>
                </c:pt>
                <c:pt idx="1463">
                  <c:v>12.183334</c:v>
                </c:pt>
                <c:pt idx="1464">
                  <c:v>12.191668</c:v>
                </c:pt>
                <c:pt idx="1465">
                  <c:v>12.200001</c:v>
                </c:pt>
                <c:pt idx="1466">
                  <c:v>12.208334000000001</c:v>
                </c:pt>
                <c:pt idx="1467">
                  <c:v>12.216666999999999</c:v>
                </c:pt>
                <c:pt idx="1468">
                  <c:v>12.225</c:v>
                </c:pt>
                <c:pt idx="1469">
                  <c:v>12.233333999999999</c:v>
                </c:pt>
                <c:pt idx="1470">
                  <c:v>12.241668000000001</c:v>
                </c:pt>
                <c:pt idx="1471">
                  <c:v>12.250000999999999</c:v>
                </c:pt>
                <c:pt idx="1472">
                  <c:v>12.258334</c:v>
                </c:pt>
                <c:pt idx="1473">
                  <c:v>12.266667</c:v>
                </c:pt>
                <c:pt idx="1474">
                  <c:v>12.275001</c:v>
                </c:pt>
                <c:pt idx="1475">
                  <c:v>12.283334</c:v>
                </c:pt>
                <c:pt idx="1476">
                  <c:v>12.291667</c:v>
                </c:pt>
                <c:pt idx="1477">
                  <c:v>12.3</c:v>
                </c:pt>
                <c:pt idx="1478">
                  <c:v>12.308334</c:v>
                </c:pt>
                <c:pt idx="1479">
                  <c:v>12.316668</c:v>
                </c:pt>
                <c:pt idx="1480">
                  <c:v>12.325001</c:v>
                </c:pt>
                <c:pt idx="1481">
                  <c:v>12.333334000000001</c:v>
                </c:pt>
                <c:pt idx="1482">
                  <c:v>12.341666999999999</c:v>
                </c:pt>
                <c:pt idx="1483">
                  <c:v>12.35</c:v>
                </c:pt>
                <c:pt idx="1484">
                  <c:v>12.358333999999999</c:v>
                </c:pt>
                <c:pt idx="1485">
                  <c:v>12.366668000000001</c:v>
                </c:pt>
                <c:pt idx="1486">
                  <c:v>12.375000999999999</c:v>
                </c:pt>
                <c:pt idx="1487">
                  <c:v>12.383334</c:v>
                </c:pt>
                <c:pt idx="1488">
                  <c:v>12.391667</c:v>
                </c:pt>
                <c:pt idx="1489">
                  <c:v>12.400001</c:v>
                </c:pt>
                <c:pt idx="1490">
                  <c:v>12.408334</c:v>
                </c:pt>
                <c:pt idx="1491">
                  <c:v>12.416667</c:v>
                </c:pt>
                <c:pt idx="1492">
                  <c:v>12.425000000000001</c:v>
                </c:pt>
                <c:pt idx="1493">
                  <c:v>12.433334</c:v>
                </c:pt>
                <c:pt idx="1494">
                  <c:v>12.441668</c:v>
                </c:pt>
                <c:pt idx="1495">
                  <c:v>12.450001</c:v>
                </c:pt>
                <c:pt idx="1496">
                  <c:v>12.458334000000001</c:v>
                </c:pt>
                <c:pt idx="1497">
                  <c:v>12.466666999999999</c:v>
                </c:pt>
                <c:pt idx="1498">
                  <c:v>12.475</c:v>
                </c:pt>
                <c:pt idx="1499">
                  <c:v>12.483333999999999</c:v>
                </c:pt>
                <c:pt idx="1500">
                  <c:v>12.491668000000001</c:v>
                </c:pt>
                <c:pt idx="1501">
                  <c:v>12.500000999999999</c:v>
                </c:pt>
                <c:pt idx="1502">
                  <c:v>12.508334</c:v>
                </c:pt>
                <c:pt idx="1503">
                  <c:v>12.516667</c:v>
                </c:pt>
                <c:pt idx="1504">
                  <c:v>12.525001</c:v>
                </c:pt>
                <c:pt idx="1505">
                  <c:v>12.533334</c:v>
                </c:pt>
                <c:pt idx="1506">
                  <c:v>12.541667</c:v>
                </c:pt>
                <c:pt idx="1507">
                  <c:v>12.55</c:v>
                </c:pt>
                <c:pt idx="1508">
                  <c:v>12.558334</c:v>
                </c:pt>
                <c:pt idx="1509">
                  <c:v>12.566668</c:v>
                </c:pt>
                <c:pt idx="1510">
                  <c:v>12.575001</c:v>
                </c:pt>
                <c:pt idx="1511">
                  <c:v>12.583334000000001</c:v>
                </c:pt>
                <c:pt idx="1512">
                  <c:v>12.591666999999999</c:v>
                </c:pt>
                <c:pt idx="1513">
                  <c:v>12.6</c:v>
                </c:pt>
                <c:pt idx="1514">
                  <c:v>12.608333999999999</c:v>
                </c:pt>
                <c:pt idx="1515">
                  <c:v>12.616668000000001</c:v>
                </c:pt>
                <c:pt idx="1516">
                  <c:v>12.625000999999999</c:v>
                </c:pt>
                <c:pt idx="1517">
                  <c:v>12.633334</c:v>
                </c:pt>
                <c:pt idx="1518">
                  <c:v>12.641667</c:v>
                </c:pt>
                <c:pt idx="1519">
                  <c:v>12.650001</c:v>
                </c:pt>
                <c:pt idx="1520">
                  <c:v>12.658334</c:v>
                </c:pt>
                <c:pt idx="1521">
                  <c:v>12.666667</c:v>
                </c:pt>
                <c:pt idx="1522">
                  <c:v>12.675000000000001</c:v>
                </c:pt>
                <c:pt idx="1523">
                  <c:v>12.683334</c:v>
                </c:pt>
                <c:pt idx="1524">
                  <c:v>12.691668</c:v>
                </c:pt>
                <c:pt idx="1525">
                  <c:v>12.700001</c:v>
                </c:pt>
                <c:pt idx="1526">
                  <c:v>12.708334000000001</c:v>
                </c:pt>
                <c:pt idx="1527">
                  <c:v>12.716666999999999</c:v>
                </c:pt>
                <c:pt idx="1528">
                  <c:v>12.725</c:v>
                </c:pt>
                <c:pt idx="1529">
                  <c:v>12.733333999999999</c:v>
                </c:pt>
                <c:pt idx="1530">
                  <c:v>12.741668000000001</c:v>
                </c:pt>
                <c:pt idx="1531">
                  <c:v>12.750000999999999</c:v>
                </c:pt>
                <c:pt idx="1532">
                  <c:v>12.758334</c:v>
                </c:pt>
                <c:pt idx="1533">
                  <c:v>12.766667</c:v>
                </c:pt>
                <c:pt idx="1534">
                  <c:v>12.775001</c:v>
                </c:pt>
                <c:pt idx="1535">
                  <c:v>12.783334</c:v>
                </c:pt>
                <c:pt idx="1536">
                  <c:v>12.791667</c:v>
                </c:pt>
                <c:pt idx="1537">
                  <c:v>12.8</c:v>
                </c:pt>
                <c:pt idx="1538">
                  <c:v>12.808334</c:v>
                </c:pt>
                <c:pt idx="1539">
                  <c:v>12.816668</c:v>
                </c:pt>
                <c:pt idx="1540">
                  <c:v>12.825001</c:v>
                </c:pt>
                <c:pt idx="1541">
                  <c:v>12.833334000000001</c:v>
                </c:pt>
                <c:pt idx="1542">
                  <c:v>12.841666999999999</c:v>
                </c:pt>
                <c:pt idx="1543">
                  <c:v>12.85</c:v>
                </c:pt>
                <c:pt idx="1544">
                  <c:v>12.858333999999999</c:v>
                </c:pt>
                <c:pt idx="1545">
                  <c:v>12.866668000000001</c:v>
                </c:pt>
                <c:pt idx="1546">
                  <c:v>12.875000999999999</c:v>
                </c:pt>
                <c:pt idx="1547">
                  <c:v>12.883334</c:v>
                </c:pt>
                <c:pt idx="1548">
                  <c:v>12.891667</c:v>
                </c:pt>
                <c:pt idx="1549">
                  <c:v>12.900001</c:v>
                </c:pt>
                <c:pt idx="1550">
                  <c:v>12.908334</c:v>
                </c:pt>
                <c:pt idx="1551">
                  <c:v>12.916667</c:v>
                </c:pt>
                <c:pt idx="1552">
                  <c:v>12.925000000000001</c:v>
                </c:pt>
                <c:pt idx="1553">
                  <c:v>12.933334</c:v>
                </c:pt>
                <c:pt idx="1554">
                  <c:v>12.941668</c:v>
                </c:pt>
                <c:pt idx="1555">
                  <c:v>12.950001</c:v>
                </c:pt>
                <c:pt idx="1556">
                  <c:v>12.958334000000001</c:v>
                </c:pt>
                <c:pt idx="1557">
                  <c:v>12.966666999999999</c:v>
                </c:pt>
                <c:pt idx="1558">
                  <c:v>12.975</c:v>
                </c:pt>
                <c:pt idx="1559">
                  <c:v>12.983333999999999</c:v>
                </c:pt>
                <c:pt idx="1560">
                  <c:v>12.991668000000001</c:v>
                </c:pt>
                <c:pt idx="1561">
                  <c:v>13.000000999999999</c:v>
                </c:pt>
                <c:pt idx="1562">
                  <c:v>13.008334</c:v>
                </c:pt>
                <c:pt idx="1563">
                  <c:v>13.016667</c:v>
                </c:pt>
                <c:pt idx="1564">
                  <c:v>13.025001</c:v>
                </c:pt>
                <c:pt idx="1565">
                  <c:v>13.033334</c:v>
                </c:pt>
                <c:pt idx="1566">
                  <c:v>13.041667</c:v>
                </c:pt>
                <c:pt idx="1567">
                  <c:v>13.05</c:v>
                </c:pt>
                <c:pt idx="1568">
                  <c:v>13.058334</c:v>
                </c:pt>
                <c:pt idx="1569">
                  <c:v>13.066668</c:v>
                </c:pt>
                <c:pt idx="1570">
                  <c:v>13.075001</c:v>
                </c:pt>
                <c:pt idx="1571">
                  <c:v>13.083334000000001</c:v>
                </c:pt>
                <c:pt idx="1572">
                  <c:v>13.091666999999999</c:v>
                </c:pt>
                <c:pt idx="1573">
                  <c:v>13.1</c:v>
                </c:pt>
                <c:pt idx="1574">
                  <c:v>13.108333999999999</c:v>
                </c:pt>
                <c:pt idx="1575">
                  <c:v>13.116668000000001</c:v>
                </c:pt>
                <c:pt idx="1576">
                  <c:v>13.125000999999999</c:v>
                </c:pt>
                <c:pt idx="1577">
                  <c:v>13.133334</c:v>
                </c:pt>
                <c:pt idx="1578">
                  <c:v>13.141667</c:v>
                </c:pt>
                <c:pt idx="1579">
                  <c:v>13.150001</c:v>
                </c:pt>
                <c:pt idx="1580">
                  <c:v>13.158334</c:v>
                </c:pt>
                <c:pt idx="1581">
                  <c:v>13.166667</c:v>
                </c:pt>
                <c:pt idx="1582">
                  <c:v>13.175000000000001</c:v>
                </c:pt>
                <c:pt idx="1583">
                  <c:v>13.183334</c:v>
                </c:pt>
                <c:pt idx="1584">
                  <c:v>13.191668</c:v>
                </c:pt>
                <c:pt idx="1585">
                  <c:v>13.200001</c:v>
                </c:pt>
                <c:pt idx="1586">
                  <c:v>13.208334000000001</c:v>
                </c:pt>
                <c:pt idx="1587">
                  <c:v>13.216666999999999</c:v>
                </c:pt>
                <c:pt idx="1588">
                  <c:v>13.225</c:v>
                </c:pt>
                <c:pt idx="1589">
                  <c:v>13.233333999999999</c:v>
                </c:pt>
                <c:pt idx="1590">
                  <c:v>13.241668000000001</c:v>
                </c:pt>
                <c:pt idx="1591">
                  <c:v>13.250000999999999</c:v>
                </c:pt>
                <c:pt idx="1592">
                  <c:v>13.258334</c:v>
                </c:pt>
                <c:pt idx="1593">
                  <c:v>13.266667</c:v>
                </c:pt>
                <c:pt idx="1594">
                  <c:v>13.275001</c:v>
                </c:pt>
                <c:pt idx="1595">
                  <c:v>13.283334</c:v>
                </c:pt>
                <c:pt idx="1596">
                  <c:v>13.291667</c:v>
                </c:pt>
                <c:pt idx="1597">
                  <c:v>13.300001</c:v>
                </c:pt>
                <c:pt idx="1598">
                  <c:v>13.308334</c:v>
                </c:pt>
                <c:pt idx="1599">
                  <c:v>13.316668</c:v>
                </c:pt>
                <c:pt idx="1600">
                  <c:v>13.325001</c:v>
                </c:pt>
                <c:pt idx="1601">
                  <c:v>13.333334000000001</c:v>
                </c:pt>
                <c:pt idx="1602">
                  <c:v>13.341666999999999</c:v>
                </c:pt>
                <c:pt idx="1603">
                  <c:v>13.35</c:v>
                </c:pt>
                <c:pt idx="1604">
                  <c:v>13.358333999999999</c:v>
                </c:pt>
                <c:pt idx="1605">
                  <c:v>13.366668000000001</c:v>
                </c:pt>
                <c:pt idx="1606">
                  <c:v>13.375000999999999</c:v>
                </c:pt>
                <c:pt idx="1607">
                  <c:v>13.383334</c:v>
                </c:pt>
                <c:pt idx="1608">
                  <c:v>13.391667</c:v>
                </c:pt>
                <c:pt idx="1609">
                  <c:v>13.400001</c:v>
                </c:pt>
                <c:pt idx="1610">
                  <c:v>13.408334</c:v>
                </c:pt>
                <c:pt idx="1611">
                  <c:v>13.416667</c:v>
                </c:pt>
                <c:pt idx="1612">
                  <c:v>13.425001</c:v>
                </c:pt>
                <c:pt idx="1613">
                  <c:v>13.433334</c:v>
                </c:pt>
                <c:pt idx="1614">
                  <c:v>13.441668</c:v>
                </c:pt>
                <c:pt idx="1615">
                  <c:v>13.450001</c:v>
                </c:pt>
                <c:pt idx="1616">
                  <c:v>13.458334000000001</c:v>
                </c:pt>
                <c:pt idx="1617">
                  <c:v>13.466666999999999</c:v>
                </c:pt>
                <c:pt idx="1618">
                  <c:v>13.475</c:v>
                </c:pt>
                <c:pt idx="1619">
                  <c:v>13.483333999999999</c:v>
                </c:pt>
                <c:pt idx="1620">
                  <c:v>13.491668000000001</c:v>
                </c:pt>
                <c:pt idx="1621">
                  <c:v>13.500000999999999</c:v>
                </c:pt>
                <c:pt idx="1622">
                  <c:v>13.508334</c:v>
                </c:pt>
                <c:pt idx="1623">
                  <c:v>13.516667</c:v>
                </c:pt>
                <c:pt idx="1624">
                  <c:v>13.525001</c:v>
                </c:pt>
                <c:pt idx="1625">
                  <c:v>13.533334</c:v>
                </c:pt>
                <c:pt idx="1626">
                  <c:v>13.541667</c:v>
                </c:pt>
                <c:pt idx="1627">
                  <c:v>13.550001</c:v>
                </c:pt>
                <c:pt idx="1628">
                  <c:v>13.558334</c:v>
                </c:pt>
                <c:pt idx="1629">
                  <c:v>13.566668</c:v>
                </c:pt>
                <c:pt idx="1630">
                  <c:v>13.575001</c:v>
                </c:pt>
                <c:pt idx="1631">
                  <c:v>13.583334000000001</c:v>
                </c:pt>
                <c:pt idx="1632">
                  <c:v>13.591666999999999</c:v>
                </c:pt>
                <c:pt idx="1633">
                  <c:v>13.6</c:v>
                </c:pt>
                <c:pt idx="1634">
                  <c:v>13.608333999999999</c:v>
                </c:pt>
                <c:pt idx="1635">
                  <c:v>13.616668000000001</c:v>
                </c:pt>
                <c:pt idx="1636">
                  <c:v>13.625000999999999</c:v>
                </c:pt>
                <c:pt idx="1637">
                  <c:v>13.633334</c:v>
                </c:pt>
                <c:pt idx="1638">
                  <c:v>13.641667</c:v>
                </c:pt>
                <c:pt idx="1639">
                  <c:v>13.650001</c:v>
                </c:pt>
                <c:pt idx="1640">
                  <c:v>13.658334</c:v>
                </c:pt>
                <c:pt idx="1641">
                  <c:v>13.666667</c:v>
                </c:pt>
                <c:pt idx="1642">
                  <c:v>13.675001</c:v>
                </c:pt>
                <c:pt idx="1643">
                  <c:v>13.683334</c:v>
                </c:pt>
                <c:pt idx="1644">
                  <c:v>13.691668</c:v>
                </c:pt>
                <c:pt idx="1645">
                  <c:v>13.700001</c:v>
                </c:pt>
                <c:pt idx="1646">
                  <c:v>13.708334000000001</c:v>
                </c:pt>
                <c:pt idx="1647">
                  <c:v>13.716666999999999</c:v>
                </c:pt>
                <c:pt idx="1648">
                  <c:v>13.725</c:v>
                </c:pt>
                <c:pt idx="1649">
                  <c:v>13.733333999999999</c:v>
                </c:pt>
                <c:pt idx="1650">
                  <c:v>13.741668000000001</c:v>
                </c:pt>
                <c:pt idx="1651">
                  <c:v>13.750000999999999</c:v>
                </c:pt>
                <c:pt idx="1652">
                  <c:v>13.758334</c:v>
                </c:pt>
                <c:pt idx="1653">
                  <c:v>13.766667</c:v>
                </c:pt>
                <c:pt idx="1654">
                  <c:v>13.775001</c:v>
                </c:pt>
                <c:pt idx="1655">
                  <c:v>13.783334</c:v>
                </c:pt>
                <c:pt idx="1656">
                  <c:v>13.791667</c:v>
                </c:pt>
                <c:pt idx="1657">
                  <c:v>13.800001</c:v>
                </c:pt>
                <c:pt idx="1658">
                  <c:v>13.808334</c:v>
                </c:pt>
                <c:pt idx="1659">
                  <c:v>13.816668</c:v>
                </c:pt>
                <c:pt idx="1660">
                  <c:v>13.825001</c:v>
                </c:pt>
                <c:pt idx="1661">
                  <c:v>13.833334000000001</c:v>
                </c:pt>
                <c:pt idx="1662">
                  <c:v>13.841666999999999</c:v>
                </c:pt>
                <c:pt idx="1663">
                  <c:v>13.85</c:v>
                </c:pt>
                <c:pt idx="1664">
                  <c:v>13.858333999999999</c:v>
                </c:pt>
                <c:pt idx="1665">
                  <c:v>13.866668000000001</c:v>
                </c:pt>
                <c:pt idx="1666">
                  <c:v>13.875000999999999</c:v>
                </c:pt>
                <c:pt idx="1667">
                  <c:v>13.883334</c:v>
                </c:pt>
                <c:pt idx="1668">
                  <c:v>13.891667</c:v>
                </c:pt>
                <c:pt idx="1669">
                  <c:v>13.900001</c:v>
                </c:pt>
                <c:pt idx="1670">
                  <c:v>13.908334</c:v>
                </c:pt>
                <c:pt idx="1671">
                  <c:v>13.916667</c:v>
                </c:pt>
                <c:pt idx="1672">
                  <c:v>13.925001</c:v>
                </c:pt>
                <c:pt idx="1673">
                  <c:v>13.933334</c:v>
                </c:pt>
                <c:pt idx="1674">
                  <c:v>13.941668</c:v>
                </c:pt>
                <c:pt idx="1675">
                  <c:v>13.950001</c:v>
                </c:pt>
                <c:pt idx="1676">
                  <c:v>13.958334000000001</c:v>
                </c:pt>
                <c:pt idx="1677">
                  <c:v>13.966666999999999</c:v>
                </c:pt>
                <c:pt idx="1678">
                  <c:v>13.975</c:v>
                </c:pt>
                <c:pt idx="1679">
                  <c:v>13.983333999999999</c:v>
                </c:pt>
                <c:pt idx="1680">
                  <c:v>13.991668000000001</c:v>
                </c:pt>
                <c:pt idx="1681">
                  <c:v>14.000000999999999</c:v>
                </c:pt>
                <c:pt idx="1682">
                  <c:v>14.008334</c:v>
                </c:pt>
                <c:pt idx="1683">
                  <c:v>14.016667</c:v>
                </c:pt>
                <c:pt idx="1684">
                  <c:v>14.025001</c:v>
                </c:pt>
                <c:pt idx="1685">
                  <c:v>14.033334</c:v>
                </c:pt>
                <c:pt idx="1686">
                  <c:v>14.041667</c:v>
                </c:pt>
                <c:pt idx="1687">
                  <c:v>14.050001</c:v>
                </c:pt>
                <c:pt idx="1688">
                  <c:v>14.058334</c:v>
                </c:pt>
                <c:pt idx="1689">
                  <c:v>14.066668</c:v>
                </c:pt>
                <c:pt idx="1690">
                  <c:v>14.075001</c:v>
                </c:pt>
                <c:pt idx="1691">
                  <c:v>14.083334000000001</c:v>
                </c:pt>
                <c:pt idx="1692">
                  <c:v>14.091666999999999</c:v>
                </c:pt>
                <c:pt idx="1693">
                  <c:v>14.1</c:v>
                </c:pt>
                <c:pt idx="1694">
                  <c:v>14.108333999999999</c:v>
                </c:pt>
                <c:pt idx="1695">
                  <c:v>14.116668000000001</c:v>
                </c:pt>
                <c:pt idx="1696">
                  <c:v>14.125000999999999</c:v>
                </c:pt>
                <c:pt idx="1697">
                  <c:v>14.133334</c:v>
                </c:pt>
                <c:pt idx="1698">
                  <c:v>14.141667</c:v>
                </c:pt>
                <c:pt idx="1699">
                  <c:v>14.150001</c:v>
                </c:pt>
                <c:pt idx="1700">
                  <c:v>14.158334</c:v>
                </c:pt>
                <c:pt idx="1701">
                  <c:v>14.166667</c:v>
                </c:pt>
                <c:pt idx="1702">
                  <c:v>14.175001</c:v>
                </c:pt>
                <c:pt idx="1703">
                  <c:v>14.183334</c:v>
                </c:pt>
                <c:pt idx="1704">
                  <c:v>14.191668</c:v>
                </c:pt>
                <c:pt idx="1705">
                  <c:v>14.200001</c:v>
                </c:pt>
                <c:pt idx="1706">
                  <c:v>14.208334000000001</c:v>
                </c:pt>
                <c:pt idx="1707">
                  <c:v>14.216666999999999</c:v>
                </c:pt>
                <c:pt idx="1708">
                  <c:v>14.225</c:v>
                </c:pt>
                <c:pt idx="1709">
                  <c:v>14.233333999999999</c:v>
                </c:pt>
                <c:pt idx="1710">
                  <c:v>14.241668000000001</c:v>
                </c:pt>
                <c:pt idx="1711">
                  <c:v>14.250000999999999</c:v>
                </c:pt>
                <c:pt idx="1712">
                  <c:v>14.258334</c:v>
                </c:pt>
                <c:pt idx="1713">
                  <c:v>14.266667</c:v>
                </c:pt>
                <c:pt idx="1714">
                  <c:v>14.275001</c:v>
                </c:pt>
                <c:pt idx="1715">
                  <c:v>14.283334</c:v>
                </c:pt>
                <c:pt idx="1716">
                  <c:v>14.291667</c:v>
                </c:pt>
                <c:pt idx="1717">
                  <c:v>14.300001</c:v>
                </c:pt>
                <c:pt idx="1718">
                  <c:v>14.308334</c:v>
                </c:pt>
                <c:pt idx="1719">
                  <c:v>14.316668</c:v>
                </c:pt>
                <c:pt idx="1720">
                  <c:v>14.325001</c:v>
                </c:pt>
                <c:pt idx="1721">
                  <c:v>14.333334000000001</c:v>
                </c:pt>
                <c:pt idx="1722">
                  <c:v>14.341666999999999</c:v>
                </c:pt>
                <c:pt idx="1723">
                  <c:v>14.35</c:v>
                </c:pt>
                <c:pt idx="1724">
                  <c:v>14.358333999999999</c:v>
                </c:pt>
                <c:pt idx="1725">
                  <c:v>14.366668000000001</c:v>
                </c:pt>
                <c:pt idx="1726">
                  <c:v>14.375000999999999</c:v>
                </c:pt>
                <c:pt idx="1727">
                  <c:v>14.383334</c:v>
                </c:pt>
                <c:pt idx="1728">
                  <c:v>14.391667</c:v>
                </c:pt>
                <c:pt idx="1729">
                  <c:v>14.400001</c:v>
                </c:pt>
                <c:pt idx="1730">
                  <c:v>14.408334</c:v>
                </c:pt>
                <c:pt idx="1731">
                  <c:v>14.416667</c:v>
                </c:pt>
                <c:pt idx="1732">
                  <c:v>14.425001</c:v>
                </c:pt>
                <c:pt idx="1733">
                  <c:v>14.433334</c:v>
                </c:pt>
                <c:pt idx="1734">
                  <c:v>14.441668</c:v>
                </c:pt>
                <c:pt idx="1735">
                  <c:v>14.450001</c:v>
                </c:pt>
                <c:pt idx="1736">
                  <c:v>14.458334000000001</c:v>
                </c:pt>
                <c:pt idx="1737">
                  <c:v>14.466666999999999</c:v>
                </c:pt>
                <c:pt idx="1738">
                  <c:v>14.475</c:v>
                </c:pt>
                <c:pt idx="1739">
                  <c:v>14.483333999999999</c:v>
                </c:pt>
                <c:pt idx="1740">
                  <c:v>14.491668000000001</c:v>
                </c:pt>
                <c:pt idx="1741">
                  <c:v>14.500000999999999</c:v>
                </c:pt>
                <c:pt idx="1742">
                  <c:v>14.508334</c:v>
                </c:pt>
                <c:pt idx="1743">
                  <c:v>14.516667</c:v>
                </c:pt>
                <c:pt idx="1744">
                  <c:v>14.525001</c:v>
                </c:pt>
                <c:pt idx="1745">
                  <c:v>14.533334</c:v>
                </c:pt>
                <c:pt idx="1746">
                  <c:v>14.541667</c:v>
                </c:pt>
                <c:pt idx="1747">
                  <c:v>14.550001</c:v>
                </c:pt>
                <c:pt idx="1748">
                  <c:v>14.558334</c:v>
                </c:pt>
                <c:pt idx="1749">
                  <c:v>14.566668</c:v>
                </c:pt>
                <c:pt idx="1750">
                  <c:v>14.575001</c:v>
                </c:pt>
                <c:pt idx="1751">
                  <c:v>14.583334000000001</c:v>
                </c:pt>
                <c:pt idx="1752">
                  <c:v>14.591666999999999</c:v>
                </c:pt>
                <c:pt idx="1753">
                  <c:v>14.6</c:v>
                </c:pt>
                <c:pt idx="1754">
                  <c:v>14.608335</c:v>
                </c:pt>
                <c:pt idx="1755">
                  <c:v>14.616668000000001</c:v>
                </c:pt>
                <c:pt idx="1756">
                  <c:v>14.625000999999999</c:v>
                </c:pt>
                <c:pt idx="1757">
                  <c:v>14.633334</c:v>
                </c:pt>
                <c:pt idx="1758">
                  <c:v>14.641667</c:v>
                </c:pt>
                <c:pt idx="1759">
                  <c:v>14.650001</c:v>
                </c:pt>
                <c:pt idx="1760">
                  <c:v>14.658334</c:v>
                </c:pt>
                <c:pt idx="1761">
                  <c:v>14.666667</c:v>
                </c:pt>
                <c:pt idx="1762">
                  <c:v>14.675001</c:v>
                </c:pt>
                <c:pt idx="1763">
                  <c:v>14.683334</c:v>
                </c:pt>
                <c:pt idx="1764">
                  <c:v>14.691668</c:v>
                </c:pt>
                <c:pt idx="1765">
                  <c:v>14.700001</c:v>
                </c:pt>
                <c:pt idx="1766">
                  <c:v>14.708334000000001</c:v>
                </c:pt>
                <c:pt idx="1767">
                  <c:v>14.716666999999999</c:v>
                </c:pt>
                <c:pt idx="1768">
                  <c:v>14.725</c:v>
                </c:pt>
                <c:pt idx="1769">
                  <c:v>14.733335</c:v>
                </c:pt>
                <c:pt idx="1770">
                  <c:v>14.741668000000001</c:v>
                </c:pt>
                <c:pt idx="1771">
                  <c:v>14.750000999999999</c:v>
                </c:pt>
                <c:pt idx="1772">
                  <c:v>14.758334</c:v>
                </c:pt>
                <c:pt idx="1773">
                  <c:v>14.766667</c:v>
                </c:pt>
                <c:pt idx="1774">
                  <c:v>14.775001</c:v>
                </c:pt>
                <c:pt idx="1775">
                  <c:v>14.783334</c:v>
                </c:pt>
                <c:pt idx="1776">
                  <c:v>14.791667</c:v>
                </c:pt>
                <c:pt idx="1777">
                  <c:v>14.800001</c:v>
                </c:pt>
                <c:pt idx="1778">
                  <c:v>14.808334</c:v>
                </c:pt>
                <c:pt idx="1779">
                  <c:v>14.816668</c:v>
                </c:pt>
                <c:pt idx="1780">
                  <c:v>14.825001</c:v>
                </c:pt>
                <c:pt idx="1781">
                  <c:v>14.833334000000001</c:v>
                </c:pt>
                <c:pt idx="1782">
                  <c:v>14.841666999999999</c:v>
                </c:pt>
                <c:pt idx="1783">
                  <c:v>14.85</c:v>
                </c:pt>
                <c:pt idx="1784">
                  <c:v>14.858335</c:v>
                </c:pt>
                <c:pt idx="1785">
                  <c:v>14.866668000000001</c:v>
                </c:pt>
                <c:pt idx="1786">
                  <c:v>14.875000999999999</c:v>
                </c:pt>
                <c:pt idx="1787">
                  <c:v>14.883334</c:v>
                </c:pt>
                <c:pt idx="1788">
                  <c:v>14.891667</c:v>
                </c:pt>
                <c:pt idx="1789">
                  <c:v>14.900001</c:v>
                </c:pt>
                <c:pt idx="1790">
                  <c:v>14.908334</c:v>
                </c:pt>
                <c:pt idx="1791">
                  <c:v>14.916667</c:v>
                </c:pt>
                <c:pt idx="1792">
                  <c:v>14.925001</c:v>
                </c:pt>
                <c:pt idx="1793">
                  <c:v>14.933334</c:v>
                </c:pt>
                <c:pt idx="1794">
                  <c:v>14.941668</c:v>
                </c:pt>
                <c:pt idx="1795">
                  <c:v>14.950001</c:v>
                </c:pt>
                <c:pt idx="1796">
                  <c:v>14.958334000000001</c:v>
                </c:pt>
                <c:pt idx="1797">
                  <c:v>14.966666999999999</c:v>
                </c:pt>
                <c:pt idx="1798">
                  <c:v>14.975</c:v>
                </c:pt>
                <c:pt idx="1799">
                  <c:v>14.983335</c:v>
                </c:pt>
                <c:pt idx="1800">
                  <c:v>14.991668000000001</c:v>
                </c:pt>
                <c:pt idx="1801">
                  <c:v>15.000000999999999</c:v>
                </c:pt>
                <c:pt idx="1802">
                  <c:v>15.008334</c:v>
                </c:pt>
                <c:pt idx="1803">
                  <c:v>15.016667</c:v>
                </c:pt>
                <c:pt idx="1804">
                  <c:v>15.025001</c:v>
                </c:pt>
                <c:pt idx="1805">
                  <c:v>15.033334</c:v>
                </c:pt>
                <c:pt idx="1806">
                  <c:v>15.041667</c:v>
                </c:pt>
                <c:pt idx="1807">
                  <c:v>15.050001</c:v>
                </c:pt>
                <c:pt idx="1808">
                  <c:v>15.058334</c:v>
                </c:pt>
                <c:pt idx="1809">
                  <c:v>15.066668</c:v>
                </c:pt>
                <c:pt idx="1810">
                  <c:v>15.075001</c:v>
                </c:pt>
                <c:pt idx="1811">
                  <c:v>15.083334000000001</c:v>
                </c:pt>
                <c:pt idx="1812">
                  <c:v>15.091666999999999</c:v>
                </c:pt>
                <c:pt idx="1813">
                  <c:v>15.1</c:v>
                </c:pt>
                <c:pt idx="1814">
                  <c:v>15.108335</c:v>
                </c:pt>
                <c:pt idx="1815">
                  <c:v>15.116668000000001</c:v>
                </c:pt>
                <c:pt idx="1816">
                  <c:v>15.125000999999999</c:v>
                </c:pt>
                <c:pt idx="1817">
                  <c:v>15.133334</c:v>
                </c:pt>
                <c:pt idx="1818">
                  <c:v>15.141667</c:v>
                </c:pt>
                <c:pt idx="1819">
                  <c:v>15.150001</c:v>
                </c:pt>
                <c:pt idx="1820">
                  <c:v>15.158334</c:v>
                </c:pt>
                <c:pt idx="1821">
                  <c:v>15.166667</c:v>
                </c:pt>
                <c:pt idx="1822">
                  <c:v>15.175001</c:v>
                </c:pt>
                <c:pt idx="1823">
                  <c:v>15.183334</c:v>
                </c:pt>
                <c:pt idx="1824">
                  <c:v>15.191668</c:v>
                </c:pt>
                <c:pt idx="1825">
                  <c:v>15.200001</c:v>
                </c:pt>
                <c:pt idx="1826">
                  <c:v>15.208334000000001</c:v>
                </c:pt>
                <c:pt idx="1827">
                  <c:v>15.216666999999999</c:v>
                </c:pt>
                <c:pt idx="1828">
                  <c:v>15.225</c:v>
                </c:pt>
                <c:pt idx="1829">
                  <c:v>15.233335</c:v>
                </c:pt>
                <c:pt idx="1830">
                  <c:v>15.241668000000001</c:v>
                </c:pt>
                <c:pt idx="1831">
                  <c:v>15.250000999999999</c:v>
                </c:pt>
                <c:pt idx="1832">
                  <c:v>15.258334</c:v>
                </c:pt>
                <c:pt idx="1833">
                  <c:v>15.266667</c:v>
                </c:pt>
                <c:pt idx="1834">
                  <c:v>15.275001</c:v>
                </c:pt>
                <c:pt idx="1835">
                  <c:v>15.283334</c:v>
                </c:pt>
                <c:pt idx="1836">
                  <c:v>15.291667</c:v>
                </c:pt>
                <c:pt idx="1837">
                  <c:v>15.300001</c:v>
                </c:pt>
                <c:pt idx="1838">
                  <c:v>15.308334</c:v>
                </c:pt>
                <c:pt idx="1839">
                  <c:v>15.316668</c:v>
                </c:pt>
                <c:pt idx="1840">
                  <c:v>15.325001</c:v>
                </c:pt>
                <c:pt idx="1841">
                  <c:v>15.333334000000001</c:v>
                </c:pt>
                <c:pt idx="1842">
                  <c:v>15.341666999999999</c:v>
                </c:pt>
                <c:pt idx="1843">
                  <c:v>15.35</c:v>
                </c:pt>
                <c:pt idx="1844">
                  <c:v>15.358335</c:v>
                </c:pt>
                <c:pt idx="1845">
                  <c:v>15.366668000000001</c:v>
                </c:pt>
                <c:pt idx="1846">
                  <c:v>15.375000999999999</c:v>
                </c:pt>
                <c:pt idx="1847">
                  <c:v>15.383334</c:v>
                </c:pt>
                <c:pt idx="1848">
                  <c:v>15.391667</c:v>
                </c:pt>
                <c:pt idx="1849">
                  <c:v>15.400001</c:v>
                </c:pt>
                <c:pt idx="1850">
                  <c:v>15.408334</c:v>
                </c:pt>
                <c:pt idx="1851">
                  <c:v>15.416667</c:v>
                </c:pt>
                <c:pt idx="1852">
                  <c:v>15.425001</c:v>
                </c:pt>
                <c:pt idx="1853">
                  <c:v>15.433334</c:v>
                </c:pt>
                <c:pt idx="1854">
                  <c:v>15.441668</c:v>
                </c:pt>
                <c:pt idx="1855">
                  <c:v>15.450001</c:v>
                </c:pt>
                <c:pt idx="1856">
                  <c:v>15.458334000000001</c:v>
                </c:pt>
                <c:pt idx="1857">
                  <c:v>15.466666999999999</c:v>
                </c:pt>
                <c:pt idx="1858">
                  <c:v>15.475</c:v>
                </c:pt>
                <c:pt idx="1859">
                  <c:v>15.483335</c:v>
                </c:pt>
                <c:pt idx="1860">
                  <c:v>15.491668000000001</c:v>
                </c:pt>
                <c:pt idx="1861">
                  <c:v>15.500000999999999</c:v>
                </c:pt>
                <c:pt idx="1862">
                  <c:v>15.508334</c:v>
                </c:pt>
                <c:pt idx="1863">
                  <c:v>15.516667</c:v>
                </c:pt>
                <c:pt idx="1864">
                  <c:v>15.525001</c:v>
                </c:pt>
                <c:pt idx="1865">
                  <c:v>15.533334</c:v>
                </c:pt>
                <c:pt idx="1866">
                  <c:v>15.541667</c:v>
                </c:pt>
                <c:pt idx="1867">
                  <c:v>15.550001</c:v>
                </c:pt>
                <c:pt idx="1868">
                  <c:v>15.558334</c:v>
                </c:pt>
                <c:pt idx="1869">
                  <c:v>15.566668</c:v>
                </c:pt>
                <c:pt idx="1870">
                  <c:v>15.575001</c:v>
                </c:pt>
                <c:pt idx="1871">
                  <c:v>15.583334000000001</c:v>
                </c:pt>
                <c:pt idx="1872">
                  <c:v>15.591666999999999</c:v>
                </c:pt>
                <c:pt idx="1873">
                  <c:v>15.6</c:v>
                </c:pt>
                <c:pt idx="1874">
                  <c:v>15.608335</c:v>
                </c:pt>
                <c:pt idx="1875">
                  <c:v>15.616668000000001</c:v>
                </c:pt>
                <c:pt idx="1876">
                  <c:v>15.625000999999999</c:v>
                </c:pt>
                <c:pt idx="1877">
                  <c:v>15.633334</c:v>
                </c:pt>
                <c:pt idx="1878">
                  <c:v>15.641667</c:v>
                </c:pt>
                <c:pt idx="1879">
                  <c:v>15.650001</c:v>
                </c:pt>
                <c:pt idx="1880">
                  <c:v>15.658334</c:v>
                </c:pt>
                <c:pt idx="1881">
                  <c:v>15.666667</c:v>
                </c:pt>
                <c:pt idx="1882">
                  <c:v>15.675001</c:v>
                </c:pt>
                <c:pt idx="1883">
                  <c:v>15.683334</c:v>
                </c:pt>
                <c:pt idx="1884">
                  <c:v>15.691668</c:v>
                </c:pt>
                <c:pt idx="1885">
                  <c:v>15.700001</c:v>
                </c:pt>
                <c:pt idx="1886">
                  <c:v>15.708334000000001</c:v>
                </c:pt>
                <c:pt idx="1887">
                  <c:v>15.716666999999999</c:v>
                </c:pt>
                <c:pt idx="1888">
                  <c:v>15.725</c:v>
                </c:pt>
                <c:pt idx="1889">
                  <c:v>15.733335</c:v>
                </c:pt>
                <c:pt idx="1890">
                  <c:v>15.741668000000001</c:v>
                </c:pt>
                <c:pt idx="1891">
                  <c:v>15.750000999999999</c:v>
                </c:pt>
                <c:pt idx="1892">
                  <c:v>15.758334</c:v>
                </c:pt>
                <c:pt idx="1893">
                  <c:v>15.766667</c:v>
                </c:pt>
                <c:pt idx="1894">
                  <c:v>15.775001</c:v>
                </c:pt>
                <c:pt idx="1895">
                  <c:v>15.783334</c:v>
                </c:pt>
                <c:pt idx="1896">
                  <c:v>15.791668</c:v>
                </c:pt>
                <c:pt idx="1897">
                  <c:v>15.800001</c:v>
                </c:pt>
                <c:pt idx="1898">
                  <c:v>15.808334</c:v>
                </c:pt>
                <c:pt idx="1899">
                  <c:v>15.816668</c:v>
                </c:pt>
                <c:pt idx="1900">
                  <c:v>15.825001</c:v>
                </c:pt>
                <c:pt idx="1901">
                  <c:v>15.833334000000001</c:v>
                </c:pt>
                <c:pt idx="1902">
                  <c:v>15.841666999999999</c:v>
                </c:pt>
                <c:pt idx="1903">
                  <c:v>15.85</c:v>
                </c:pt>
                <c:pt idx="1904">
                  <c:v>15.858335</c:v>
                </c:pt>
                <c:pt idx="1905">
                  <c:v>15.866668000000001</c:v>
                </c:pt>
                <c:pt idx="1906">
                  <c:v>15.875000999999999</c:v>
                </c:pt>
                <c:pt idx="1907">
                  <c:v>15.883334</c:v>
                </c:pt>
                <c:pt idx="1908">
                  <c:v>15.891667</c:v>
                </c:pt>
                <c:pt idx="1909">
                  <c:v>15.900001</c:v>
                </c:pt>
                <c:pt idx="1910">
                  <c:v>15.908334</c:v>
                </c:pt>
                <c:pt idx="1911">
                  <c:v>15.916668</c:v>
                </c:pt>
                <c:pt idx="1912">
                  <c:v>15.925001</c:v>
                </c:pt>
                <c:pt idx="1913">
                  <c:v>15.933334</c:v>
                </c:pt>
                <c:pt idx="1914">
                  <c:v>15.941668</c:v>
                </c:pt>
                <c:pt idx="1915">
                  <c:v>15.950001</c:v>
                </c:pt>
                <c:pt idx="1916">
                  <c:v>15.958334000000001</c:v>
                </c:pt>
                <c:pt idx="1917">
                  <c:v>15.966666999999999</c:v>
                </c:pt>
                <c:pt idx="1918">
                  <c:v>15.975</c:v>
                </c:pt>
                <c:pt idx="1919">
                  <c:v>15.983335</c:v>
                </c:pt>
                <c:pt idx="1920">
                  <c:v>15.991668000000001</c:v>
                </c:pt>
                <c:pt idx="1921">
                  <c:v>16</c:v>
                </c:pt>
                <c:pt idx="1922">
                  <c:v>16.008334999999999</c:v>
                </c:pt>
                <c:pt idx="1923">
                  <c:v>16.016666000000001</c:v>
                </c:pt>
                <c:pt idx="1924">
                  <c:v>16.025002000000001</c:v>
                </c:pt>
                <c:pt idx="1925">
                  <c:v>16.033332999999999</c:v>
                </c:pt>
                <c:pt idx="1926">
                  <c:v>16.041668000000001</c:v>
                </c:pt>
                <c:pt idx="1927">
                  <c:v>16.050001000000002</c:v>
                </c:pt>
                <c:pt idx="1928">
                  <c:v>16.058333999999999</c:v>
                </c:pt>
                <c:pt idx="1929">
                  <c:v>16.066668</c:v>
                </c:pt>
                <c:pt idx="1930">
                  <c:v>16.075001</c:v>
                </c:pt>
                <c:pt idx="1931">
                  <c:v>16.083334000000001</c:v>
                </c:pt>
                <c:pt idx="1932">
                  <c:v>16.091667000000001</c:v>
                </c:pt>
                <c:pt idx="1933">
                  <c:v>16.100000000000001</c:v>
                </c:pt>
                <c:pt idx="1934">
                  <c:v>16.108333999999999</c:v>
                </c:pt>
                <c:pt idx="1935">
                  <c:v>16.116669000000002</c:v>
                </c:pt>
                <c:pt idx="1936">
                  <c:v>16.125</c:v>
                </c:pt>
                <c:pt idx="1937">
                  <c:v>16.133334999999999</c:v>
                </c:pt>
                <c:pt idx="1938">
                  <c:v>16.141666000000001</c:v>
                </c:pt>
                <c:pt idx="1939">
                  <c:v>16.150002000000001</c:v>
                </c:pt>
                <c:pt idx="1940">
                  <c:v>16.158332999999999</c:v>
                </c:pt>
                <c:pt idx="1941">
                  <c:v>16.166668000000001</c:v>
                </c:pt>
                <c:pt idx="1942">
                  <c:v>16.175001000000002</c:v>
                </c:pt>
                <c:pt idx="1943">
                  <c:v>16.183333999999999</c:v>
                </c:pt>
                <c:pt idx="1944">
                  <c:v>16.191668</c:v>
                </c:pt>
                <c:pt idx="1945">
                  <c:v>16.200001</c:v>
                </c:pt>
                <c:pt idx="1946">
                  <c:v>16.208334000000001</c:v>
                </c:pt>
                <c:pt idx="1947">
                  <c:v>16.216667000000001</c:v>
                </c:pt>
                <c:pt idx="1948">
                  <c:v>16.225000000000001</c:v>
                </c:pt>
                <c:pt idx="1949">
                  <c:v>16.233333999999999</c:v>
                </c:pt>
                <c:pt idx="1950">
                  <c:v>16.241669000000002</c:v>
                </c:pt>
                <c:pt idx="1951">
                  <c:v>16.25</c:v>
                </c:pt>
                <c:pt idx="1952">
                  <c:v>16.258334999999999</c:v>
                </c:pt>
                <c:pt idx="1953">
                  <c:v>16.266666000000001</c:v>
                </c:pt>
                <c:pt idx="1954">
                  <c:v>16.275002000000001</c:v>
                </c:pt>
                <c:pt idx="1955">
                  <c:v>16.283332999999999</c:v>
                </c:pt>
                <c:pt idx="1956">
                  <c:v>16.291668000000001</c:v>
                </c:pt>
                <c:pt idx="1957">
                  <c:v>16.300001000000002</c:v>
                </c:pt>
                <c:pt idx="1958">
                  <c:v>16.308333999999999</c:v>
                </c:pt>
                <c:pt idx="1959">
                  <c:v>16.316668</c:v>
                </c:pt>
                <c:pt idx="1960">
                  <c:v>16.325001</c:v>
                </c:pt>
                <c:pt idx="1961">
                  <c:v>16.333334000000001</c:v>
                </c:pt>
                <c:pt idx="1962">
                  <c:v>16.341667000000001</c:v>
                </c:pt>
                <c:pt idx="1963">
                  <c:v>16.350000000000001</c:v>
                </c:pt>
                <c:pt idx="1964">
                  <c:v>16.358333999999999</c:v>
                </c:pt>
                <c:pt idx="1965">
                  <c:v>16.366669000000002</c:v>
                </c:pt>
                <c:pt idx="1966">
                  <c:v>16.375</c:v>
                </c:pt>
                <c:pt idx="1967">
                  <c:v>16.383334999999999</c:v>
                </c:pt>
                <c:pt idx="1968">
                  <c:v>16.391666000000001</c:v>
                </c:pt>
                <c:pt idx="1969">
                  <c:v>16.400002000000001</c:v>
                </c:pt>
                <c:pt idx="1970">
                  <c:v>16.408332999999999</c:v>
                </c:pt>
                <c:pt idx="1971">
                  <c:v>16.416668000000001</c:v>
                </c:pt>
                <c:pt idx="1972">
                  <c:v>16.425001000000002</c:v>
                </c:pt>
                <c:pt idx="1973">
                  <c:v>16.433333999999999</c:v>
                </c:pt>
                <c:pt idx="1974">
                  <c:v>16.441668</c:v>
                </c:pt>
                <c:pt idx="1975">
                  <c:v>16.450001</c:v>
                </c:pt>
                <c:pt idx="1976">
                  <c:v>16.458334000000001</c:v>
                </c:pt>
                <c:pt idx="1977">
                  <c:v>16.466667000000001</c:v>
                </c:pt>
                <c:pt idx="1978">
                  <c:v>16.475000000000001</c:v>
                </c:pt>
                <c:pt idx="1979">
                  <c:v>16.483333999999999</c:v>
                </c:pt>
                <c:pt idx="1980">
                  <c:v>16.491669000000002</c:v>
                </c:pt>
                <c:pt idx="1981">
                  <c:v>16.5</c:v>
                </c:pt>
                <c:pt idx="1982">
                  <c:v>16.508334999999999</c:v>
                </c:pt>
                <c:pt idx="1983">
                  <c:v>16.516667999999999</c:v>
                </c:pt>
                <c:pt idx="1984">
                  <c:v>16.525002000000001</c:v>
                </c:pt>
                <c:pt idx="1985">
                  <c:v>16.533335000000001</c:v>
                </c:pt>
                <c:pt idx="1986">
                  <c:v>16.541668000000001</c:v>
                </c:pt>
                <c:pt idx="1987">
                  <c:v>16.550001000000002</c:v>
                </c:pt>
                <c:pt idx="1988">
                  <c:v>16.558333999999999</c:v>
                </c:pt>
                <c:pt idx="1989">
                  <c:v>16.566668</c:v>
                </c:pt>
                <c:pt idx="1990">
                  <c:v>16.575001</c:v>
                </c:pt>
                <c:pt idx="1991">
                  <c:v>16.583334000000001</c:v>
                </c:pt>
                <c:pt idx="1992">
                  <c:v>16.591667000000001</c:v>
                </c:pt>
                <c:pt idx="1993">
                  <c:v>16.600000000000001</c:v>
                </c:pt>
                <c:pt idx="1994">
                  <c:v>16.608333999999999</c:v>
                </c:pt>
                <c:pt idx="1995">
                  <c:v>16.616667</c:v>
                </c:pt>
                <c:pt idx="1996">
                  <c:v>16.625</c:v>
                </c:pt>
                <c:pt idx="1997">
                  <c:v>16.633334999999999</c:v>
                </c:pt>
                <c:pt idx="1998">
                  <c:v>16.641667999999999</c:v>
                </c:pt>
                <c:pt idx="1999">
                  <c:v>16.650002000000001</c:v>
                </c:pt>
                <c:pt idx="2000">
                  <c:v>16.658335000000001</c:v>
                </c:pt>
                <c:pt idx="2001">
                  <c:v>16.666668000000001</c:v>
                </c:pt>
                <c:pt idx="2002">
                  <c:v>16.675001000000002</c:v>
                </c:pt>
                <c:pt idx="2003">
                  <c:v>16.683333999999999</c:v>
                </c:pt>
                <c:pt idx="2004">
                  <c:v>16.691668</c:v>
                </c:pt>
                <c:pt idx="2005">
                  <c:v>16.700001</c:v>
                </c:pt>
                <c:pt idx="2006">
                  <c:v>16.708334000000001</c:v>
                </c:pt>
                <c:pt idx="2007">
                  <c:v>16.716667000000001</c:v>
                </c:pt>
                <c:pt idx="2008">
                  <c:v>16.725000000000001</c:v>
                </c:pt>
                <c:pt idx="2009">
                  <c:v>16.733333999999999</c:v>
                </c:pt>
                <c:pt idx="2010">
                  <c:v>16.741667</c:v>
                </c:pt>
                <c:pt idx="2011">
                  <c:v>16.75</c:v>
                </c:pt>
                <c:pt idx="2012">
                  <c:v>16.758334999999999</c:v>
                </c:pt>
                <c:pt idx="2013">
                  <c:v>16.766667999999999</c:v>
                </c:pt>
                <c:pt idx="2014">
                  <c:v>16.775002000000001</c:v>
                </c:pt>
                <c:pt idx="2015">
                  <c:v>16.783335000000001</c:v>
                </c:pt>
                <c:pt idx="2016">
                  <c:v>16.791668000000001</c:v>
                </c:pt>
                <c:pt idx="2017">
                  <c:v>16.800001000000002</c:v>
                </c:pt>
                <c:pt idx="2018">
                  <c:v>16.808333999999999</c:v>
                </c:pt>
                <c:pt idx="2019">
                  <c:v>16.816668</c:v>
                </c:pt>
                <c:pt idx="2020">
                  <c:v>16.825001</c:v>
                </c:pt>
                <c:pt idx="2021">
                  <c:v>16.833334000000001</c:v>
                </c:pt>
                <c:pt idx="2022">
                  <c:v>16.841667000000001</c:v>
                </c:pt>
                <c:pt idx="2023">
                  <c:v>16.850000000000001</c:v>
                </c:pt>
                <c:pt idx="2024">
                  <c:v>16.858333999999999</c:v>
                </c:pt>
                <c:pt idx="2025">
                  <c:v>16.866667</c:v>
                </c:pt>
                <c:pt idx="2026">
                  <c:v>16.875</c:v>
                </c:pt>
                <c:pt idx="2027">
                  <c:v>16.883334999999999</c:v>
                </c:pt>
                <c:pt idx="2028">
                  <c:v>16.891667999999999</c:v>
                </c:pt>
                <c:pt idx="2029">
                  <c:v>16.900002000000001</c:v>
                </c:pt>
                <c:pt idx="2030">
                  <c:v>16.908335000000001</c:v>
                </c:pt>
                <c:pt idx="2031">
                  <c:v>16.916668000000001</c:v>
                </c:pt>
                <c:pt idx="2032">
                  <c:v>16.925001000000002</c:v>
                </c:pt>
                <c:pt idx="2033">
                  <c:v>16.933333999999999</c:v>
                </c:pt>
                <c:pt idx="2034">
                  <c:v>16.941668</c:v>
                </c:pt>
                <c:pt idx="2035">
                  <c:v>16.950001</c:v>
                </c:pt>
                <c:pt idx="2036">
                  <c:v>16.958334000000001</c:v>
                </c:pt>
                <c:pt idx="2037">
                  <c:v>16.966667000000001</c:v>
                </c:pt>
                <c:pt idx="2038">
                  <c:v>16.975000000000001</c:v>
                </c:pt>
                <c:pt idx="2039">
                  <c:v>16.983333999999999</c:v>
                </c:pt>
                <c:pt idx="2040">
                  <c:v>16.991667</c:v>
                </c:pt>
                <c:pt idx="2041">
                  <c:v>17</c:v>
                </c:pt>
                <c:pt idx="2042">
                  <c:v>17.008334999999999</c:v>
                </c:pt>
                <c:pt idx="2043">
                  <c:v>17.016667999999999</c:v>
                </c:pt>
                <c:pt idx="2044">
                  <c:v>17.025002000000001</c:v>
                </c:pt>
                <c:pt idx="2045">
                  <c:v>17.033335000000001</c:v>
                </c:pt>
                <c:pt idx="2046">
                  <c:v>17.041668000000001</c:v>
                </c:pt>
                <c:pt idx="2047">
                  <c:v>17.050001000000002</c:v>
                </c:pt>
                <c:pt idx="2048">
                  <c:v>17.058333999999999</c:v>
                </c:pt>
                <c:pt idx="2049">
                  <c:v>17.066668</c:v>
                </c:pt>
                <c:pt idx="2050">
                  <c:v>17.075001</c:v>
                </c:pt>
                <c:pt idx="2051">
                  <c:v>17.083334000000001</c:v>
                </c:pt>
                <c:pt idx="2052">
                  <c:v>17.091667000000001</c:v>
                </c:pt>
                <c:pt idx="2053">
                  <c:v>17.100000000000001</c:v>
                </c:pt>
                <c:pt idx="2054">
                  <c:v>17.108333999999999</c:v>
                </c:pt>
                <c:pt idx="2055">
                  <c:v>17.116667</c:v>
                </c:pt>
                <c:pt idx="2056">
                  <c:v>17.125</c:v>
                </c:pt>
                <c:pt idx="2057">
                  <c:v>17.133334999999999</c:v>
                </c:pt>
                <c:pt idx="2058">
                  <c:v>17.141667999999999</c:v>
                </c:pt>
                <c:pt idx="2059">
                  <c:v>17.150002000000001</c:v>
                </c:pt>
                <c:pt idx="2060">
                  <c:v>17.158335000000001</c:v>
                </c:pt>
                <c:pt idx="2061">
                  <c:v>17.166668000000001</c:v>
                </c:pt>
                <c:pt idx="2062">
                  <c:v>17.175001000000002</c:v>
                </c:pt>
                <c:pt idx="2063">
                  <c:v>17.183333999999999</c:v>
                </c:pt>
                <c:pt idx="2064">
                  <c:v>17.191668</c:v>
                </c:pt>
                <c:pt idx="2065">
                  <c:v>17.200001</c:v>
                </c:pt>
                <c:pt idx="2066">
                  <c:v>17.208334000000001</c:v>
                </c:pt>
                <c:pt idx="2067">
                  <c:v>17.216667000000001</c:v>
                </c:pt>
                <c:pt idx="2068">
                  <c:v>17.225000000000001</c:v>
                </c:pt>
                <c:pt idx="2069">
                  <c:v>17.233333999999999</c:v>
                </c:pt>
                <c:pt idx="2070">
                  <c:v>17.241667</c:v>
                </c:pt>
                <c:pt idx="2071">
                  <c:v>17.25</c:v>
                </c:pt>
                <c:pt idx="2072">
                  <c:v>17.258334999999999</c:v>
                </c:pt>
                <c:pt idx="2073">
                  <c:v>17.266667999999999</c:v>
                </c:pt>
                <c:pt idx="2074">
                  <c:v>17.275002000000001</c:v>
                </c:pt>
                <c:pt idx="2075">
                  <c:v>17.283335000000001</c:v>
                </c:pt>
                <c:pt idx="2076">
                  <c:v>17.291668000000001</c:v>
                </c:pt>
                <c:pt idx="2077">
                  <c:v>17.300001000000002</c:v>
                </c:pt>
                <c:pt idx="2078">
                  <c:v>17.308333999999999</c:v>
                </c:pt>
                <c:pt idx="2079">
                  <c:v>17.316668</c:v>
                </c:pt>
                <c:pt idx="2080">
                  <c:v>17.325001</c:v>
                </c:pt>
                <c:pt idx="2081">
                  <c:v>17.333334000000001</c:v>
                </c:pt>
                <c:pt idx="2082">
                  <c:v>17.341667000000001</c:v>
                </c:pt>
                <c:pt idx="2083">
                  <c:v>17.350000000000001</c:v>
                </c:pt>
                <c:pt idx="2084">
                  <c:v>17.358333999999999</c:v>
                </c:pt>
                <c:pt idx="2085">
                  <c:v>17.366667</c:v>
                </c:pt>
                <c:pt idx="2086">
                  <c:v>17.375</c:v>
                </c:pt>
                <c:pt idx="2087">
                  <c:v>17.383334999999999</c:v>
                </c:pt>
                <c:pt idx="2088">
                  <c:v>17.391667999999999</c:v>
                </c:pt>
                <c:pt idx="2089">
                  <c:v>17.400002000000001</c:v>
                </c:pt>
                <c:pt idx="2090">
                  <c:v>17.408335000000001</c:v>
                </c:pt>
                <c:pt idx="2091">
                  <c:v>17.416668000000001</c:v>
                </c:pt>
                <c:pt idx="2092">
                  <c:v>17.425001000000002</c:v>
                </c:pt>
                <c:pt idx="2093">
                  <c:v>17.433333999999999</c:v>
                </c:pt>
                <c:pt idx="2094">
                  <c:v>17.441668</c:v>
                </c:pt>
                <c:pt idx="2095">
                  <c:v>17.450001</c:v>
                </c:pt>
                <c:pt idx="2096">
                  <c:v>17.458334000000001</c:v>
                </c:pt>
                <c:pt idx="2097">
                  <c:v>17.466667000000001</c:v>
                </c:pt>
                <c:pt idx="2098">
                  <c:v>17.475000000000001</c:v>
                </c:pt>
                <c:pt idx="2099">
                  <c:v>17.483333999999999</c:v>
                </c:pt>
                <c:pt idx="2100">
                  <c:v>17.491667</c:v>
                </c:pt>
                <c:pt idx="2101">
                  <c:v>17.5</c:v>
                </c:pt>
                <c:pt idx="2102">
                  <c:v>17.508334999999999</c:v>
                </c:pt>
                <c:pt idx="2103">
                  <c:v>17.516667999999999</c:v>
                </c:pt>
                <c:pt idx="2104">
                  <c:v>17.525002000000001</c:v>
                </c:pt>
                <c:pt idx="2105">
                  <c:v>17.533335000000001</c:v>
                </c:pt>
                <c:pt idx="2106">
                  <c:v>17.541668000000001</c:v>
                </c:pt>
                <c:pt idx="2107">
                  <c:v>17.550001000000002</c:v>
                </c:pt>
                <c:pt idx="2108">
                  <c:v>17.558333999999999</c:v>
                </c:pt>
                <c:pt idx="2109">
                  <c:v>17.566668</c:v>
                </c:pt>
                <c:pt idx="2110">
                  <c:v>17.575001</c:v>
                </c:pt>
                <c:pt idx="2111">
                  <c:v>17.583334000000001</c:v>
                </c:pt>
                <c:pt idx="2112">
                  <c:v>17.591667000000001</c:v>
                </c:pt>
                <c:pt idx="2113">
                  <c:v>17.600000000000001</c:v>
                </c:pt>
                <c:pt idx="2114">
                  <c:v>17.608333999999999</c:v>
                </c:pt>
                <c:pt idx="2115">
                  <c:v>17.616667</c:v>
                </c:pt>
                <c:pt idx="2116">
                  <c:v>17.625</c:v>
                </c:pt>
                <c:pt idx="2117">
                  <c:v>17.633334999999999</c:v>
                </c:pt>
                <c:pt idx="2118">
                  <c:v>17.641667999999999</c:v>
                </c:pt>
                <c:pt idx="2119">
                  <c:v>17.650002000000001</c:v>
                </c:pt>
                <c:pt idx="2120">
                  <c:v>17.658335000000001</c:v>
                </c:pt>
                <c:pt idx="2121">
                  <c:v>17.666668000000001</c:v>
                </c:pt>
                <c:pt idx="2122">
                  <c:v>17.675001000000002</c:v>
                </c:pt>
                <c:pt idx="2123">
                  <c:v>17.683333999999999</c:v>
                </c:pt>
                <c:pt idx="2124">
                  <c:v>17.691668</c:v>
                </c:pt>
                <c:pt idx="2125">
                  <c:v>17.700001</c:v>
                </c:pt>
                <c:pt idx="2126">
                  <c:v>17.708334000000001</c:v>
                </c:pt>
                <c:pt idx="2127">
                  <c:v>17.716667000000001</c:v>
                </c:pt>
                <c:pt idx="2128">
                  <c:v>17.725000000000001</c:v>
                </c:pt>
                <c:pt idx="2129">
                  <c:v>17.733333999999999</c:v>
                </c:pt>
                <c:pt idx="2130">
                  <c:v>17.741667</c:v>
                </c:pt>
                <c:pt idx="2131">
                  <c:v>17.75</c:v>
                </c:pt>
                <c:pt idx="2132">
                  <c:v>17.758334999999999</c:v>
                </c:pt>
                <c:pt idx="2133">
                  <c:v>17.766667999999999</c:v>
                </c:pt>
                <c:pt idx="2134">
                  <c:v>17.775002000000001</c:v>
                </c:pt>
                <c:pt idx="2135">
                  <c:v>17.783335000000001</c:v>
                </c:pt>
                <c:pt idx="2136">
                  <c:v>17.791668000000001</c:v>
                </c:pt>
                <c:pt idx="2137">
                  <c:v>17.800001000000002</c:v>
                </c:pt>
                <c:pt idx="2138">
                  <c:v>17.808333999999999</c:v>
                </c:pt>
                <c:pt idx="2139">
                  <c:v>17.816668</c:v>
                </c:pt>
                <c:pt idx="2140">
                  <c:v>17.825001</c:v>
                </c:pt>
                <c:pt idx="2141">
                  <c:v>17.833334000000001</c:v>
                </c:pt>
                <c:pt idx="2142">
                  <c:v>17.841667000000001</c:v>
                </c:pt>
                <c:pt idx="2143">
                  <c:v>17.850000000000001</c:v>
                </c:pt>
                <c:pt idx="2144">
                  <c:v>17.858333999999999</c:v>
                </c:pt>
                <c:pt idx="2145">
                  <c:v>17.866667</c:v>
                </c:pt>
                <c:pt idx="2146">
                  <c:v>17.875</c:v>
                </c:pt>
                <c:pt idx="2147">
                  <c:v>17.883334999999999</c:v>
                </c:pt>
                <c:pt idx="2148">
                  <c:v>17.891667999999999</c:v>
                </c:pt>
                <c:pt idx="2149">
                  <c:v>17.900002000000001</c:v>
                </c:pt>
                <c:pt idx="2150">
                  <c:v>17.908335000000001</c:v>
                </c:pt>
                <c:pt idx="2151">
                  <c:v>17.916668000000001</c:v>
                </c:pt>
                <c:pt idx="2152">
                  <c:v>17.925001000000002</c:v>
                </c:pt>
                <c:pt idx="2153">
                  <c:v>17.933333999999999</c:v>
                </c:pt>
                <c:pt idx="2154">
                  <c:v>17.941668</c:v>
                </c:pt>
                <c:pt idx="2155">
                  <c:v>17.950001</c:v>
                </c:pt>
                <c:pt idx="2156">
                  <c:v>17.958334000000001</c:v>
                </c:pt>
                <c:pt idx="2157">
                  <c:v>17.966667000000001</c:v>
                </c:pt>
                <c:pt idx="2158">
                  <c:v>17.975000000000001</c:v>
                </c:pt>
                <c:pt idx="2159">
                  <c:v>17.983333999999999</c:v>
                </c:pt>
                <c:pt idx="2160">
                  <c:v>17.991667</c:v>
                </c:pt>
                <c:pt idx="2161">
                  <c:v>18</c:v>
                </c:pt>
                <c:pt idx="2162">
                  <c:v>18.008334999999999</c:v>
                </c:pt>
                <c:pt idx="2163">
                  <c:v>18.016667999999999</c:v>
                </c:pt>
                <c:pt idx="2164">
                  <c:v>18.025002000000001</c:v>
                </c:pt>
                <c:pt idx="2165">
                  <c:v>18.033335000000001</c:v>
                </c:pt>
                <c:pt idx="2166">
                  <c:v>18.041668000000001</c:v>
                </c:pt>
                <c:pt idx="2167">
                  <c:v>18.050001000000002</c:v>
                </c:pt>
                <c:pt idx="2168">
                  <c:v>18.058333999999999</c:v>
                </c:pt>
                <c:pt idx="2169">
                  <c:v>18.066668</c:v>
                </c:pt>
                <c:pt idx="2170">
                  <c:v>18.075001</c:v>
                </c:pt>
                <c:pt idx="2171">
                  <c:v>18.083334000000001</c:v>
                </c:pt>
                <c:pt idx="2172">
                  <c:v>18.091667000000001</c:v>
                </c:pt>
                <c:pt idx="2173">
                  <c:v>18.100000000000001</c:v>
                </c:pt>
                <c:pt idx="2174">
                  <c:v>18.108333999999999</c:v>
                </c:pt>
                <c:pt idx="2175">
                  <c:v>18.116667</c:v>
                </c:pt>
                <c:pt idx="2176">
                  <c:v>18.125</c:v>
                </c:pt>
                <c:pt idx="2177">
                  <c:v>18.133334999999999</c:v>
                </c:pt>
                <c:pt idx="2178">
                  <c:v>18.141667999999999</c:v>
                </c:pt>
                <c:pt idx="2179">
                  <c:v>18.150002000000001</c:v>
                </c:pt>
                <c:pt idx="2180">
                  <c:v>18.158335000000001</c:v>
                </c:pt>
                <c:pt idx="2181">
                  <c:v>18.166668000000001</c:v>
                </c:pt>
                <c:pt idx="2182">
                  <c:v>18.175001000000002</c:v>
                </c:pt>
                <c:pt idx="2183">
                  <c:v>18.183333999999999</c:v>
                </c:pt>
                <c:pt idx="2184">
                  <c:v>18.191668</c:v>
                </c:pt>
                <c:pt idx="2185">
                  <c:v>18.200001</c:v>
                </c:pt>
                <c:pt idx="2186">
                  <c:v>18.208334000000001</c:v>
                </c:pt>
                <c:pt idx="2187">
                  <c:v>18.216667000000001</c:v>
                </c:pt>
                <c:pt idx="2188">
                  <c:v>18.225000000000001</c:v>
                </c:pt>
                <c:pt idx="2189">
                  <c:v>18.233333999999999</c:v>
                </c:pt>
                <c:pt idx="2190">
                  <c:v>18.241667</c:v>
                </c:pt>
                <c:pt idx="2191">
                  <c:v>18.25</c:v>
                </c:pt>
                <c:pt idx="2192">
                  <c:v>18.258334999999999</c:v>
                </c:pt>
                <c:pt idx="2193">
                  <c:v>18.266667999999999</c:v>
                </c:pt>
                <c:pt idx="2194">
                  <c:v>18.275002000000001</c:v>
                </c:pt>
                <c:pt idx="2195">
                  <c:v>18.283335000000001</c:v>
                </c:pt>
                <c:pt idx="2196">
                  <c:v>18.291668000000001</c:v>
                </c:pt>
                <c:pt idx="2197">
                  <c:v>18.300001000000002</c:v>
                </c:pt>
                <c:pt idx="2198">
                  <c:v>18.308333999999999</c:v>
                </c:pt>
                <c:pt idx="2199">
                  <c:v>18.316668</c:v>
                </c:pt>
                <c:pt idx="2200">
                  <c:v>18.325001</c:v>
                </c:pt>
                <c:pt idx="2201">
                  <c:v>18.333334000000001</c:v>
                </c:pt>
                <c:pt idx="2202">
                  <c:v>18.341667000000001</c:v>
                </c:pt>
                <c:pt idx="2203">
                  <c:v>18.350000000000001</c:v>
                </c:pt>
                <c:pt idx="2204">
                  <c:v>18.358333999999999</c:v>
                </c:pt>
                <c:pt idx="2205">
                  <c:v>18.366667</c:v>
                </c:pt>
                <c:pt idx="2206">
                  <c:v>18.375</c:v>
                </c:pt>
                <c:pt idx="2207">
                  <c:v>18.383334999999999</c:v>
                </c:pt>
                <c:pt idx="2208">
                  <c:v>18.391667999999999</c:v>
                </c:pt>
                <c:pt idx="2209">
                  <c:v>18.400002000000001</c:v>
                </c:pt>
                <c:pt idx="2210">
                  <c:v>18.408335000000001</c:v>
                </c:pt>
                <c:pt idx="2211">
                  <c:v>18.416668000000001</c:v>
                </c:pt>
                <c:pt idx="2212">
                  <c:v>18.425001000000002</c:v>
                </c:pt>
                <c:pt idx="2213">
                  <c:v>18.433333999999999</c:v>
                </c:pt>
                <c:pt idx="2214">
                  <c:v>18.441668</c:v>
                </c:pt>
                <c:pt idx="2215">
                  <c:v>18.450001</c:v>
                </c:pt>
                <c:pt idx="2216">
                  <c:v>18.458334000000001</c:v>
                </c:pt>
                <c:pt idx="2217">
                  <c:v>18.466667000000001</c:v>
                </c:pt>
                <c:pt idx="2218">
                  <c:v>18.475000000000001</c:v>
                </c:pt>
                <c:pt idx="2219">
                  <c:v>18.483333999999999</c:v>
                </c:pt>
                <c:pt idx="2220">
                  <c:v>18.491667</c:v>
                </c:pt>
                <c:pt idx="2221">
                  <c:v>18.5</c:v>
                </c:pt>
                <c:pt idx="2222">
                  <c:v>18.508334999999999</c:v>
                </c:pt>
                <c:pt idx="2223">
                  <c:v>18.516667999999999</c:v>
                </c:pt>
                <c:pt idx="2224">
                  <c:v>18.525002000000001</c:v>
                </c:pt>
                <c:pt idx="2225">
                  <c:v>18.533335000000001</c:v>
                </c:pt>
                <c:pt idx="2226">
                  <c:v>18.541668000000001</c:v>
                </c:pt>
                <c:pt idx="2227">
                  <c:v>18.550001000000002</c:v>
                </c:pt>
                <c:pt idx="2228">
                  <c:v>18.558333999999999</c:v>
                </c:pt>
                <c:pt idx="2229">
                  <c:v>18.566668</c:v>
                </c:pt>
                <c:pt idx="2230">
                  <c:v>18.575001</c:v>
                </c:pt>
                <c:pt idx="2231">
                  <c:v>18.583334000000001</c:v>
                </c:pt>
                <c:pt idx="2232">
                  <c:v>18.591667000000001</c:v>
                </c:pt>
                <c:pt idx="2233">
                  <c:v>18.600000000000001</c:v>
                </c:pt>
                <c:pt idx="2234">
                  <c:v>18.608333999999999</c:v>
                </c:pt>
                <c:pt idx="2235">
                  <c:v>18.616667</c:v>
                </c:pt>
                <c:pt idx="2236">
                  <c:v>18.625</c:v>
                </c:pt>
                <c:pt idx="2237">
                  <c:v>18.633334999999999</c:v>
                </c:pt>
                <c:pt idx="2238">
                  <c:v>18.641667999999999</c:v>
                </c:pt>
                <c:pt idx="2239">
                  <c:v>18.650002000000001</c:v>
                </c:pt>
                <c:pt idx="2240">
                  <c:v>18.658335000000001</c:v>
                </c:pt>
                <c:pt idx="2241">
                  <c:v>18.666668000000001</c:v>
                </c:pt>
                <c:pt idx="2242">
                  <c:v>18.675001000000002</c:v>
                </c:pt>
                <c:pt idx="2243">
                  <c:v>18.683333999999999</c:v>
                </c:pt>
                <c:pt idx="2244">
                  <c:v>18.691668</c:v>
                </c:pt>
                <c:pt idx="2245">
                  <c:v>18.700001</c:v>
                </c:pt>
                <c:pt idx="2246">
                  <c:v>18.708334000000001</c:v>
                </c:pt>
                <c:pt idx="2247">
                  <c:v>18.716667000000001</c:v>
                </c:pt>
                <c:pt idx="2248">
                  <c:v>18.725000000000001</c:v>
                </c:pt>
                <c:pt idx="2249">
                  <c:v>18.733333999999999</c:v>
                </c:pt>
                <c:pt idx="2250">
                  <c:v>18.741667</c:v>
                </c:pt>
                <c:pt idx="2251">
                  <c:v>18.75</c:v>
                </c:pt>
                <c:pt idx="2252">
                  <c:v>18.758334999999999</c:v>
                </c:pt>
                <c:pt idx="2253">
                  <c:v>18.766667999999999</c:v>
                </c:pt>
                <c:pt idx="2254">
                  <c:v>18.775002000000001</c:v>
                </c:pt>
                <c:pt idx="2255">
                  <c:v>18.783335000000001</c:v>
                </c:pt>
                <c:pt idx="2256">
                  <c:v>18.791668000000001</c:v>
                </c:pt>
                <c:pt idx="2257">
                  <c:v>18.800001000000002</c:v>
                </c:pt>
                <c:pt idx="2258">
                  <c:v>18.808333999999999</c:v>
                </c:pt>
                <c:pt idx="2259">
                  <c:v>18.816668</c:v>
                </c:pt>
                <c:pt idx="2260">
                  <c:v>18.825001</c:v>
                </c:pt>
                <c:pt idx="2261">
                  <c:v>18.833334000000001</c:v>
                </c:pt>
                <c:pt idx="2262">
                  <c:v>18.841667000000001</c:v>
                </c:pt>
                <c:pt idx="2263">
                  <c:v>18.850000000000001</c:v>
                </c:pt>
                <c:pt idx="2264">
                  <c:v>18.858333999999999</c:v>
                </c:pt>
                <c:pt idx="2265">
                  <c:v>18.866667</c:v>
                </c:pt>
                <c:pt idx="2266">
                  <c:v>18.875001999999999</c:v>
                </c:pt>
                <c:pt idx="2267">
                  <c:v>18.883334999999999</c:v>
                </c:pt>
                <c:pt idx="2268">
                  <c:v>18.891667999999999</c:v>
                </c:pt>
                <c:pt idx="2269">
                  <c:v>18.900002000000001</c:v>
                </c:pt>
                <c:pt idx="2270">
                  <c:v>18.908335000000001</c:v>
                </c:pt>
                <c:pt idx="2271">
                  <c:v>18.916668000000001</c:v>
                </c:pt>
                <c:pt idx="2272">
                  <c:v>18.925001000000002</c:v>
                </c:pt>
                <c:pt idx="2273">
                  <c:v>18.933333999999999</c:v>
                </c:pt>
                <c:pt idx="2274">
                  <c:v>18.941668</c:v>
                </c:pt>
                <c:pt idx="2275">
                  <c:v>18.950001</c:v>
                </c:pt>
                <c:pt idx="2276">
                  <c:v>18.958334000000001</c:v>
                </c:pt>
                <c:pt idx="2277">
                  <c:v>18.966667000000001</c:v>
                </c:pt>
                <c:pt idx="2278">
                  <c:v>18.975000000000001</c:v>
                </c:pt>
                <c:pt idx="2279">
                  <c:v>18.983333999999999</c:v>
                </c:pt>
                <c:pt idx="2280">
                  <c:v>18.991667</c:v>
                </c:pt>
                <c:pt idx="2281">
                  <c:v>19.000001999999999</c:v>
                </c:pt>
                <c:pt idx="2282">
                  <c:v>19.008334999999999</c:v>
                </c:pt>
                <c:pt idx="2283">
                  <c:v>19.016667999999999</c:v>
                </c:pt>
                <c:pt idx="2284">
                  <c:v>19.025002000000001</c:v>
                </c:pt>
                <c:pt idx="2285">
                  <c:v>19.033335000000001</c:v>
                </c:pt>
                <c:pt idx="2286">
                  <c:v>19.041668000000001</c:v>
                </c:pt>
                <c:pt idx="2287">
                  <c:v>19.050001000000002</c:v>
                </c:pt>
                <c:pt idx="2288">
                  <c:v>19.058333999999999</c:v>
                </c:pt>
                <c:pt idx="2289">
                  <c:v>19.066668</c:v>
                </c:pt>
                <c:pt idx="2290">
                  <c:v>19.075001</c:v>
                </c:pt>
                <c:pt idx="2291">
                  <c:v>19.083334000000001</c:v>
                </c:pt>
                <c:pt idx="2292">
                  <c:v>19.091667000000001</c:v>
                </c:pt>
                <c:pt idx="2293">
                  <c:v>19.100000000000001</c:v>
                </c:pt>
                <c:pt idx="2294">
                  <c:v>19.108333999999999</c:v>
                </c:pt>
                <c:pt idx="2295">
                  <c:v>19.116667</c:v>
                </c:pt>
                <c:pt idx="2296">
                  <c:v>19.125001999999999</c:v>
                </c:pt>
                <c:pt idx="2297">
                  <c:v>19.133334999999999</c:v>
                </c:pt>
                <c:pt idx="2298">
                  <c:v>19.141667999999999</c:v>
                </c:pt>
                <c:pt idx="2299">
                  <c:v>19.150002000000001</c:v>
                </c:pt>
                <c:pt idx="2300">
                  <c:v>19.158335000000001</c:v>
                </c:pt>
                <c:pt idx="2301">
                  <c:v>19.166668000000001</c:v>
                </c:pt>
                <c:pt idx="2302">
                  <c:v>19.175001000000002</c:v>
                </c:pt>
                <c:pt idx="2303">
                  <c:v>19.183333999999999</c:v>
                </c:pt>
                <c:pt idx="2304">
                  <c:v>19.191668</c:v>
                </c:pt>
                <c:pt idx="2305">
                  <c:v>19.200001</c:v>
                </c:pt>
                <c:pt idx="2306">
                  <c:v>19.208334000000001</c:v>
                </c:pt>
                <c:pt idx="2307">
                  <c:v>19.216667000000001</c:v>
                </c:pt>
                <c:pt idx="2308">
                  <c:v>19.225000000000001</c:v>
                </c:pt>
                <c:pt idx="2309">
                  <c:v>19.233333999999999</c:v>
                </c:pt>
                <c:pt idx="2310">
                  <c:v>19.241667</c:v>
                </c:pt>
                <c:pt idx="2311">
                  <c:v>19.250001999999999</c:v>
                </c:pt>
                <c:pt idx="2312">
                  <c:v>19.258334999999999</c:v>
                </c:pt>
                <c:pt idx="2313">
                  <c:v>19.266667999999999</c:v>
                </c:pt>
                <c:pt idx="2314">
                  <c:v>19.275002000000001</c:v>
                </c:pt>
                <c:pt idx="2315">
                  <c:v>19.283335000000001</c:v>
                </c:pt>
                <c:pt idx="2316">
                  <c:v>19.291668000000001</c:v>
                </c:pt>
                <c:pt idx="2317">
                  <c:v>19.300001000000002</c:v>
                </c:pt>
                <c:pt idx="2318">
                  <c:v>19.308333999999999</c:v>
                </c:pt>
                <c:pt idx="2319">
                  <c:v>19.316668</c:v>
                </c:pt>
                <c:pt idx="2320">
                  <c:v>19.325001</c:v>
                </c:pt>
                <c:pt idx="2321">
                  <c:v>19.333334000000001</c:v>
                </c:pt>
                <c:pt idx="2322">
                  <c:v>19.341667000000001</c:v>
                </c:pt>
                <c:pt idx="2323">
                  <c:v>19.350000000000001</c:v>
                </c:pt>
                <c:pt idx="2324">
                  <c:v>19.358333999999999</c:v>
                </c:pt>
                <c:pt idx="2325">
                  <c:v>19.366667</c:v>
                </c:pt>
                <c:pt idx="2326">
                  <c:v>19.375001999999999</c:v>
                </c:pt>
                <c:pt idx="2327">
                  <c:v>19.383334999999999</c:v>
                </c:pt>
                <c:pt idx="2328">
                  <c:v>19.391667999999999</c:v>
                </c:pt>
                <c:pt idx="2329">
                  <c:v>19.400002000000001</c:v>
                </c:pt>
                <c:pt idx="2330">
                  <c:v>19.408335000000001</c:v>
                </c:pt>
                <c:pt idx="2331">
                  <c:v>19.416668000000001</c:v>
                </c:pt>
                <c:pt idx="2332">
                  <c:v>19.425001000000002</c:v>
                </c:pt>
                <c:pt idx="2333">
                  <c:v>19.433333999999999</c:v>
                </c:pt>
                <c:pt idx="2334">
                  <c:v>19.441668</c:v>
                </c:pt>
                <c:pt idx="2335">
                  <c:v>19.450001</c:v>
                </c:pt>
                <c:pt idx="2336">
                  <c:v>19.458334000000001</c:v>
                </c:pt>
                <c:pt idx="2337">
                  <c:v>19.466667000000001</c:v>
                </c:pt>
                <c:pt idx="2338">
                  <c:v>19.475000000000001</c:v>
                </c:pt>
                <c:pt idx="2339">
                  <c:v>19.483333999999999</c:v>
                </c:pt>
                <c:pt idx="2340">
                  <c:v>19.491667</c:v>
                </c:pt>
                <c:pt idx="2341">
                  <c:v>19.500001999999999</c:v>
                </c:pt>
                <c:pt idx="2342">
                  <c:v>19.508334999999999</c:v>
                </c:pt>
                <c:pt idx="2343">
                  <c:v>19.516667999999999</c:v>
                </c:pt>
                <c:pt idx="2344">
                  <c:v>19.525002000000001</c:v>
                </c:pt>
                <c:pt idx="2345">
                  <c:v>19.533335000000001</c:v>
                </c:pt>
                <c:pt idx="2346">
                  <c:v>19.541668000000001</c:v>
                </c:pt>
                <c:pt idx="2347">
                  <c:v>19.550001000000002</c:v>
                </c:pt>
                <c:pt idx="2348">
                  <c:v>19.558333999999999</c:v>
                </c:pt>
                <c:pt idx="2349">
                  <c:v>19.566668</c:v>
                </c:pt>
                <c:pt idx="2350">
                  <c:v>19.575001</c:v>
                </c:pt>
                <c:pt idx="2351">
                  <c:v>19.583334000000001</c:v>
                </c:pt>
                <c:pt idx="2352">
                  <c:v>19.591667000000001</c:v>
                </c:pt>
                <c:pt idx="2353">
                  <c:v>19.600000000000001</c:v>
                </c:pt>
                <c:pt idx="2354">
                  <c:v>19.608333999999999</c:v>
                </c:pt>
                <c:pt idx="2355">
                  <c:v>19.616667</c:v>
                </c:pt>
                <c:pt idx="2356">
                  <c:v>19.625001999999999</c:v>
                </c:pt>
                <c:pt idx="2357">
                  <c:v>19.633334999999999</c:v>
                </c:pt>
                <c:pt idx="2358">
                  <c:v>19.641667999999999</c:v>
                </c:pt>
                <c:pt idx="2359">
                  <c:v>19.650002000000001</c:v>
                </c:pt>
                <c:pt idx="2360">
                  <c:v>19.658335000000001</c:v>
                </c:pt>
                <c:pt idx="2361">
                  <c:v>19.666668000000001</c:v>
                </c:pt>
                <c:pt idx="2362">
                  <c:v>19.675001000000002</c:v>
                </c:pt>
                <c:pt idx="2363">
                  <c:v>19.683333999999999</c:v>
                </c:pt>
                <c:pt idx="2364">
                  <c:v>19.691668</c:v>
                </c:pt>
                <c:pt idx="2365">
                  <c:v>19.700001</c:v>
                </c:pt>
                <c:pt idx="2366">
                  <c:v>19.708334000000001</c:v>
                </c:pt>
                <c:pt idx="2367">
                  <c:v>19.716667000000001</c:v>
                </c:pt>
                <c:pt idx="2368">
                  <c:v>19.725000000000001</c:v>
                </c:pt>
                <c:pt idx="2369">
                  <c:v>19.733333999999999</c:v>
                </c:pt>
                <c:pt idx="2370">
                  <c:v>19.741667</c:v>
                </c:pt>
                <c:pt idx="2371">
                  <c:v>19.750001999999999</c:v>
                </c:pt>
                <c:pt idx="2372">
                  <c:v>19.758334999999999</c:v>
                </c:pt>
                <c:pt idx="2373">
                  <c:v>19.766667999999999</c:v>
                </c:pt>
                <c:pt idx="2374">
                  <c:v>19.775002000000001</c:v>
                </c:pt>
                <c:pt idx="2375">
                  <c:v>19.783335000000001</c:v>
                </c:pt>
                <c:pt idx="2376">
                  <c:v>19.791668000000001</c:v>
                </c:pt>
                <c:pt idx="2377">
                  <c:v>19.800001000000002</c:v>
                </c:pt>
                <c:pt idx="2378">
                  <c:v>19.808333999999999</c:v>
                </c:pt>
                <c:pt idx="2379">
                  <c:v>19.816668</c:v>
                </c:pt>
                <c:pt idx="2380">
                  <c:v>19.825001</c:v>
                </c:pt>
                <c:pt idx="2381">
                  <c:v>19.833334000000001</c:v>
                </c:pt>
                <c:pt idx="2382">
                  <c:v>19.841667000000001</c:v>
                </c:pt>
                <c:pt idx="2383">
                  <c:v>19.850000000000001</c:v>
                </c:pt>
                <c:pt idx="2384">
                  <c:v>19.858333999999999</c:v>
                </c:pt>
                <c:pt idx="2385">
                  <c:v>19.866667</c:v>
                </c:pt>
                <c:pt idx="2386">
                  <c:v>19.875001999999999</c:v>
                </c:pt>
                <c:pt idx="2387">
                  <c:v>19.883334999999999</c:v>
                </c:pt>
                <c:pt idx="2388">
                  <c:v>19.891667999999999</c:v>
                </c:pt>
                <c:pt idx="2389">
                  <c:v>19.900002000000001</c:v>
                </c:pt>
                <c:pt idx="2390">
                  <c:v>19.908335000000001</c:v>
                </c:pt>
                <c:pt idx="2391">
                  <c:v>19.916668000000001</c:v>
                </c:pt>
                <c:pt idx="2392">
                  <c:v>19.925001000000002</c:v>
                </c:pt>
                <c:pt idx="2393">
                  <c:v>19.933333999999999</c:v>
                </c:pt>
                <c:pt idx="2394">
                  <c:v>19.941668</c:v>
                </c:pt>
                <c:pt idx="2395">
                  <c:v>19.950001</c:v>
                </c:pt>
                <c:pt idx="2396">
                  <c:v>19.958334000000001</c:v>
                </c:pt>
                <c:pt idx="2397">
                  <c:v>19.966667000000001</c:v>
                </c:pt>
                <c:pt idx="2398">
                  <c:v>19.975000000000001</c:v>
                </c:pt>
                <c:pt idx="2399">
                  <c:v>19.983333999999999</c:v>
                </c:pt>
                <c:pt idx="2400">
                  <c:v>19.991667</c:v>
                </c:pt>
                <c:pt idx="2401">
                  <c:v>20.000001999999999</c:v>
                </c:pt>
                <c:pt idx="2402">
                  <c:v>20.008334999999999</c:v>
                </c:pt>
                <c:pt idx="2403">
                  <c:v>20.016667999999999</c:v>
                </c:pt>
                <c:pt idx="2404">
                  <c:v>20.025002000000001</c:v>
                </c:pt>
                <c:pt idx="2405">
                  <c:v>20.033335000000001</c:v>
                </c:pt>
                <c:pt idx="2406">
                  <c:v>20.041668000000001</c:v>
                </c:pt>
                <c:pt idx="2407">
                  <c:v>20.050001000000002</c:v>
                </c:pt>
                <c:pt idx="2408">
                  <c:v>20.058333999999999</c:v>
                </c:pt>
                <c:pt idx="2409">
                  <c:v>20.066668</c:v>
                </c:pt>
                <c:pt idx="2410">
                  <c:v>20.075001</c:v>
                </c:pt>
                <c:pt idx="2411">
                  <c:v>20.083334000000001</c:v>
                </c:pt>
                <c:pt idx="2412">
                  <c:v>20.091667000000001</c:v>
                </c:pt>
                <c:pt idx="2413">
                  <c:v>20.100000000000001</c:v>
                </c:pt>
                <c:pt idx="2414">
                  <c:v>20.108333999999999</c:v>
                </c:pt>
                <c:pt idx="2415">
                  <c:v>20.116667</c:v>
                </c:pt>
                <c:pt idx="2416">
                  <c:v>20.125001999999999</c:v>
                </c:pt>
                <c:pt idx="2417">
                  <c:v>20.133334999999999</c:v>
                </c:pt>
                <c:pt idx="2418">
                  <c:v>20.141667999999999</c:v>
                </c:pt>
                <c:pt idx="2419">
                  <c:v>20.150002000000001</c:v>
                </c:pt>
                <c:pt idx="2420">
                  <c:v>20.158335000000001</c:v>
                </c:pt>
                <c:pt idx="2421">
                  <c:v>20.166668000000001</c:v>
                </c:pt>
                <c:pt idx="2422">
                  <c:v>20.175001000000002</c:v>
                </c:pt>
                <c:pt idx="2423">
                  <c:v>20.183333999999999</c:v>
                </c:pt>
                <c:pt idx="2424">
                  <c:v>20.191668</c:v>
                </c:pt>
                <c:pt idx="2425">
                  <c:v>20.200001</c:v>
                </c:pt>
                <c:pt idx="2426">
                  <c:v>20.208334000000001</c:v>
                </c:pt>
                <c:pt idx="2427">
                  <c:v>20.216667000000001</c:v>
                </c:pt>
                <c:pt idx="2428">
                  <c:v>20.225000000000001</c:v>
                </c:pt>
                <c:pt idx="2429">
                  <c:v>20.233333999999999</c:v>
                </c:pt>
                <c:pt idx="2430">
                  <c:v>20.241667</c:v>
                </c:pt>
                <c:pt idx="2431">
                  <c:v>20.250001999999999</c:v>
                </c:pt>
                <c:pt idx="2432">
                  <c:v>20.258334999999999</c:v>
                </c:pt>
                <c:pt idx="2433">
                  <c:v>20.266667999999999</c:v>
                </c:pt>
                <c:pt idx="2434">
                  <c:v>20.275002000000001</c:v>
                </c:pt>
                <c:pt idx="2435">
                  <c:v>20.283335000000001</c:v>
                </c:pt>
                <c:pt idx="2436">
                  <c:v>20.291668000000001</c:v>
                </c:pt>
                <c:pt idx="2437">
                  <c:v>20.300001000000002</c:v>
                </c:pt>
                <c:pt idx="2438">
                  <c:v>20.308333999999999</c:v>
                </c:pt>
                <c:pt idx="2439">
                  <c:v>20.316668</c:v>
                </c:pt>
                <c:pt idx="2440">
                  <c:v>20.325001</c:v>
                </c:pt>
                <c:pt idx="2441">
                  <c:v>20.333334000000001</c:v>
                </c:pt>
                <c:pt idx="2442">
                  <c:v>20.341667000000001</c:v>
                </c:pt>
                <c:pt idx="2443">
                  <c:v>20.350000000000001</c:v>
                </c:pt>
                <c:pt idx="2444">
                  <c:v>20.358333999999999</c:v>
                </c:pt>
                <c:pt idx="2445">
                  <c:v>20.366667</c:v>
                </c:pt>
                <c:pt idx="2446">
                  <c:v>20.375001999999999</c:v>
                </c:pt>
                <c:pt idx="2447">
                  <c:v>20.383334999999999</c:v>
                </c:pt>
                <c:pt idx="2448">
                  <c:v>20.391667999999999</c:v>
                </c:pt>
                <c:pt idx="2449">
                  <c:v>20.400002000000001</c:v>
                </c:pt>
                <c:pt idx="2450">
                  <c:v>20.408335000000001</c:v>
                </c:pt>
                <c:pt idx="2451">
                  <c:v>20.416668000000001</c:v>
                </c:pt>
                <c:pt idx="2452">
                  <c:v>20.425001000000002</c:v>
                </c:pt>
                <c:pt idx="2453">
                  <c:v>20.433333999999999</c:v>
                </c:pt>
                <c:pt idx="2454">
                  <c:v>20.441668</c:v>
                </c:pt>
                <c:pt idx="2455">
                  <c:v>20.450001</c:v>
                </c:pt>
                <c:pt idx="2456">
                  <c:v>20.458334000000001</c:v>
                </c:pt>
                <c:pt idx="2457">
                  <c:v>20.466667000000001</c:v>
                </c:pt>
                <c:pt idx="2458">
                  <c:v>20.475000000000001</c:v>
                </c:pt>
                <c:pt idx="2459">
                  <c:v>20.483333999999999</c:v>
                </c:pt>
                <c:pt idx="2460">
                  <c:v>20.491667</c:v>
                </c:pt>
                <c:pt idx="2461">
                  <c:v>20.500001999999999</c:v>
                </c:pt>
                <c:pt idx="2462">
                  <c:v>20.508334999999999</c:v>
                </c:pt>
                <c:pt idx="2463">
                  <c:v>20.516667999999999</c:v>
                </c:pt>
                <c:pt idx="2464">
                  <c:v>20.525002000000001</c:v>
                </c:pt>
                <c:pt idx="2465">
                  <c:v>20.533335000000001</c:v>
                </c:pt>
                <c:pt idx="2466">
                  <c:v>20.541668000000001</c:v>
                </c:pt>
                <c:pt idx="2467">
                  <c:v>20.550001000000002</c:v>
                </c:pt>
                <c:pt idx="2468">
                  <c:v>20.558333999999999</c:v>
                </c:pt>
                <c:pt idx="2469">
                  <c:v>20.566668</c:v>
                </c:pt>
                <c:pt idx="2470">
                  <c:v>20.575001</c:v>
                </c:pt>
                <c:pt idx="2471">
                  <c:v>20.583334000000001</c:v>
                </c:pt>
                <c:pt idx="2472">
                  <c:v>20.591667000000001</c:v>
                </c:pt>
                <c:pt idx="2473">
                  <c:v>20.6</c:v>
                </c:pt>
                <c:pt idx="2474">
                  <c:v>20.608333999999999</c:v>
                </c:pt>
                <c:pt idx="2475">
                  <c:v>20.616667</c:v>
                </c:pt>
                <c:pt idx="2476">
                  <c:v>20.625001999999999</c:v>
                </c:pt>
                <c:pt idx="2477">
                  <c:v>20.633334999999999</c:v>
                </c:pt>
                <c:pt idx="2478">
                  <c:v>20.641667999999999</c:v>
                </c:pt>
                <c:pt idx="2479">
                  <c:v>20.650002000000001</c:v>
                </c:pt>
                <c:pt idx="2480">
                  <c:v>20.658335000000001</c:v>
                </c:pt>
                <c:pt idx="2481">
                  <c:v>20.666668000000001</c:v>
                </c:pt>
                <c:pt idx="2482">
                  <c:v>20.675001000000002</c:v>
                </c:pt>
                <c:pt idx="2483">
                  <c:v>20.683333999999999</c:v>
                </c:pt>
                <c:pt idx="2484">
                  <c:v>20.691668</c:v>
                </c:pt>
                <c:pt idx="2485">
                  <c:v>20.700001</c:v>
                </c:pt>
                <c:pt idx="2486">
                  <c:v>20.708334000000001</c:v>
                </c:pt>
                <c:pt idx="2487">
                  <c:v>20.716667000000001</c:v>
                </c:pt>
                <c:pt idx="2488">
                  <c:v>20.725000000000001</c:v>
                </c:pt>
                <c:pt idx="2489">
                  <c:v>20.733333999999999</c:v>
                </c:pt>
                <c:pt idx="2490">
                  <c:v>20.741667</c:v>
                </c:pt>
                <c:pt idx="2491">
                  <c:v>20.750001999999999</c:v>
                </c:pt>
                <c:pt idx="2492">
                  <c:v>20.758334999999999</c:v>
                </c:pt>
                <c:pt idx="2493">
                  <c:v>20.766667999999999</c:v>
                </c:pt>
                <c:pt idx="2494">
                  <c:v>20.775002000000001</c:v>
                </c:pt>
                <c:pt idx="2495">
                  <c:v>20.783335000000001</c:v>
                </c:pt>
                <c:pt idx="2496">
                  <c:v>20.791668000000001</c:v>
                </c:pt>
                <c:pt idx="2497">
                  <c:v>20.800001000000002</c:v>
                </c:pt>
                <c:pt idx="2498">
                  <c:v>20.808333999999999</c:v>
                </c:pt>
                <c:pt idx="2499">
                  <c:v>20.816668</c:v>
                </c:pt>
                <c:pt idx="2500">
                  <c:v>20.825001</c:v>
                </c:pt>
                <c:pt idx="2501">
                  <c:v>20.833334000000001</c:v>
                </c:pt>
                <c:pt idx="2502">
                  <c:v>20.841667000000001</c:v>
                </c:pt>
                <c:pt idx="2503">
                  <c:v>20.85</c:v>
                </c:pt>
                <c:pt idx="2504">
                  <c:v>20.858333999999999</c:v>
                </c:pt>
                <c:pt idx="2505">
                  <c:v>20.866667</c:v>
                </c:pt>
                <c:pt idx="2506">
                  <c:v>20.875001999999999</c:v>
                </c:pt>
                <c:pt idx="2507">
                  <c:v>20.883334999999999</c:v>
                </c:pt>
                <c:pt idx="2508">
                  <c:v>20.891667999999999</c:v>
                </c:pt>
                <c:pt idx="2509">
                  <c:v>20.900002000000001</c:v>
                </c:pt>
                <c:pt idx="2510">
                  <c:v>20.908335000000001</c:v>
                </c:pt>
                <c:pt idx="2511">
                  <c:v>20.916668000000001</c:v>
                </c:pt>
                <c:pt idx="2512">
                  <c:v>20.925001000000002</c:v>
                </c:pt>
                <c:pt idx="2513">
                  <c:v>20.933333999999999</c:v>
                </c:pt>
                <c:pt idx="2514">
                  <c:v>20.941668</c:v>
                </c:pt>
                <c:pt idx="2515">
                  <c:v>20.950001</c:v>
                </c:pt>
                <c:pt idx="2516">
                  <c:v>20.958334000000001</c:v>
                </c:pt>
                <c:pt idx="2517">
                  <c:v>20.966667000000001</c:v>
                </c:pt>
                <c:pt idx="2518">
                  <c:v>20.975000000000001</c:v>
                </c:pt>
                <c:pt idx="2519">
                  <c:v>20.983333999999999</c:v>
                </c:pt>
                <c:pt idx="2520">
                  <c:v>20.991667</c:v>
                </c:pt>
                <c:pt idx="2521">
                  <c:v>21.000001999999999</c:v>
                </c:pt>
                <c:pt idx="2522">
                  <c:v>21.008334999999999</c:v>
                </c:pt>
                <c:pt idx="2523">
                  <c:v>21.016667999999999</c:v>
                </c:pt>
                <c:pt idx="2524">
                  <c:v>21.025002000000001</c:v>
                </c:pt>
                <c:pt idx="2525">
                  <c:v>21.033335000000001</c:v>
                </c:pt>
                <c:pt idx="2526">
                  <c:v>21.041668000000001</c:v>
                </c:pt>
                <c:pt idx="2527">
                  <c:v>21.050001000000002</c:v>
                </c:pt>
                <c:pt idx="2528">
                  <c:v>21.058333999999999</c:v>
                </c:pt>
                <c:pt idx="2529">
                  <c:v>21.066668</c:v>
                </c:pt>
                <c:pt idx="2530">
                  <c:v>21.075001</c:v>
                </c:pt>
                <c:pt idx="2531">
                  <c:v>21.083334000000001</c:v>
                </c:pt>
                <c:pt idx="2532">
                  <c:v>21.091667000000001</c:v>
                </c:pt>
                <c:pt idx="2533">
                  <c:v>21.1</c:v>
                </c:pt>
                <c:pt idx="2534">
                  <c:v>21.108333999999999</c:v>
                </c:pt>
                <c:pt idx="2535">
                  <c:v>21.116667</c:v>
                </c:pt>
                <c:pt idx="2536">
                  <c:v>21.125001999999999</c:v>
                </c:pt>
                <c:pt idx="2537">
                  <c:v>21.133334999999999</c:v>
                </c:pt>
                <c:pt idx="2538">
                  <c:v>21.141667999999999</c:v>
                </c:pt>
                <c:pt idx="2539">
                  <c:v>21.150002000000001</c:v>
                </c:pt>
                <c:pt idx="2540">
                  <c:v>21.158335000000001</c:v>
                </c:pt>
                <c:pt idx="2541">
                  <c:v>21.166668000000001</c:v>
                </c:pt>
                <c:pt idx="2542">
                  <c:v>21.175001000000002</c:v>
                </c:pt>
                <c:pt idx="2543">
                  <c:v>21.183333999999999</c:v>
                </c:pt>
                <c:pt idx="2544">
                  <c:v>21.191668</c:v>
                </c:pt>
                <c:pt idx="2545">
                  <c:v>21.200001</c:v>
                </c:pt>
                <c:pt idx="2546">
                  <c:v>21.208334000000001</c:v>
                </c:pt>
                <c:pt idx="2547">
                  <c:v>21.216667000000001</c:v>
                </c:pt>
                <c:pt idx="2548">
                  <c:v>21.225000000000001</c:v>
                </c:pt>
                <c:pt idx="2549">
                  <c:v>21.233333999999999</c:v>
                </c:pt>
                <c:pt idx="2550">
                  <c:v>21.241669000000002</c:v>
                </c:pt>
                <c:pt idx="2551">
                  <c:v>21.250001999999999</c:v>
                </c:pt>
                <c:pt idx="2552">
                  <c:v>21.258334999999999</c:v>
                </c:pt>
                <c:pt idx="2553">
                  <c:v>21.266667999999999</c:v>
                </c:pt>
                <c:pt idx="2554">
                  <c:v>21.275002000000001</c:v>
                </c:pt>
                <c:pt idx="2555">
                  <c:v>21.283335000000001</c:v>
                </c:pt>
                <c:pt idx="2556">
                  <c:v>21.291668000000001</c:v>
                </c:pt>
                <c:pt idx="2557">
                  <c:v>21.300001000000002</c:v>
                </c:pt>
                <c:pt idx="2558">
                  <c:v>21.308333999999999</c:v>
                </c:pt>
                <c:pt idx="2559">
                  <c:v>21.316668</c:v>
                </c:pt>
                <c:pt idx="2560">
                  <c:v>21.325001</c:v>
                </c:pt>
                <c:pt idx="2561">
                  <c:v>21.333334000000001</c:v>
                </c:pt>
                <c:pt idx="2562">
                  <c:v>21.341667000000001</c:v>
                </c:pt>
                <c:pt idx="2563">
                  <c:v>21.35</c:v>
                </c:pt>
                <c:pt idx="2564">
                  <c:v>21.358333999999999</c:v>
                </c:pt>
                <c:pt idx="2565">
                  <c:v>21.366669000000002</c:v>
                </c:pt>
                <c:pt idx="2566">
                  <c:v>21.375001999999999</c:v>
                </c:pt>
                <c:pt idx="2567">
                  <c:v>21.383334999999999</c:v>
                </c:pt>
                <c:pt idx="2568">
                  <c:v>21.391667999999999</c:v>
                </c:pt>
                <c:pt idx="2569">
                  <c:v>21.400002000000001</c:v>
                </c:pt>
                <c:pt idx="2570">
                  <c:v>21.408335000000001</c:v>
                </c:pt>
                <c:pt idx="2571">
                  <c:v>21.416668000000001</c:v>
                </c:pt>
                <c:pt idx="2572">
                  <c:v>21.425001000000002</c:v>
                </c:pt>
                <c:pt idx="2573">
                  <c:v>21.433333999999999</c:v>
                </c:pt>
                <c:pt idx="2574">
                  <c:v>21.441668</c:v>
                </c:pt>
                <c:pt idx="2575">
                  <c:v>21.450001</c:v>
                </c:pt>
                <c:pt idx="2576">
                  <c:v>21.458334000000001</c:v>
                </c:pt>
                <c:pt idx="2577">
                  <c:v>21.466667000000001</c:v>
                </c:pt>
                <c:pt idx="2578">
                  <c:v>21.475000000000001</c:v>
                </c:pt>
                <c:pt idx="2579">
                  <c:v>21.483333999999999</c:v>
                </c:pt>
                <c:pt idx="2580">
                  <c:v>21.491669000000002</c:v>
                </c:pt>
                <c:pt idx="2581">
                  <c:v>21.500001999999999</c:v>
                </c:pt>
                <c:pt idx="2582">
                  <c:v>21.508334999999999</c:v>
                </c:pt>
                <c:pt idx="2583">
                  <c:v>21.516667999999999</c:v>
                </c:pt>
                <c:pt idx="2584">
                  <c:v>21.525002000000001</c:v>
                </c:pt>
                <c:pt idx="2585">
                  <c:v>21.533335000000001</c:v>
                </c:pt>
                <c:pt idx="2586">
                  <c:v>21.541668000000001</c:v>
                </c:pt>
                <c:pt idx="2587">
                  <c:v>21.550001000000002</c:v>
                </c:pt>
                <c:pt idx="2588">
                  <c:v>21.558333999999999</c:v>
                </c:pt>
                <c:pt idx="2589">
                  <c:v>21.566668</c:v>
                </c:pt>
                <c:pt idx="2590">
                  <c:v>21.575001</c:v>
                </c:pt>
                <c:pt idx="2591">
                  <c:v>21.583334000000001</c:v>
                </c:pt>
                <c:pt idx="2592">
                  <c:v>21.591667000000001</c:v>
                </c:pt>
                <c:pt idx="2593">
                  <c:v>21.6</c:v>
                </c:pt>
                <c:pt idx="2594">
                  <c:v>21.608333999999999</c:v>
                </c:pt>
                <c:pt idx="2595">
                  <c:v>21.616669000000002</c:v>
                </c:pt>
                <c:pt idx="2596">
                  <c:v>21.625001999999999</c:v>
                </c:pt>
                <c:pt idx="2597">
                  <c:v>21.633334999999999</c:v>
                </c:pt>
                <c:pt idx="2598">
                  <c:v>21.641667999999999</c:v>
                </c:pt>
                <c:pt idx="2599">
                  <c:v>21.650002000000001</c:v>
                </c:pt>
                <c:pt idx="2600">
                  <c:v>21.658335000000001</c:v>
                </c:pt>
                <c:pt idx="2601">
                  <c:v>21.666668000000001</c:v>
                </c:pt>
                <c:pt idx="2602">
                  <c:v>21.675001000000002</c:v>
                </c:pt>
                <c:pt idx="2603">
                  <c:v>21.683333999999999</c:v>
                </c:pt>
                <c:pt idx="2604">
                  <c:v>21.691668</c:v>
                </c:pt>
                <c:pt idx="2605">
                  <c:v>21.700001</c:v>
                </c:pt>
                <c:pt idx="2606">
                  <c:v>21.708334000000001</c:v>
                </c:pt>
                <c:pt idx="2607">
                  <c:v>21.716667000000001</c:v>
                </c:pt>
                <c:pt idx="2608">
                  <c:v>21.725000000000001</c:v>
                </c:pt>
                <c:pt idx="2609">
                  <c:v>21.733333999999999</c:v>
                </c:pt>
                <c:pt idx="2610">
                  <c:v>21.741669000000002</c:v>
                </c:pt>
                <c:pt idx="2611">
                  <c:v>21.750001999999999</c:v>
                </c:pt>
                <c:pt idx="2612">
                  <c:v>21.758334999999999</c:v>
                </c:pt>
                <c:pt idx="2613">
                  <c:v>21.766667999999999</c:v>
                </c:pt>
                <c:pt idx="2614">
                  <c:v>21.775002000000001</c:v>
                </c:pt>
                <c:pt idx="2615">
                  <c:v>21.783335000000001</c:v>
                </c:pt>
                <c:pt idx="2616">
                  <c:v>21.791668000000001</c:v>
                </c:pt>
                <c:pt idx="2617">
                  <c:v>21.800001000000002</c:v>
                </c:pt>
                <c:pt idx="2618">
                  <c:v>21.808333999999999</c:v>
                </c:pt>
                <c:pt idx="2619">
                  <c:v>21.816668</c:v>
                </c:pt>
                <c:pt idx="2620">
                  <c:v>21.825001</c:v>
                </c:pt>
                <c:pt idx="2621">
                  <c:v>21.833334000000001</c:v>
                </c:pt>
                <c:pt idx="2622">
                  <c:v>21.841667000000001</c:v>
                </c:pt>
                <c:pt idx="2623">
                  <c:v>21.85</c:v>
                </c:pt>
                <c:pt idx="2624">
                  <c:v>21.858333999999999</c:v>
                </c:pt>
                <c:pt idx="2625">
                  <c:v>21.866669000000002</c:v>
                </c:pt>
                <c:pt idx="2626">
                  <c:v>21.875001999999999</c:v>
                </c:pt>
                <c:pt idx="2627">
                  <c:v>21.883334999999999</c:v>
                </c:pt>
                <c:pt idx="2628">
                  <c:v>21.891667999999999</c:v>
                </c:pt>
                <c:pt idx="2629">
                  <c:v>21.900002000000001</c:v>
                </c:pt>
                <c:pt idx="2630">
                  <c:v>21.908335000000001</c:v>
                </c:pt>
                <c:pt idx="2631">
                  <c:v>21.916668000000001</c:v>
                </c:pt>
                <c:pt idx="2632">
                  <c:v>21.925001000000002</c:v>
                </c:pt>
                <c:pt idx="2633">
                  <c:v>21.933333999999999</c:v>
                </c:pt>
                <c:pt idx="2634">
                  <c:v>21.941668</c:v>
                </c:pt>
                <c:pt idx="2635">
                  <c:v>21.950001</c:v>
                </c:pt>
                <c:pt idx="2636">
                  <c:v>21.958334000000001</c:v>
                </c:pt>
                <c:pt idx="2637">
                  <c:v>21.966667000000001</c:v>
                </c:pt>
                <c:pt idx="2638">
                  <c:v>21.975000000000001</c:v>
                </c:pt>
                <c:pt idx="2639">
                  <c:v>21.983333999999999</c:v>
                </c:pt>
                <c:pt idx="2640">
                  <c:v>21.991669000000002</c:v>
                </c:pt>
                <c:pt idx="2641">
                  <c:v>22.000001999999999</c:v>
                </c:pt>
                <c:pt idx="2642">
                  <c:v>22.008334999999999</c:v>
                </c:pt>
                <c:pt idx="2643">
                  <c:v>22.016667999999999</c:v>
                </c:pt>
                <c:pt idx="2644">
                  <c:v>22.025002000000001</c:v>
                </c:pt>
                <c:pt idx="2645">
                  <c:v>22.033335000000001</c:v>
                </c:pt>
                <c:pt idx="2646">
                  <c:v>22.041668000000001</c:v>
                </c:pt>
                <c:pt idx="2647">
                  <c:v>22.050001000000002</c:v>
                </c:pt>
                <c:pt idx="2648">
                  <c:v>22.058333999999999</c:v>
                </c:pt>
                <c:pt idx="2649">
                  <c:v>22.066668</c:v>
                </c:pt>
                <c:pt idx="2650">
                  <c:v>22.075001</c:v>
                </c:pt>
                <c:pt idx="2651">
                  <c:v>22.083334000000001</c:v>
                </c:pt>
                <c:pt idx="2652">
                  <c:v>22.091667000000001</c:v>
                </c:pt>
                <c:pt idx="2653">
                  <c:v>22.1</c:v>
                </c:pt>
                <c:pt idx="2654">
                  <c:v>22.108333999999999</c:v>
                </c:pt>
                <c:pt idx="2655">
                  <c:v>22.116669000000002</c:v>
                </c:pt>
                <c:pt idx="2656">
                  <c:v>22.125001999999999</c:v>
                </c:pt>
                <c:pt idx="2657">
                  <c:v>22.133334999999999</c:v>
                </c:pt>
                <c:pt idx="2658">
                  <c:v>22.141667999999999</c:v>
                </c:pt>
                <c:pt idx="2659">
                  <c:v>22.150002000000001</c:v>
                </c:pt>
                <c:pt idx="2660">
                  <c:v>22.158335000000001</c:v>
                </c:pt>
                <c:pt idx="2661">
                  <c:v>22.166668000000001</c:v>
                </c:pt>
                <c:pt idx="2662">
                  <c:v>22.175001000000002</c:v>
                </c:pt>
                <c:pt idx="2663">
                  <c:v>22.183333999999999</c:v>
                </c:pt>
                <c:pt idx="2664">
                  <c:v>22.191668</c:v>
                </c:pt>
                <c:pt idx="2665">
                  <c:v>22.200001</c:v>
                </c:pt>
                <c:pt idx="2666">
                  <c:v>22.208334000000001</c:v>
                </c:pt>
                <c:pt idx="2667">
                  <c:v>22.216667000000001</c:v>
                </c:pt>
                <c:pt idx="2668">
                  <c:v>22.225000000000001</c:v>
                </c:pt>
                <c:pt idx="2669">
                  <c:v>22.233333999999999</c:v>
                </c:pt>
                <c:pt idx="2670">
                  <c:v>22.241669000000002</c:v>
                </c:pt>
                <c:pt idx="2671">
                  <c:v>22.250001999999999</c:v>
                </c:pt>
                <c:pt idx="2672">
                  <c:v>22.258334999999999</c:v>
                </c:pt>
                <c:pt idx="2673">
                  <c:v>22.266667999999999</c:v>
                </c:pt>
                <c:pt idx="2674">
                  <c:v>22.275002000000001</c:v>
                </c:pt>
                <c:pt idx="2675">
                  <c:v>22.283335000000001</c:v>
                </c:pt>
                <c:pt idx="2676">
                  <c:v>22.291668000000001</c:v>
                </c:pt>
                <c:pt idx="2677">
                  <c:v>22.300001000000002</c:v>
                </c:pt>
                <c:pt idx="2678">
                  <c:v>22.308333999999999</c:v>
                </c:pt>
                <c:pt idx="2679">
                  <c:v>22.316668</c:v>
                </c:pt>
                <c:pt idx="2680">
                  <c:v>22.325001</c:v>
                </c:pt>
                <c:pt idx="2681">
                  <c:v>22.333334000000001</c:v>
                </c:pt>
                <c:pt idx="2682">
                  <c:v>22.341667000000001</c:v>
                </c:pt>
                <c:pt idx="2683">
                  <c:v>22.35</c:v>
                </c:pt>
                <c:pt idx="2684">
                  <c:v>22.358333999999999</c:v>
                </c:pt>
                <c:pt idx="2685">
                  <c:v>22.366669000000002</c:v>
                </c:pt>
                <c:pt idx="2686">
                  <c:v>22.375001999999999</c:v>
                </c:pt>
                <c:pt idx="2687">
                  <c:v>22.383334999999999</c:v>
                </c:pt>
                <c:pt idx="2688">
                  <c:v>22.391667999999999</c:v>
                </c:pt>
                <c:pt idx="2689">
                  <c:v>22.400002000000001</c:v>
                </c:pt>
                <c:pt idx="2690">
                  <c:v>22.408335000000001</c:v>
                </c:pt>
                <c:pt idx="2691">
                  <c:v>22.416668000000001</c:v>
                </c:pt>
                <c:pt idx="2692">
                  <c:v>22.425001000000002</c:v>
                </c:pt>
                <c:pt idx="2693">
                  <c:v>22.433333999999999</c:v>
                </c:pt>
                <c:pt idx="2694">
                  <c:v>22.441668</c:v>
                </c:pt>
                <c:pt idx="2695">
                  <c:v>22.450001</c:v>
                </c:pt>
                <c:pt idx="2696">
                  <c:v>22.458334000000001</c:v>
                </c:pt>
                <c:pt idx="2697">
                  <c:v>22.466667000000001</c:v>
                </c:pt>
                <c:pt idx="2698">
                  <c:v>22.475000000000001</c:v>
                </c:pt>
                <c:pt idx="2699">
                  <c:v>22.483333999999999</c:v>
                </c:pt>
                <c:pt idx="2700">
                  <c:v>22.491669000000002</c:v>
                </c:pt>
                <c:pt idx="2701">
                  <c:v>22.500001999999999</c:v>
                </c:pt>
                <c:pt idx="2702">
                  <c:v>22.508334999999999</c:v>
                </c:pt>
                <c:pt idx="2703">
                  <c:v>22.516667999999999</c:v>
                </c:pt>
                <c:pt idx="2704">
                  <c:v>22.525002000000001</c:v>
                </c:pt>
                <c:pt idx="2705">
                  <c:v>22.533335000000001</c:v>
                </c:pt>
                <c:pt idx="2706">
                  <c:v>22.541668000000001</c:v>
                </c:pt>
                <c:pt idx="2707">
                  <c:v>22.550001000000002</c:v>
                </c:pt>
                <c:pt idx="2708">
                  <c:v>22.558333999999999</c:v>
                </c:pt>
                <c:pt idx="2709">
                  <c:v>22.566668</c:v>
                </c:pt>
                <c:pt idx="2710">
                  <c:v>22.575001</c:v>
                </c:pt>
                <c:pt idx="2711">
                  <c:v>22.583334000000001</c:v>
                </c:pt>
                <c:pt idx="2712">
                  <c:v>22.591667000000001</c:v>
                </c:pt>
                <c:pt idx="2713">
                  <c:v>22.6</c:v>
                </c:pt>
                <c:pt idx="2714">
                  <c:v>22.608333999999999</c:v>
                </c:pt>
                <c:pt idx="2715">
                  <c:v>22.616669000000002</c:v>
                </c:pt>
                <c:pt idx="2716">
                  <c:v>22.625001999999999</c:v>
                </c:pt>
                <c:pt idx="2717">
                  <c:v>22.633334999999999</c:v>
                </c:pt>
                <c:pt idx="2718">
                  <c:v>22.641667999999999</c:v>
                </c:pt>
                <c:pt idx="2719">
                  <c:v>22.650002000000001</c:v>
                </c:pt>
                <c:pt idx="2720">
                  <c:v>22.658335000000001</c:v>
                </c:pt>
                <c:pt idx="2721">
                  <c:v>22.666668000000001</c:v>
                </c:pt>
                <c:pt idx="2722">
                  <c:v>22.675001000000002</c:v>
                </c:pt>
                <c:pt idx="2723">
                  <c:v>22.683333999999999</c:v>
                </c:pt>
                <c:pt idx="2724">
                  <c:v>22.691668</c:v>
                </c:pt>
                <c:pt idx="2725">
                  <c:v>22.700001</c:v>
                </c:pt>
                <c:pt idx="2726">
                  <c:v>22.708334000000001</c:v>
                </c:pt>
                <c:pt idx="2727">
                  <c:v>22.716667000000001</c:v>
                </c:pt>
                <c:pt idx="2728">
                  <c:v>22.725000000000001</c:v>
                </c:pt>
                <c:pt idx="2729">
                  <c:v>22.733333999999999</c:v>
                </c:pt>
                <c:pt idx="2730">
                  <c:v>22.741669000000002</c:v>
                </c:pt>
                <c:pt idx="2731">
                  <c:v>22.750001999999999</c:v>
                </c:pt>
                <c:pt idx="2732">
                  <c:v>22.758334999999999</c:v>
                </c:pt>
                <c:pt idx="2733">
                  <c:v>22.766667999999999</c:v>
                </c:pt>
                <c:pt idx="2734">
                  <c:v>22.775002000000001</c:v>
                </c:pt>
                <c:pt idx="2735">
                  <c:v>22.783335000000001</c:v>
                </c:pt>
                <c:pt idx="2736">
                  <c:v>22.791668000000001</c:v>
                </c:pt>
                <c:pt idx="2737">
                  <c:v>22.800001000000002</c:v>
                </c:pt>
                <c:pt idx="2738">
                  <c:v>22.808333999999999</c:v>
                </c:pt>
                <c:pt idx="2739">
                  <c:v>22.816668</c:v>
                </c:pt>
                <c:pt idx="2740">
                  <c:v>22.825001</c:v>
                </c:pt>
                <c:pt idx="2741">
                  <c:v>22.833334000000001</c:v>
                </c:pt>
                <c:pt idx="2742">
                  <c:v>22.841667000000001</c:v>
                </c:pt>
                <c:pt idx="2743">
                  <c:v>22.85</c:v>
                </c:pt>
                <c:pt idx="2744">
                  <c:v>22.858333999999999</c:v>
                </c:pt>
                <c:pt idx="2745">
                  <c:v>22.866669000000002</c:v>
                </c:pt>
                <c:pt idx="2746">
                  <c:v>22.875001999999999</c:v>
                </c:pt>
                <c:pt idx="2747">
                  <c:v>22.883334999999999</c:v>
                </c:pt>
                <c:pt idx="2748">
                  <c:v>22.891667999999999</c:v>
                </c:pt>
                <c:pt idx="2749">
                  <c:v>22.900002000000001</c:v>
                </c:pt>
                <c:pt idx="2750">
                  <c:v>22.908335000000001</c:v>
                </c:pt>
                <c:pt idx="2751">
                  <c:v>22.916668000000001</c:v>
                </c:pt>
                <c:pt idx="2752">
                  <c:v>22.925001000000002</c:v>
                </c:pt>
                <c:pt idx="2753">
                  <c:v>22.933333999999999</c:v>
                </c:pt>
                <c:pt idx="2754">
                  <c:v>22.941668</c:v>
                </c:pt>
                <c:pt idx="2755">
                  <c:v>22.950001</c:v>
                </c:pt>
                <c:pt idx="2756">
                  <c:v>22.958334000000001</c:v>
                </c:pt>
                <c:pt idx="2757">
                  <c:v>22.966667000000001</c:v>
                </c:pt>
                <c:pt idx="2758">
                  <c:v>22.975000000000001</c:v>
                </c:pt>
                <c:pt idx="2759">
                  <c:v>22.983333999999999</c:v>
                </c:pt>
                <c:pt idx="2760">
                  <c:v>22.991669000000002</c:v>
                </c:pt>
                <c:pt idx="2761">
                  <c:v>23.000001999999999</c:v>
                </c:pt>
                <c:pt idx="2762">
                  <c:v>23.008334999999999</c:v>
                </c:pt>
                <c:pt idx="2763">
                  <c:v>23.016667999999999</c:v>
                </c:pt>
                <c:pt idx="2764">
                  <c:v>23.025002000000001</c:v>
                </c:pt>
                <c:pt idx="2765">
                  <c:v>23.033335000000001</c:v>
                </c:pt>
                <c:pt idx="2766">
                  <c:v>23.041668000000001</c:v>
                </c:pt>
                <c:pt idx="2767">
                  <c:v>23.050001000000002</c:v>
                </c:pt>
                <c:pt idx="2768">
                  <c:v>23.058333999999999</c:v>
                </c:pt>
                <c:pt idx="2769">
                  <c:v>23.066668</c:v>
                </c:pt>
                <c:pt idx="2770">
                  <c:v>23.075001</c:v>
                </c:pt>
                <c:pt idx="2771">
                  <c:v>23.083334000000001</c:v>
                </c:pt>
                <c:pt idx="2772">
                  <c:v>23.091667000000001</c:v>
                </c:pt>
                <c:pt idx="2773">
                  <c:v>23.1</c:v>
                </c:pt>
                <c:pt idx="2774">
                  <c:v>23.108333999999999</c:v>
                </c:pt>
                <c:pt idx="2775">
                  <c:v>23.116669000000002</c:v>
                </c:pt>
                <c:pt idx="2776">
                  <c:v>23.125001999999999</c:v>
                </c:pt>
                <c:pt idx="2777">
                  <c:v>23.133334999999999</c:v>
                </c:pt>
                <c:pt idx="2778">
                  <c:v>23.141667999999999</c:v>
                </c:pt>
                <c:pt idx="2779">
                  <c:v>23.150002000000001</c:v>
                </c:pt>
                <c:pt idx="2780">
                  <c:v>23.158335000000001</c:v>
                </c:pt>
                <c:pt idx="2781">
                  <c:v>23.166668000000001</c:v>
                </c:pt>
                <c:pt idx="2782">
                  <c:v>23.175001000000002</c:v>
                </c:pt>
                <c:pt idx="2783">
                  <c:v>23.183333999999999</c:v>
                </c:pt>
                <c:pt idx="2784">
                  <c:v>23.191668</c:v>
                </c:pt>
                <c:pt idx="2785">
                  <c:v>23.200001</c:v>
                </c:pt>
                <c:pt idx="2786">
                  <c:v>23.208334000000001</c:v>
                </c:pt>
                <c:pt idx="2787">
                  <c:v>23.216667000000001</c:v>
                </c:pt>
                <c:pt idx="2788">
                  <c:v>23.225000000000001</c:v>
                </c:pt>
                <c:pt idx="2789">
                  <c:v>23.233333999999999</c:v>
                </c:pt>
                <c:pt idx="2790">
                  <c:v>23.241669000000002</c:v>
                </c:pt>
                <c:pt idx="2791">
                  <c:v>23.250001999999999</c:v>
                </c:pt>
                <c:pt idx="2792">
                  <c:v>23.258334999999999</c:v>
                </c:pt>
                <c:pt idx="2793">
                  <c:v>23.266667999999999</c:v>
                </c:pt>
                <c:pt idx="2794">
                  <c:v>23.275002000000001</c:v>
                </c:pt>
                <c:pt idx="2795">
                  <c:v>23.283335000000001</c:v>
                </c:pt>
                <c:pt idx="2796">
                  <c:v>23.291668000000001</c:v>
                </c:pt>
                <c:pt idx="2797">
                  <c:v>23.300001000000002</c:v>
                </c:pt>
                <c:pt idx="2798">
                  <c:v>23.308333999999999</c:v>
                </c:pt>
                <c:pt idx="2799">
                  <c:v>23.316668</c:v>
                </c:pt>
                <c:pt idx="2800">
                  <c:v>23.325001</c:v>
                </c:pt>
                <c:pt idx="2801">
                  <c:v>23.333334000000001</c:v>
                </c:pt>
                <c:pt idx="2802">
                  <c:v>23.341667000000001</c:v>
                </c:pt>
                <c:pt idx="2803">
                  <c:v>23.35</c:v>
                </c:pt>
                <c:pt idx="2804">
                  <c:v>23.358333999999999</c:v>
                </c:pt>
                <c:pt idx="2805">
                  <c:v>23.366669000000002</c:v>
                </c:pt>
                <c:pt idx="2806">
                  <c:v>23.375001999999999</c:v>
                </c:pt>
                <c:pt idx="2807">
                  <c:v>23.383334999999999</c:v>
                </c:pt>
                <c:pt idx="2808">
                  <c:v>23.391667999999999</c:v>
                </c:pt>
                <c:pt idx="2809">
                  <c:v>23.400002000000001</c:v>
                </c:pt>
                <c:pt idx="2810">
                  <c:v>23.408335000000001</c:v>
                </c:pt>
                <c:pt idx="2811">
                  <c:v>23.416668000000001</c:v>
                </c:pt>
                <c:pt idx="2812">
                  <c:v>23.425001000000002</c:v>
                </c:pt>
                <c:pt idx="2813">
                  <c:v>23.433333999999999</c:v>
                </c:pt>
                <c:pt idx="2814">
                  <c:v>23.441668</c:v>
                </c:pt>
                <c:pt idx="2815">
                  <c:v>23.450001</c:v>
                </c:pt>
                <c:pt idx="2816">
                  <c:v>23.458334000000001</c:v>
                </c:pt>
                <c:pt idx="2817">
                  <c:v>23.466667000000001</c:v>
                </c:pt>
                <c:pt idx="2818">
                  <c:v>23.475000000000001</c:v>
                </c:pt>
                <c:pt idx="2819">
                  <c:v>23.483333999999999</c:v>
                </c:pt>
                <c:pt idx="2820">
                  <c:v>23.491669000000002</c:v>
                </c:pt>
                <c:pt idx="2821">
                  <c:v>23.500001999999999</c:v>
                </c:pt>
                <c:pt idx="2822">
                  <c:v>23.508334999999999</c:v>
                </c:pt>
                <c:pt idx="2823">
                  <c:v>23.516667999999999</c:v>
                </c:pt>
                <c:pt idx="2824">
                  <c:v>23.525002000000001</c:v>
                </c:pt>
                <c:pt idx="2825">
                  <c:v>23.533335000000001</c:v>
                </c:pt>
                <c:pt idx="2826">
                  <c:v>23.541668000000001</c:v>
                </c:pt>
                <c:pt idx="2827">
                  <c:v>23.550001000000002</c:v>
                </c:pt>
                <c:pt idx="2828">
                  <c:v>23.558333999999999</c:v>
                </c:pt>
                <c:pt idx="2829">
                  <c:v>23.566668</c:v>
                </c:pt>
                <c:pt idx="2830">
                  <c:v>23.575001</c:v>
                </c:pt>
                <c:pt idx="2831">
                  <c:v>23.583334000000001</c:v>
                </c:pt>
                <c:pt idx="2832">
                  <c:v>23.591667000000001</c:v>
                </c:pt>
                <c:pt idx="2833">
                  <c:v>23.6</c:v>
                </c:pt>
                <c:pt idx="2834">
                  <c:v>23.608333999999999</c:v>
                </c:pt>
                <c:pt idx="2835">
                  <c:v>23.616669000000002</c:v>
                </c:pt>
                <c:pt idx="2836">
                  <c:v>23.625001999999999</c:v>
                </c:pt>
                <c:pt idx="2837">
                  <c:v>23.633334999999999</c:v>
                </c:pt>
                <c:pt idx="2838">
                  <c:v>23.641667999999999</c:v>
                </c:pt>
                <c:pt idx="2839">
                  <c:v>23.650002000000001</c:v>
                </c:pt>
                <c:pt idx="2840">
                  <c:v>23.658335000000001</c:v>
                </c:pt>
                <c:pt idx="2841">
                  <c:v>23.666668000000001</c:v>
                </c:pt>
                <c:pt idx="2842">
                  <c:v>23.675001000000002</c:v>
                </c:pt>
                <c:pt idx="2843">
                  <c:v>23.683333999999999</c:v>
                </c:pt>
                <c:pt idx="2844">
                  <c:v>23.691668</c:v>
                </c:pt>
                <c:pt idx="2845">
                  <c:v>23.700001</c:v>
                </c:pt>
                <c:pt idx="2846">
                  <c:v>23.708334000000001</c:v>
                </c:pt>
                <c:pt idx="2847">
                  <c:v>23.716667000000001</c:v>
                </c:pt>
                <c:pt idx="2848">
                  <c:v>23.725000000000001</c:v>
                </c:pt>
                <c:pt idx="2849">
                  <c:v>23.733335</c:v>
                </c:pt>
                <c:pt idx="2850">
                  <c:v>23.741669000000002</c:v>
                </c:pt>
                <c:pt idx="2851">
                  <c:v>23.750001999999999</c:v>
                </c:pt>
                <c:pt idx="2852">
                  <c:v>23.758334999999999</c:v>
                </c:pt>
                <c:pt idx="2853">
                  <c:v>23.766667999999999</c:v>
                </c:pt>
                <c:pt idx="2854">
                  <c:v>23.775002000000001</c:v>
                </c:pt>
                <c:pt idx="2855">
                  <c:v>23.783335000000001</c:v>
                </c:pt>
                <c:pt idx="2856">
                  <c:v>23.791668000000001</c:v>
                </c:pt>
                <c:pt idx="2857">
                  <c:v>23.800001000000002</c:v>
                </c:pt>
                <c:pt idx="2858">
                  <c:v>23.808333999999999</c:v>
                </c:pt>
                <c:pt idx="2859">
                  <c:v>23.816668</c:v>
                </c:pt>
                <c:pt idx="2860">
                  <c:v>23.825001</c:v>
                </c:pt>
                <c:pt idx="2861">
                  <c:v>23.833334000000001</c:v>
                </c:pt>
                <c:pt idx="2862">
                  <c:v>23.841667000000001</c:v>
                </c:pt>
                <c:pt idx="2863">
                  <c:v>23.85</c:v>
                </c:pt>
                <c:pt idx="2864">
                  <c:v>23.858335</c:v>
                </c:pt>
                <c:pt idx="2865">
                  <c:v>23.866669000000002</c:v>
                </c:pt>
                <c:pt idx="2866">
                  <c:v>23.875001999999999</c:v>
                </c:pt>
                <c:pt idx="2867">
                  <c:v>23.883334999999999</c:v>
                </c:pt>
                <c:pt idx="2868">
                  <c:v>23.891667999999999</c:v>
                </c:pt>
                <c:pt idx="2869">
                  <c:v>23.900002000000001</c:v>
                </c:pt>
                <c:pt idx="2870">
                  <c:v>23.908335000000001</c:v>
                </c:pt>
                <c:pt idx="2871">
                  <c:v>23.916668000000001</c:v>
                </c:pt>
                <c:pt idx="2872">
                  <c:v>23.925001000000002</c:v>
                </c:pt>
                <c:pt idx="2873">
                  <c:v>23.933333999999999</c:v>
                </c:pt>
                <c:pt idx="2874">
                  <c:v>23.941668</c:v>
                </c:pt>
                <c:pt idx="2875">
                  <c:v>23.950001</c:v>
                </c:pt>
                <c:pt idx="2876">
                  <c:v>23.958334000000001</c:v>
                </c:pt>
                <c:pt idx="2877">
                  <c:v>23.966667000000001</c:v>
                </c:pt>
                <c:pt idx="2878">
                  <c:v>23.975000000000001</c:v>
                </c:pt>
                <c:pt idx="2879">
                  <c:v>23.983335</c:v>
                </c:pt>
                <c:pt idx="2880">
                  <c:v>23.991669000000002</c:v>
                </c:pt>
                <c:pt idx="2881">
                  <c:v>24.000001999999999</c:v>
                </c:pt>
                <c:pt idx="2882">
                  <c:v>24.008334999999999</c:v>
                </c:pt>
                <c:pt idx="2883">
                  <c:v>24.016667999999999</c:v>
                </c:pt>
                <c:pt idx="2884">
                  <c:v>24.025002000000001</c:v>
                </c:pt>
                <c:pt idx="2885">
                  <c:v>24.033335000000001</c:v>
                </c:pt>
                <c:pt idx="2886">
                  <c:v>24.041668000000001</c:v>
                </c:pt>
                <c:pt idx="2887">
                  <c:v>24.050001000000002</c:v>
                </c:pt>
                <c:pt idx="2888">
                  <c:v>24.058333999999999</c:v>
                </c:pt>
                <c:pt idx="2889">
                  <c:v>24.066668</c:v>
                </c:pt>
                <c:pt idx="2890">
                  <c:v>24.075001</c:v>
                </c:pt>
                <c:pt idx="2891">
                  <c:v>24.083334000000001</c:v>
                </c:pt>
                <c:pt idx="2892">
                  <c:v>24.091667000000001</c:v>
                </c:pt>
                <c:pt idx="2893">
                  <c:v>24.1</c:v>
                </c:pt>
                <c:pt idx="2894">
                  <c:v>24.108335</c:v>
                </c:pt>
                <c:pt idx="2895">
                  <c:v>24.116669000000002</c:v>
                </c:pt>
                <c:pt idx="2896">
                  <c:v>24.125001999999999</c:v>
                </c:pt>
                <c:pt idx="2897">
                  <c:v>24.133334999999999</c:v>
                </c:pt>
                <c:pt idx="2898">
                  <c:v>24.141667999999999</c:v>
                </c:pt>
                <c:pt idx="2899">
                  <c:v>24.150002000000001</c:v>
                </c:pt>
                <c:pt idx="2900">
                  <c:v>24.158335000000001</c:v>
                </c:pt>
                <c:pt idx="2901">
                  <c:v>24.166668000000001</c:v>
                </c:pt>
                <c:pt idx="2902">
                  <c:v>24.175001000000002</c:v>
                </c:pt>
                <c:pt idx="2903">
                  <c:v>24.183333999999999</c:v>
                </c:pt>
                <c:pt idx="2904">
                  <c:v>24.191668</c:v>
                </c:pt>
                <c:pt idx="2905">
                  <c:v>24.200001</c:v>
                </c:pt>
                <c:pt idx="2906">
                  <c:v>24.208334000000001</c:v>
                </c:pt>
                <c:pt idx="2907">
                  <c:v>24.216667000000001</c:v>
                </c:pt>
                <c:pt idx="2908">
                  <c:v>24.225000000000001</c:v>
                </c:pt>
                <c:pt idx="2909">
                  <c:v>24.233335</c:v>
                </c:pt>
                <c:pt idx="2910">
                  <c:v>24.241669000000002</c:v>
                </c:pt>
                <c:pt idx="2911">
                  <c:v>24.250001999999999</c:v>
                </c:pt>
                <c:pt idx="2912">
                  <c:v>24.258334999999999</c:v>
                </c:pt>
                <c:pt idx="2913">
                  <c:v>24.266667999999999</c:v>
                </c:pt>
                <c:pt idx="2914">
                  <c:v>24.275002000000001</c:v>
                </c:pt>
                <c:pt idx="2915">
                  <c:v>24.283335000000001</c:v>
                </c:pt>
                <c:pt idx="2916">
                  <c:v>24.291668000000001</c:v>
                </c:pt>
                <c:pt idx="2917">
                  <c:v>24.300001000000002</c:v>
                </c:pt>
                <c:pt idx="2918">
                  <c:v>24.308333999999999</c:v>
                </c:pt>
                <c:pt idx="2919">
                  <c:v>24.316668</c:v>
                </c:pt>
                <c:pt idx="2920">
                  <c:v>24.325001</c:v>
                </c:pt>
                <c:pt idx="2921">
                  <c:v>24.333334000000001</c:v>
                </c:pt>
                <c:pt idx="2922">
                  <c:v>24.341667000000001</c:v>
                </c:pt>
                <c:pt idx="2923">
                  <c:v>24.35</c:v>
                </c:pt>
                <c:pt idx="2924">
                  <c:v>24.358335</c:v>
                </c:pt>
                <c:pt idx="2925">
                  <c:v>24.366669000000002</c:v>
                </c:pt>
                <c:pt idx="2926">
                  <c:v>24.375001999999999</c:v>
                </c:pt>
                <c:pt idx="2927">
                  <c:v>24.383334999999999</c:v>
                </c:pt>
                <c:pt idx="2928">
                  <c:v>24.391667999999999</c:v>
                </c:pt>
                <c:pt idx="2929">
                  <c:v>24.400002000000001</c:v>
                </c:pt>
                <c:pt idx="2930">
                  <c:v>24.408335000000001</c:v>
                </c:pt>
                <c:pt idx="2931">
                  <c:v>24.416668000000001</c:v>
                </c:pt>
                <c:pt idx="2932">
                  <c:v>24.425001000000002</c:v>
                </c:pt>
                <c:pt idx="2933">
                  <c:v>24.433333999999999</c:v>
                </c:pt>
                <c:pt idx="2934">
                  <c:v>24.441668</c:v>
                </c:pt>
                <c:pt idx="2935">
                  <c:v>24.450001</c:v>
                </c:pt>
                <c:pt idx="2936">
                  <c:v>24.458334000000001</c:v>
                </c:pt>
                <c:pt idx="2937">
                  <c:v>24.466667000000001</c:v>
                </c:pt>
                <c:pt idx="2938">
                  <c:v>24.475000000000001</c:v>
                </c:pt>
                <c:pt idx="2939">
                  <c:v>24.483335</c:v>
                </c:pt>
                <c:pt idx="2940">
                  <c:v>24.491669000000002</c:v>
                </c:pt>
                <c:pt idx="2941">
                  <c:v>24.500001999999999</c:v>
                </c:pt>
                <c:pt idx="2942">
                  <c:v>24.508334999999999</c:v>
                </c:pt>
                <c:pt idx="2943">
                  <c:v>24.516667999999999</c:v>
                </c:pt>
                <c:pt idx="2944">
                  <c:v>24.525002000000001</c:v>
                </c:pt>
                <c:pt idx="2945">
                  <c:v>24.533335000000001</c:v>
                </c:pt>
                <c:pt idx="2946">
                  <c:v>24.541668000000001</c:v>
                </c:pt>
                <c:pt idx="2947">
                  <c:v>24.550001000000002</c:v>
                </c:pt>
                <c:pt idx="2948">
                  <c:v>24.558333999999999</c:v>
                </c:pt>
                <c:pt idx="2949">
                  <c:v>24.566668</c:v>
                </c:pt>
                <c:pt idx="2950">
                  <c:v>24.575001</c:v>
                </c:pt>
                <c:pt idx="2951">
                  <c:v>24.583334000000001</c:v>
                </c:pt>
                <c:pt idx="2952">
                  <c:v>24.591667000000001</c:v>
                </c:pt>
                <c:pt idx="2953">
                  <c:v>24.6</c:v>
                </c:pt>
                <c:pt idx="2954">
                  <c:v>24.608335</c:v>
                </c:pt>
                <c:pt idx="2955">
                  <c:v>24.616669000000002</c:v>
                </c:pt>
                <c:pt idx="2956">
                  <c:v>24.625001999999999</c:v>
                </c:pt>
                <c:pt idx="2957">
                  <c:v>24.633334999999999</c:v>
                </c:pt>
                <c:pt idx="2958">
                  <c:v>24.641667999999999</c:v>
                </c:pt>
                <c:pt idx="2959">
                  <c:v>24.650002000000001</c:v>
                </c:pt>
                <c:pt idx="2960">
                  <c:v>24.658335000000001</c:v>
                </c:pt>
                <c:pt idx="2961">
                  <c:v>24.666668000000001</c:v>
                </c:pt>
                <c:pt idx="2962">
                  <c:v>24.675001000000002</c:v>
                </c:pt>
                <c:pt idx="2963">
                  <c:v>24.683333999999999</c:v>
                </c:pt>
                <c:pt idx="2964">
                  <c:v>24.691668</c:v>
                </c:pt>
                <c:pt idx="2965">
                  <c:v>24.700001</c:v>
                </c:pt>
                <c:pt idx="2966">
                  <c:v>24.708334000000001</c:v>
                </c:pt>
                <c:pt idx="2967">
                  <c:v>24.716667000000001</c:v>
                </c:pt>
                <c:pt idx="2968">
                  <c:v>24.725000000000001</c:v>
                </c:pt>
                <c:pt idx="2969">
                  <c:v>24.733335</c:v>
                </c:pt>
                <c:pt idx="2970">
                  <c:v>24.741669000000002</c:v>
                </c:pt>
                <c:pt idx="2971">
                  <c:v>24.750001999999999</c:v>
                </c:pt>
                <c:pt idx="2972">
                  <c:v>24.758334999999999</c:v>
                </c:pt>
                <c:pt idx="2973">
                  <c:v>24.766667999999999</c:v>
                </c:pt>
                <c:pt idx="2974">
                  <c:v>24.775002000000001</c:v>
                </c:pt>
                <c:pt idx="2975">
                  <c:v>24.783335000000001</c:v>
                </c:pt>
                <c:pt idx="2976">
                  <c:v>24.791668000000001</c:v>
                </c:pt>
                <c:pt idx="2977">
                  <c:v>24.800001000000002</c:v>
                </c:pt>
                <c:pt idx="2978">
                  <c:v>24.808333999999999</c:v>
                </c:pt>
                <c:pt idx="2979">
                  <c:v>24.816668</c:v>
                </c:pt>
                <c:pt idx="2980">
                  <c:v>24.825001</c:v>
                </c:pt>
                <c:pt idx="2981">
                  <c:v>24.833334000000001</c:v>
                </c:pt>
                <c:pt idx="2982">
                  <c:v>24.841667000000001</c:v>
                </c:pt>
                <c:pt idx="2983">
                  <c:v>24.85</c:v>
                </c:pt>
                <c:pt idx="2984">
                  <c:v>24.858335</c:v>
                </c:pt>
                <c:pt idx="2985">
                  <c:v>24.866669000000002</c:v>
                </c:pt>
                <c:pt idx="2986">
                  <c:v>24.875001999999999</c:v>
                </c:pt>
                <c:pt idx="2987">
                  <c:v>24.883334999999999</c:v>
                </c:pt>
                <c:pt idx="2988">
                  <c:v>24.891667999999999</c:v>
                </c:pt>
                <c:pt idx="2989">
                  <c:v>24.900002000000001</c:v>
                </c:pt>
                <c:pt idx="2990">
                  <c:v>24.908335000000001</c:v>
                </c:pt>
                <c:pt idx="2991">
                  <c:v>24.916668000000001</c:v>
                </c:pt>
                <c:pt idx="2992">
                  <c:v>24.925001000000002</c:v>
                </c:pt>
                <c:pt idx="2993">
                  <c:v>24.933333999999999</c:v>
                </c:pt>
                <c:pt idx="2994">
                  <c:v>24.941668</c:v>
                </c:pt>
                <c:pt idx="2995">
                  <c:v>24.950001</c:v>
                </c:pt>
                <c:pt idx="2996">
                  <c:v>24.958334000000001</c:v>
                </c:pt>
                <c:pt idx="2997">
                  <c:v>24.966667000000001</c:v>
                </c:pt>
                <c:pt idx="2998">
                  <c:v>24.975000000000001</c:v>
                </c:pt>
                <c:pt idx="2999">
                  <c:v>24.983335</c:v>
                </c:pt>
                <c:pt idx="3000">
                  <c:v>24.991669000000002</c:v>
                </c:pt>
                <c:pt idx="3001">
                  <c:v>25.000001999999999</c:v>
                </c:pt>
                <c:pt idx="3002">
                  <c:v>25.008334999999999</c:v>
                </c:pt>
                <c:pt idx="3003">
                  <c:v>25.016667999999999</c:v>
                </c:pt>
                <c:pt idx="3004">
                  <c:v>25.025002000000001</c:v>
                </c:pt>
                <c:pt idx="3005">
                  <c:v>25.033335000000001</c:v>
                </c:pt>
                <c:pt idx="3006">
                  <c:v>25.041668000000001</c:v>
                </c:pt>
                <c:pt idx="3007">
                  <c:v>25.050001000000002</c:v>
                </c:pt>
                <c:pt idx="3008">
                  <c:v>25.058333999999999</c:v>
                </c:pt>
                <c:pt idx="3009">
                  <c:v>25.066668</c:v>
                </c:pt>
                <c:pt idx="3010">
                  <c:v>25.075001</c:v>
                </c:pt>
                <c:pt idx="3011">
                  <c:v>25.083334000000001</c:v>
                </c:pt>
                <c:pt idx="3012">
                  <c:v>25.091667000000001</c:v>
                </c:pt>
                <c:pt idx="3013">
                  <c:v>25.1</c:v>
                </c:pt>
                <c:pt idx="3014">
                  <c:v>25.108335</c:v>
                </c:pt>
                <c:pt idx="3015">
                  <c:v>25.116669000000002</c:v>
                </c:pt>
                <c:pt idx="3016">
                  <c:v>25.125001999999999</c:v>
                </c:pt>
                <c:pt idx="3017">
                  <c:v>25.133334999999999</c:v>
                </c:pt>
                <c:pt idx="3018">
                  <c:v>25.141667999999999</c:v>
                </c:pt>
                <c:pt idx="3019">
                  <c:v>25.150002000000001</c:v>
                </c:pt>
                <c:pt idx="3020">
                  <c:v>25.158335000000001</c:v>
                </c:pt>
                <c:pt idx="3021">
                  <c:v>25.166668000000001</c:v>
                </c:pt>
                <c:pt idx="3022">
                  <c:v>25.175001000000002</c:v>
                </c:pt>
                <c:pt idx="3023">
                  <c:v>25.183333999999999</c:v>
                </c:pt>
                <c:pt idx="3024">
                  <c:v>25.191668</c:v>
                </c:pt>
                <c:pt idx="3025">
                  <c:v>25.200001</c:v>
                </c:pt>
                <c:pt idx="3026">
                  <c:v>25.208334000000001</c:v>
                </c:pt>
                <c:pt idx="3027">
                  <c:v>25.216667000000001</c:v>
                </c:pt>
                <c:pt idx="3028">
                  <c:v>25.225000000000001</c:v>
                </c:pt>
                <c:pt idx="3029">
                  <c:v>25.233335</c:v>
                </c:pt>
                <c:pt idx="3030">
                  <c:v>25.241669000000002</c:v>
                </c:pt>
                <c:pt idx="3031">
                  <c:v>25.250001999999999</c:v>
                </c:pt>
                <c:pt idx="3032">
                  <c:v>25.258334999999999</c:v>
                </c:pt>
                <c:pt idx="3033">
                  <c:v>25.266667999999999</c:v>
                </c:pt>
                <c:pt idx="3034">
                  <c:v>25.275002000000001</c:v>
                </c:pt>
                <c:pt idx="3035">
                  <c:v>25.283335000000001</c:v>
                </c:pt>
                <c:pt idx="3036">
                  <c:v>25.291668000000001</c:v>
                </c:pt>
                <c:pt idx="3037">
                  <c:v>25.300001000000002</c:v>
                </c:pt>
                <c:pt idx="3038">
                  <c:v>25.308333999999999</c:v>
                </c:pt>
                <c:pt idx="3039">
                  <c:v>25.316668</c:v>
                </c:pt>
                <c:pt idx="3040">
                  <c:v>25.325001</c:v>
                </c:pt>
                <c:pt idx="3041">
                  <c:v>25.333334000000001</c:v>
                </c:pt>
                <c:pt idx="3042">
                  <c:v>25.341667000000001</c:v>
                </c:pt>
                <c:pt idx="3043">
                  <c:v>25.35</c:v>
                </c:pt>
                <c:pt idx="3044">
                  <c:v>25.358335</c:v>
                </c:pt>
                <c:pt idx="3045">
                  <c:v>25.366669000000002</c:v>
                </c:pt>
                <c:pt idx="3046">
                  <c:v>25.375001999999999</c:v>
                </c:pt>
                <c:pt idx="3047">
                  <c:v>25.383334999999999</c:v>
                </c:pt>
                <c:pt idx="3048">
                  <c:v>25.391667999999999</c:v>
                </c:pt>
                <c:pt idx="3049">
                  <c:v>25.400002000000001</c:v>
                </c:pt>
                <c:pt idx="3050">
                  <c:v>25.408335000000001</c:v>
                </c:pt>
                <c:pt idx="3051">
                  <c:v>25.416668000000001</c:v>
                </c:pt>
                <c:pt idx="3052">
                  <c:v>25.425001000000002</c:v>
                </c:pt>
                <c:pt idx="3053">
                  <c:v>25.433333999999999</c:v>
                </c:pt>
                <c:pt idx="3054">
                  <c:v>25.441668</c:v>
                </c:pt>
                <c:pt idx="3055">
                  <c:v>25.450001</c:v>
                </c:pt>
                <c:pt idx="3056">
                  <c:v>25.458334000000001</c:v>
                </c:pt>
                <c:pt idx="3057">
                  <c:v>25.466667000000001</c:v>
                </c:pt>
                <c:pt idx="3058">
                  <c:v>25.475000000000001</c:v>
                </c:pt>
                <c:pt idx="3059">
                  <c:v>25.483335</c:v>
                </c:pt>
                <c:pt idx="3060">
                  <c:v>25.491669000000002</c:v>
                </c:pt>
                <c:pt idx="3061">
                  <c:v>25.500001999999999</c:v>
                </c:pt>
                <c:pt idx="3062">
                  <c:v>25.508334999999999</c:v>
                </c:pt>
                <c:pt idx="3063">
                  <c:v>25.516667999999999</c:v>
                </c:pt>
                <c:pt idx="3064">
                  <c:v>25.525002000000001</c:v>
                </c:pt>
                <c:pt idx="3065">
                  <c:v>25.533335000000001</c:v>
                </c:pt>
                <c:pt idx="3066">
                  <c:v>25.541668000000001</c:v>
                </c:pt>
                <c:pt idx="3067">
                  <c:v>25.550001000000002</c:v>
                </c:pt>
                <c:pt idx="3068">
                  <c:v>25.558333999999999</c:v>
                </c:pt>
                <c:pt idx="3069">
                  <c:v>25.566668</c:v>
                </c:pt>
                <c:pt idx="3070">
                  <c:v>25.575001</c:v>
                </c:pt>
                <c:pt idx="3071">
                  <c:v>25.583334000000001</c:v>
                </c:pt>
                <c:pt idx="3072">
                  <c:v>25.591667000000001</c:v>
                </c:pt>
                <c:pt idx="3073">
                  <c:v>25.6</c:v>
                </c:pt>
                <c:pt idx="3074">
                  <c:v>25.608335</c:v>
                </c:pt>
                <c:pt idx="3075">
                  <c:v>25.616669000000002</c:v>
                </c:pt>
                <c:pt idx="3076">
                  <c:v>25.625001999999999</c:v>
                </c:pt>
                <c:pt idx="3077">
                  <c:v>25.633334999999999</c:v>
                </c:pt>
                <c:pt idx="3078">
                  <c:v>25.641667999999999</c:v>
                </c:pt>
                <c:pt idx="3079">
                  <c:v>25.650002000000001</c:v>
                </c:pt>
                <c:pt idx="3080">
                  <c:v>25.658335000000001</c:v>
                </c:pt>
                <c:pt idx="3081">
                  <c:v>25.666668000000001</c:v>
                </c:pt>
                <c:pt idx="3082">
                  <c:v>25.675001000000002</c:v>
                </c:pt>
                <c:pt idx="3083">
                  <c:v>25.683333999999999</c:v>
                </c:pt>
                <c:pt idx="3084">
                  <c:v>25.691668</c:v>
                </c:pt>
                <c:pt idx="3085">
                  <c:v>25.700001</c:v>
                </c:pt>
                <c:pt idx="3086">
                  <c:v>25.708334000000001</c:v>
                </c:pt>
                <c:pt idx="3087">
                  <c:v>25.716667000000001</c:v>
                </c:pt>
                <c:pt idx="3088">
                  <c:v>25.725000000000001</c:v>
                </c:pt>
                <c:pt idx="3089">
                  <c:v>25.733335</c:v>
                </c:pt>
                <c:pt idx="3090">
                  <c:v>25.741669000000002</c:v>
                </c:pt>
                <c:pt idx="3091">
                  <c:v>25.750001999999999</c:v>
                </c:pt>
                <c:pt idx="3092">
                  <c:v>25.758334999999999</c:v>
                </c:pt>
                <c:pt idx="3093">
                  <c:v>25.766667999999999</c:v>
                </c:pt>
                <c:pt idx="3094">
                  <c:v>25.775002000000001</c:v>
                </c:pt>
                <c:pt idx="3095">
                  <c:v>25.783335000000001</c:v>
                </c:pt>
                <c:pt idx="3096">
                  <c:v>25.791668000000001</c:v>
                </c:pt>
                <c:pt idx="3097">
                  <c:v>25.800001000000002</c:v>
                </c:pt>
                <c:pt idx="3098">
                  <c:v>25.808333999999999</c:v>
                </c:pt>
                <c:pt idx="3099">
                  <c:v>25.816668</c:v>
                </c:pt>
                <c:pt idx="3100">
                  <c:v>25.825001</c:v>
                </c:pt>
                <c:pt idx="3101">
                  <c:v>25.833334000000001</c:v>
                </c:pt>
                <c:pt idx="3102">
                  <c:v>25.841667000000001</c:v>
                </c:pt>
                <c:pt idx="3103">
                  <c:v>25.85</c:v>
                </c:pt>
                <c:pt idx="3104">
                  <c:v>25.858335</c:v>
                </c:pt>
                <c:pt idx="3105">
                  <c:v>25.866669000000002</c:v>
                </c:pt>
                <c:pt idx="3106">
                  <c:v>25.875001999999999</c:v>
                </c:pt>
                <c:pt idx="3107">
                  <c:v>25.883334999999999</c:v>
                </c:pt>
                <c:pt idx="3108">
                  <c:v>25.891667999999999</c:v>
                </c:pt>
                <c:pt idx="3109">
                  <c:v>25.900002000000001</c:v>
                </c:pt>
                <c:pt idx="3110">
                  <c:v>25.908335000000001</c:v>
                </c:pt>
                <c:pt idx="3111">
                  <c:v>25.916668000000001</c:v>
                </c:pt>
                <c:pt idx="3112">
                  <c:v>25.925001000000002</c:v>
                </c:pt>
                <c:pt idx="3113">
                  <c:v>25.933333999999999</c:v>
                </c:pt>
                <c:pt idx="3114">
                  <c:v>25.941668</c:v>
                </c:pt>
                <c:pt idx="3115">
                  <c:v>25.950001</c:v>
                </c:pt>
                <c:pt idx="3116">
                  <c:v>25.958334000000001</c:v>
                </c:pt>
                <c:pt idx="3117">
                  <c:v>25.966667000000001</c:v>
                </c:pt>
                <c:pt idx="3118">
                  <c:v>25.975000000000001</c:v>
                </c:pt>
                <c:pt idx="3119">
                  <c:v>25.983335</c:v>
                </c:pt>
                <c:pt idx="3120">
                  <c:v>25.991669000000002</c:v>
                </c:pt>
                <c:pt idx="3121">
                  <c:v>26.000001999999999</c:v>
                </c:pt>
                <c:pt idx="3122">
                  <c:v>26.008334999999999</c:v>
                </c:pt>
                <c:pt idx="3123">
                  <c:v>26.016667999999999</c:v>
                </c:pt>
                <c:pt idx="3124">
                  <c:v>26.025002000000001</c:v>
                </c:pt>
                <c:pt idx="3125">
                  <c:v>26.033335000000001</c:v>
                </c:pt>
                <c:pt idx="3126">
                  <c:v>26.041668000000001</c:v>
                </c:pt>
                <c:pt idx="3127">
                  <c:v>26.050001000000002</c:v>
                </c:pt>
                <c:pt idx="3128">
                  <c:v>26.058333999999999</c:v>
                </c:pt>
                <c:pt idx="3129">
                  <c:v>26.066668</c:v>
                </c:pt>
                <c:pt idx="3130">
                  <c:v>26.075001</c:v>
                </c:pt>
                <c:pt idx="3131">
                  <c:v>26.083334000000001</c:v>
                </c:pt>
                <c:pt idx="3132">
                  <c:v>26.091667000000001</c:v>
                </c:pt>
                <c:pt idx="3133">
                  <c:v>26.100002</c:v>
                </c:pt>
                <c:pt idx="3134">
                  <c:v>26.108335</c:v>
                </c:pt>
                <c:pt idx="3135">
                  <c:v>26.116669000000002</c:v>
                </c:pt>
                <c:pt idx="3136">
                  <c:v>26.125001999999999</c:v>
                </c:pt>
                <c:pt idx="3137">
                  <c:v>26.133334999999999</c:v>
                </c:pt>
                <c:pt idx="3138">
                  <c:v>26.141667999999999</c:v>
                </c:pt>
                <c:pt idx="3139">
                  <c:v>26.150002000000001</c:v>
                </c:pt>
                <c:pt idx="3140">
                  <c:v>26.158335000000001</c:v>
                </c:pt>
                <c:pt idx="3141">
                  <c:v>26.166668000000001</c:v>
                </c:pt>
                <c:pt idx="3142">
                  <c:v>26.175001000000002</c:v>
                </c:pt>
                <c:pt idx="3143">
                  <c:v>26.183333999999999</c:v>
                </c:pt>
                <c:pt idx="3144">
                  <c:v>26.191668</c:v>
                </c:pt>
                <c:pt idx="3145">
                  <c:v>26.200001</c:v>
                </c:pt>
                <c:pt idx="3146">
                  <c:v>26.208334000000001</c:v>
                </c:pt>
                <c:pt idx="3147">
                  <c:v>26.216667000000001</c:v>
                </c:pt>
                <c:pt idx="3148">
                  <c:v>26.225002</c:v>
                </c:pt>
                <c:pt idx="3149">
                  <c:v>26.233335</c:v>
                </c:pt>
                <c:pt idx="3150">
                  <c:v>26.241669000000002</c:v>
                </c:pt>
                <c:pt idx="3151">
                  <c:v>26.250001999999999</c:v>
                </c:pt>
                <c:pt idx="3152">
                  <c:v>26.258334999999999</c:v>
                </c:pt>
                <c:pt idx="3153">
                  <c:v>26.266667999999999</c:v>
                </c:pt>
                <c:pt idx="3154">
                  <c:v>26.275002000000001</c:v>
                </c:pt>
                <c:pt idx="3155">
                  <c:v>26.283335000000001</c:v>
                </c:pt>
                <c:pt idx="3156">
                  <c:v>26.291668000000001</c:v>
                </c:pt>
                <c:pt idx="3157">
                  <c:v>26.300001000000002</c:v>
                </c:pt>
                <c:pt idx="3158">
                  <c:v>26.308333999999999</c:v>
                </c:pt>
                <c:pt idx="3159">
                  <c:v>26.316668</c:v>
                </c:pt>
                <c:pt idx="3160">
                  <c:v>26.325001</c:v>
                </c:pt>
                <c:pt idx="3161">
                  <c:v>26.333334000000001</c:v>
                </c:pt>
                <c:pt idx="3162">
                  <c:v>26.341667000000001</c:v>
                </c:pt>
                <c:pt idx="3163">
                  <c:v>26.350002</c:v>
                </c:pt>
                <c:pt idx="3164">
                  <c:v>26.358335</c:v>
                </c:pt>
                <c:pt idx="3165">
                  <c:v>26.366669000000002</c:v>
                </c:pt>
                <c:pt idx="3166">
                  <c:v>26.375001999999999</c:v>
                </c:pt>
                <c:pt idx="3167">
                  <c:v>26.383334999999999</c:v>
                </c:pt>
                <c:pt idx="3168">
                  <c:v>26.391667999999999</c:v>
                </c:pt>
                <c:pt idx="3169">
                  <c:v>26.400002000000001</c:v>
                </c:pt>
                <c:pt idx="3170">
                  <c:v>26.408335000000001</c:v>
                </c:pt>
                <c:pt idx="3171">
                  <c:v>26.416668000000001</c:v>
                </c:pt>
                <c:pt idx="3172">
                  <c:v>26.425001000000002</c:v>
                </c:pt>
                <c:pt idx="3173">
                  <c:v>26.433333999999999</c:v>
                </c:pt>
                <c:pt idx="3174">
                  <c:v>26.441668</c:v>
                </c:pt>
                <c:pt idx="3175">
                  <c:v>26.450001</c:v>
                </c:pt>
                <c:pt idx="3176">
                  <c:v>26.458334000000001</c:v>
                </c:pt>
                <c:pt idx="3177">
                  <c:v>26.466667000000001</c:v>
                </c:pt>
                <c:pt idx="3178">
                  <c:v>26.475002</c:v>
                </c:pt>
                <c:pt idx="3179">
                  <c:v>26.483335</c:v>
                </c:pt>
                <c:pt idx="3180">
                  <c:v>26.491669000000002</c:v>
                </c:pt>
                <c:pt idx="3181">
                  <c:v>26.500001999999999</c:v>
                </c:pt>
                <c:pt idx="3182">
                  <c:v>26.508334999999999</c:v>
                </c:pt>
                <c:pt idx="3183">
                  <c:v>26.516667999999999</c:v>
                </c:pt>
                <c:pt idx="3184">
                  <c:v>26.525002000000001</c:v>
                </c:pt>
                <c:pt idx="3185">
                  <c:v>26.533335000000001</c:v>
                </c:pt>
                <c:pt idx="3186">
                  <c:v>26.541668000000001</c:v>
                </c:pt>
                <c:pt idx="3187">
                  <c:v>26.550001000000002</c:v>
                </c:pt>
                <c:pt idx="3188">
                  <c:v>26.558333999999999</c:v>
                </c:pt>
                <c:pt idx="3189">
                  <c:v>26.566668</c:v>
                </c:pt>
                <c:pt idx="3190">
                  <c:v>26.575001</c:v>
                </c:pt>
                <c:pt idx="3191">
                  <c:v>26.583334000000001</c:v>
                </c:pt>
                <c:pt idx="3192">
                  <c:v>26.591667000000001</c:v>
                </c:pt>
                <c:pt idx="3193">
                  <c:v>26.600002</c:v>
                </c:pt>
                <c:pt idx="3194">
                  <c:v>26.608335</c:v>
                </c:pt>
                <c:pt idx="3195">
                  <c:v>26.616669000000002</c:v>
                </c:pt>
                <c:pt idx="3196">
                  <c:v>26.625001999999999</c:v>
                </c:pt>
                <c:pt idx="3197">
                  <c:v>26.633334999999999</c:v>
                </c:pt>
                <c:pt idx="3198">
                  <c:v>26.641667999999999</c:v>
                </c:pt>
                <c:pt idx="3199">
                  <c:v>26.650002000000001</c:v>
                </c:pt>
                <c:pt idx="3200">
                  <c:v>26.658335000000001</c:v>
                </c:pt>
                <c:pt idx="3201">
                  <c:v>26.666668000000001</c:v>
                </c:pt>
                <c:pt idx="3202">
                  <c:v>26.675001000000002</c:v>
                </c:pt>
                <c:pt idx="3203">
                  <c:v>26.683333999999999</c:v>
                </c:pt>
                <c:pt idx="3204">
                  <c:v>26.691668</c:v>
                </c:pt>
                <c:pt idx="3205">
                  <c:v>26.700001</c:v>
                </c:pt>
                <c:pt idx="3206">
                  <c:v>26.708334000000001</c:v>
                </c:pt>
                <c:pt idx="3207">
                  <c:v>26.716667000000001</c:v>
                </c:pt>
                <c:pt idx="3208">
                  <c:v>26.725002</c:v>
                </c:pt>
                <c:pt idx="3209">
                  <c:v>26.733335</c:v>
                </c:pt>
                <c:pt idx="3210">
                  <c:v>26.741669000000002</c:v>
                </c:pt>
                <c:pt idx="3211">
                  <c:v>26.750001999999999</c:v>
                </c:pt>
                <c:pt idx="3212">
                  <c:v>26.758334999999999</c:v>
                </c:pt>
                <c:pt idx="3213">
                  <c:v>26.766667999999999</c:v>
                </c:pt>
                <c:pt idx="3214">
                  <c:v>26.775002000000001</c:v>
                </c:pt>
                <c:pt idx="3215">
                  <c:v>26.783335000000001</c:v>
                </c:pt>
                <c:pt idx="3216">
                  <c:v>26.791668000000001</c:v>
                </c:pt>
                <c:pt idx="3217">
                  <c:v>26.800001000000002</c:v>
                </c:pt>
                <c:pt idx="3218">
                  <c:v>26.808333999999999</c:v>
                </c:pt>
                <c:pt idx="3219">
                  <c:v>26.816668</c:v>
                </c:pt>
                <c:pt idx="3220">
                  <c:v>26.825001</c:v>
                </c:pt>
                <c:pt idx="3221">
                  <c:v>26.833334000000001</c:v>
                </c:pt>
                <c:pt idx="3222">
                  <c:v>26.841667000000001</c:v>
                </c:pt>
                <c:pt idx="3223">
                  <c:v>26.850002</c:v>
                </c:pt>
                <c:pt idx="3224">
                  <c:v>26.858335</c:v>
                </c:pt>
                <c:pt idx="3225">
                  <c:v>26.866669000000002</c:v>
                </c:pt>
                <c:pt idx="3226">
                  <c:v>26.875001999999999</c:v>
                </c:pt>
                <c:pt idx="3227">
                  <c:v>26.883334999999999</c:v>
                </c:pt>
                <c:pt idx="3228">
                  <c:v>26.891667999999999</c:v>
                </c:pt>
                <c:pt idx="3229">
                  <c:v>26.900002000000001</c:v>
                </c:pt>
                <c:pt idx="3230">
                  <c:v>26.908335000000001</c:v>
                </c:pt>
                <c:pt idx="3231">
                  <c:v>26.916668000000001</c:v>
                </c:pt>
                <c:pt idx="3232">
                  <c:v>26.925001000000002</c:v>
                </c:pt>
                <c:pt idx="3233">
                  <c:v>26.933333999999999</c:v>
                </c:pt>
                <c:pt idx="3234">
                  <c:v>26.941668</c:v>
                </c:pt>
                <c:pt idx="3235">
                  <c:v>26.950001</c:v>
                </c:pt>
                <c:pt idx="3236">
                  <c:v>26.958334000000001</c:v>
                </c:pt>
                <c:pt idx="3237">
                  <c:v>26.966667000000001</c:v>
                </c:pt>
                <c:pt idx="3238">
                  <c:v>26.975002</c:v>
                </c:pt>
                <c:pt idx="3239">
                  <c:v>26.983335</c:v>
                </c:pt>
                <c:pt idx="3240">
                  <c:v>26.991669000000002</c:v>
                </c:pt>
                <c:pt idx="3241">
                  <c:v>27.000001999999999</c:v>
                </c:pt>
                <c:pt idx="3242">
                  <c:v>27.008334999999999</c:v>
                </c:pt>
                <c:pt idx="3243">
                  <c:v>27.016667999999999</c:v>
                </c:pt>
                <c:pt idx="3244">
                  <c:v>27.025002000000001</c:v>
                </c:pt>
                <c:pt idx="3245">
                  <c:v>27.033335000000001</c:v>
                </c:pt>
                <c:pt idx="3246">
                  <c:v>27.041668000000001</c:v>
                </c:pt>
                <c:pt idx="3247">
                  <c:v>27.050001000000002</c:v>
                </c:pt>
                <c:pt idx="3248">
                  <c:v>27.058333999999999</c:v>
                </c:pt>
                <c:pt idx="3249">
                  <c:v>27.066668</c:v>
                </c:pt>
                <c:pt idx="3250">
                  <c:v>27.075001</c:v>
                </c:pt>
                <c:pt idx="3251">
                  <c:v>27.083334000000001</c:v>
                </c:pt>
                <c:pt idx="3252">
                  <c:v>27.091667000000001</c:v>
                </c:pt>
                <c:pt idx="3253">
                  <c:v>27.100002</c:v>
                </c:pt>
                <c:pt idx="3254">
                  <c:v>27.108335</c:v>
                </c:pt>
                <c:pt idx="3255">
                  <c:v>27.116669000000002</c:v>
                </c:pt>
                <c:pt idx="3256">
                  <c:v>27.125001999999999</c:v>
                </c:pt>
                <c:pt idx="3257">
                  <c:v>27.133334999999999</c:v>
                </c:pt>
                <c:pt idx="3258">
                  <c:v>27.141667999999999</c:v>
                </c:pt>
                <c:pt idx="3259">
                  <c:v>27.150002000000001</c:v>
                </c:pt>
                <c:pt idx="3260">
                  <c:v>27.158335000000001</c:v>
                </c:pt>
                <c:pt idx="3261">
                  <c:v>27.166668000000001</c:v>
                </c:pt>
                <c:pt idx="3262">
                  <c:v>27.175001000000002</c:v>
                </c:pt>
                <c:pt idx="3263">
                  <c:v>27.183333999999999</c:v>
                </c:pt>
                <c:pt idx="3264">
                  <c:v>27.191668</c:v>
                </c:pt>
                <c:pt idx="3265">
                  <c:v>27.200001</c:v>
                </c:pt>
                <c:pt idx="3266">
                  <c:v>27.208334000000001</c:v>
                </c:pt>
                <c:pt idx="3267">
                  <c:v>27.216667000000001</c:v>
                </c:pt>
                <c:pt idx="3268">
                  <c:v>27.225002</c:v>
                </c:pt>
                <c:pt idx="3269">
                  <c:v>27.233335</c:v>
                </c:pt>
                <c:pt idx="3270">
                  <c:v>27.241669000000002</c:v>
                </c:pt>
                <c:pt idx="3271">
                  <c:v>27.250001999999999</c:v>
                </c:pt>
                <c:pt idx="3272">
                  <c:v>27.258334999999999</c:v>
                </c:pt>
                <c:pt idx="3273">
                  <c:v>27.266667999999999</c:v>
                </c:pt>
                <c:pt idx="3274">
                  <c:v>27.275002000000001</c:v>
                </c:pt>
                <c:pt idx="3275">
                  <c:v>27.283335000000001</c:v>
                </c:pt>
                <c:pt idx="3276">
                  <c:v>27.291668000000001</c:v>
                </c:pt>
                <c:pt idx="3277">
                  <c:v>27.300001000000002</c:v>
                </c:pt>
                <c:pt idx="3278">
                  <c:v>27.308333999999999</c:v>
                </c:pt>
                <c:pt idx="3279">
                  <c:v>27.316668</c:v>
                </c:pt>
                <c:pt idx="3280">
                  <c:v>27.325001</c:v>
                </c:pt>
                <c:pt idx="3281">
                  <c:v>27.333334000000001</c:v>
                </c:pt>
                <c:pt idx="3282">
                  <c:v>27.341667000000001</c:v>
                </c:pt>
                <c:pt idx="3283">
                  <c:v>27.350002</c:v>
                </c:pt>
                <c:pt idx="3284">
                  <c:v>27.358335</c:v>
                </c:pt>
                <c:pt idx="3285">
                  <c:v>27.366669000000002</c:v>
                </c:pt>
                <c:pt idx="3286">
                  <c:v>27.375001999999999</c:v>
                </c:pt>
                <c:pt idx="3287">
                  <c:v>27.383334999999999</c:v>
                </c:pt>
                <c:pt idx="3288">
                  <c:v>27.391667999999999</c:v>
                </c:pt>
                <c:pt idx="3289">
                  <c:v>27.400002000000001</c:v>
                </c:pt>
                <c:pt idx="3290">
                  <c:v>27.408335000000001</c:v>
                </c:pt>
                <c:pt idx="3291">
                  <c:v>27.416668000000001</c:v>
                </c:pt>
                <c:pt idx="3292">
                  <c:v>27.425001000000002</c:v>
                </c:pt>
                <c:pt idx="3293">
                  <c:v>27.433333999999999</c:v>
                </c:pt>
                <c:pt idx="3294">
                  <c:v>27.441668</c:v>
                </c:pt>
                <c:pt idx="3295">
                  <c:v>27.450001</c:v>
                </c:pt>
                <c:pt idx="3296">
                  <c:v>27.458334000000001</c:v>
                </c:pt>
                <c:pt idx="3297">
                  <c:v>27.466667000000001</c:v>
                </c:pt>
                <c:pt idx="3298">
                  <c:v>27.475002</c:v>
                </c:pt>
                <c:pt idx="3299">
                  <c:v>27.483335</c:v>
                </c:pt>
                <c:pt idx="3300">
                  <c:v>27.491669000000002</c:v>
                </c:pt>
                <c:pt idx="3301">
                  <c:v>27.500001999999999</c:v>
                </c:pt>
                <c:pt idx="3302">
                  <c:v>27.508334999999999</c:v>
                </c:pt>
                <c:pt idx="3303">
                  <c:v>27.516667999999999</c:v>
                </c:pt>
                <c:pt idx="3304">
                  <c:v>27.525002000000001</c:v>
                </c:pt>
                <c:pt idx="3305">
                  <c:v>27.533335000000001</c:v>
                </c:pt>
                <c:pt idx="3306">
                  <c:v>27.541668000000001</c:v>
                </c:pt>
                <c:pt idx="3307">
                  <c:v>27.550001000000002</c:v>
                </c:pt>
                <c:pt idx="3308">
                  <c:v>27.558333999999999</c:v>
                </c:pt>
                <c:pt idx="3309">
                  <c:v>27.566668</c:v>
                </c:pt>
                <c:pt idx="3310">
                  <c:v>27.575001</c:v>
                </c:pt>
                <c:pt idx="3311">
                  <c:v>27.583334000000001</c:v>
                </c:pt>
                <c:pt idx="3312">
                  <c:v>27.591667000000001</c:v>
                </c:pt>
                <c:pt idx="3313">
                  <c:v>27.600002</c:v>
                </c:pt>
                <c:pt idx="3314">
                  <c:v>27.608335</c:v>
                </c:pt>
                <c:pt idx="3315">
                  <c:v>27.616669000000002</c:v>
                </c:pt>
                <c:pt idx="3316">
                  <c:v>27.625001999999999</c:v>
                </c:pt>
                <c:pt idx="3317">
                  <c:v>27.633334999999999</c:v>
                </c:pt>
                <c:pt idx="3318">
                  <c:v>27.641667999999999</c:v>
                </c:pt>
                <c:pt idx="3319">
                  <c:v>27.650002000000001</c:v>
                </c:pt>
                <c:pt idx="3320">
                  <c:v>27.658335000000001</c:v>
                </c:pt>
                <c:pt idx="3321">
                  <c:v>27.666668000000001</c:v>
                </c:pt>
                <c:pt idx="3322">
                  <c:v>27.675001000000002</c:v>
                </c:pt>
                <c:pt idx="3323">
                  <c:v>27.683333999999999</c:v>
                </c:pt>
                <c:pt idx="3324">
                  <c:v>27.691668</c:v>
                </c:pt>
                <c:pt idx="3325">
                  <c:v>27.700001</c:v>
                </c:pt>
                <c:pt idx="3326">
                  <c:v>27.708334000000001</c:v>
                </c:pt>
                <c:pt idx="3327">
                  <c:v>27.716667000000001</c:v>
                </c:pt>
                <c:pt idx="3328">
                  <c:v>27.725002</c:v>
                </c:pt>
                <c:pt idx="3329">
                  <c:v>27.733335</c:v>
                </c:pt>
                <c:pt idx="3330">
                  <c:v>27.741669000000002</c:v>
                </c:pt>
                <c:pt idx="3331">
                  <c:v>27.750001999999999</c:v>
                </c:pt>
                <c:pt idx="3332">
                  <c:v>27.758334999999999</c:v>
                </c:pt>
                <c:pt idx="3333">
                  <c:v>27.766667999999999</c:v>
                </c:pt>
                <c:pt idx="3334">
                  <c:v>27.775002000000001</c:v>
                </c:pt>
                <c:pt idx="3335">
                  <c:v>27.783335000000001</c:v>
                </c:pt>
                <c:pt idx="3336">
                  <c:v>27.791668000000001</c:v>
                </c:pt>
                <c:pt idx="3337">
                  <c:v>27.800001000000002</c:v>
                </c:pt>
                <c:pt idx="3338">
                  <c:v>27.808333999999999</c:v>
                </c:pt>
                <c:pt idx="3339">
                  <c:v>27.816668</c:v>
                </c:pt>
                <c:pt idx="3340">
                  <c:v>27.825001</c:v>
                </c:pt>
                <c:pt idx="3341">
                  <c:v>27.833334000000001</c:v>
                </c:pt>
                <c:pt idx="3342">
                  <c:v>27.841667000000001</c:v>
                </c:pt>
                <c:pt idx="3343">
                  <c:v>27.850002</c:v>
                </c:pt>
                <c:pt idx="3344">
                  <c:v>27.858335</c:v>
                </c:pt>
                <c:pt idx="3345">
                  <c:v>27.866669000000002</c:v>
                </c:pt>
                <c:pt idx="3346">
                  <c:v>27.875001999999999</c:v>
                </c:pt>
                <c:pt idx="3347">
                  <c:v>27.883334999999999</c:v>
                </c:pt>
                <c:pt idx="3348">
                  <c:v>27.891667999999999</c:v>
                </c:pt>
                <c:pt idx="3349">
                  <c:v>27.900002000000001</c:v>
                </c:pt>
                <c:pt idx="3350">
                  <c:v>27.908335000000001</c:v>
                </c:pt>
                <c:pt idx="3351">
                  <c:v>27.916668000000001</c:v>
                </c:pt>
                <c:pt idx="3352">
                  <c:v>27.925001000000002</c:v>
                </c:pt>
                <c:pt idx="3353">
                  <c:v>27.933333999999999</c:v>
                </c:pt>
                <c:pt idx="3354">
                  <c:v>27.941668</c:v>
                </c:pt>
                <c:pt idx="3355">
                  <c:v>27.950001</c:v>
                </c:pt>
                <c:pt idx="3356">
                  <c:v>27.958334000000001</c:v>
                </c:pt>
                <c:pt idx="3357">
                  <c:v>27.966667000000001</c:v>
                </c:pt>
                <c:pt idx="3358">
                  <c:v>27.975002</c:v>
                </c:pt>
                <c:pt idx="3359">
                  <c:v>27.983335</c:v>
                </c:pt>
                <c:pt idx="3360">
                  <c:v>27.991669000000002</c:v>
                </c:pt>
                <c:pt idx="3361">
                  <c:v>28.000001999999999</c:v>
                </c:pt>
                <c:pt idx="3362">
                  <c:v>28.008334999999999</c:v>
                </c:pt>
                <c:pt idx="3363">
                  <c:v>28.016667999999999</c:v>
                </c:pt>
                <c:pt idx="3364">
                  <c:v>28.025002000000001</c:v>
                </c:pt>
                <c:pt idx="3365">
                  <c:v>28.033335000000001</c:v>
                </c:pt>
                <c:pt idx="3366">
                  <c:v>28.041668000000001</c:v>
                </c:pt>
                <c:pt idx="3367">
                  <c:v>28.050001000000002</c:v>
                </c:pt>
                <c:pt idx="3368">
                  <c:v>28.058333999999999</c:v>
                </c:pt>
                <c:pt idx="3369">
                  <c:v>28.066668</c:v>
                </c:pt>
                <c:pt idx="3370">
                  <c:v>28.075001</c:v>
                </c:pt>
                <c:pt idx="3371">
                  <c:v>28.083334000000001</c:v>
                </c:pt>
                <c:pt idx="3372">
                  <c:v>28.091667000000001</c:v>
                </c:pt>
                <c:pt idx="3373">
                  <c:v>28.100002</c:v>
                </c:pt>
                <c:pt idx="3374">
                  <c:v>28.108335</c:v>
                </c:pt>
                <c:pt idx="3375">
                  <c:v>28.116669000000002</c:v>
                </c:pt>
                <c:pt idx="3376">
                  <c:v>28.125001999999999</c:v>
                </c:pt>
                <c:pt idx="3377">
                  <c:v>28.133334999999999</c:v>
                </c:pt>
                <c:pt idx="3378">
                  <c:v>28.141667999999999</c:v>
                </c:pt>
                <c:pt idx="3379">
                  <c:v>28.150002000000001</c:v>
                </c:pt>
                <c:pt idx="3380">
                  <c:v>28.158335000000001</c:v>
                </c:pt>
                <c:pt idx="3381">
                  <c:v>28.166668000000001</c:v>
                </c:pt>
                <c:pt idx="3382">
                  <c:v>28.175001000000002</c:v>
                </c:pt>
                <c:pt idx="3383">
                  <c:v>28.183333999999999</c:v>
                </c:pt>
                <c:pt idx="3384">
                  <c:v>28.191668</c:v>
                </c:pt>
                <c:pt idx="3385">
                  <c:v>28.200001</c:v>
                </c:pt>
                <c:pt idx="3386">
                  <c:v>28.208334000000001</c:v>
                </c:pt>
                <c:pt idx="3387">
                  <c:v>28.216667000000001</c:v>
                </c:pt>
                <c:pt idx="3388">
                  <c:v>28.225002</c:v>
                </c:pt>
                <c:pt idx="3389">
                  <c:v>28.233335</c:v>
                </c:pt>
                <c:pt idx="3390">
                  <c:v>28.241669000000002</c:v>
                </c:pt>
                <c:pt idx="3391">
                  <c:v>28.250001999999999</c:v>
                </c:pt>
                <c:pt idx="3392">
                  <c:v>28.258334999999999</c:v>
                </c:pt>
                <c:pt idx="3393">
                  <c:v>28.266667999999999</c:v>
                </c:pt>
                <c:pt idx="3394">
                  <c:v>28.275002000000001</c:v>
                </c:pt>
                <c:pt idx="3395">
                  <c:v>28.283335000000001</c:v>
                </c:pt>
                <c:pt idx="3396">
                  <c:v>28.291668000000001</c:v>
                </c:pt>
                <c:pt idx="3397">
                  <c:v>28.300001000000002</c:v>
                </c:pt>
                <c:pt idx="3398">
                  <c:v>28.308333999999999</c:v>
                </c:pt>
                <c:pt idx="3399">
                  <c:v>28.316668</c:v>
                </c:pt>
                <c:pt idx="3400">
                  <c:v>28.325001</c:v>
                </c:pt>
                <c:pt idx="3401">
                  <c:v>28.333334000000001</c:v>
                </c:pt>
                <c:pt idx="3402">
                  <c:v>28.341667000000001</c:v>
                </c:pt>
                <c:pt idx="3403">
                  <c:v>28.350002</c:v>
                </c:pt>
                <c:pt idx="3404">
                  <c:v>28.358335</c:v>
                </c:pt>
                <c:pt idx="3405">
                  <c:v>28.366669000000002</c:v>
                </c:pt>
                <c:pt idx="3406">
                  <c:v>28.375001999999999</c:v>
                </c:pt>
                <c:pt idx="3407">
                  <c:v>28.383334999999999</c:v>
                </c:pt>
                <c:pt idx="3408">
                  <c:v>28.391667999999999</c:v>
                </c:pt>
                <c:pt idx="3409">
                  <c:v>28.400002000000001</c:v>
                </c:pt>
                <c:pt idx="3410">
                  <c:v>28.408335000000001</c:v>
                </c:pt>
                <c:pt idx="3411">
                  <c:v>28.416668000000001</c:v>
                </c:pt>
                <c:pt idx="3412">
                  <c:v>28.425001000000002</c:v>
                </c:pt>
                <c:pt idx="3413">
                  <c:v>28.433333999999999</c:v>
                </c:pt>
                <c:pt idx="3414">
                  <c:v>28.441668</c:v>
                </c:pt>
                <c:pt idx="3415">
                  <c:v>28.450001</c:v>
                </c:pt>
                <c:pt idx="3416">
                  <c:v>28.458334000000001</c:v>
                </c:pt>
                <c:pt idx="3417">
                  <c:v>28.466667000000001</c:v>
                </c:pt>
                <c:pt idx="3418">
                  <c:v>28.475002</c:v>
                </c:pt>
                <c:pt idx="3419">
                  <c:v>28.483335</c:v>
                </c:pt>
                <c:pt idx="3420">
                  <c:v>28.491669000000002</c:v>
                </c:pt>
                <c:pt idx="3421">
                  <c:v>28.500001999999999</c:v>
                </c:pt>
                <c:pt idx="3422">
                  <c:v>28.508334999999999</c:v>
                </c:pt>
                <c:pt idx="3423">
                  <c:v>28.516667999999999</c:v>
                </c:pt>
                <c:pt idx="3424">
                  <c:v>28.525002000000001</c:v>
                </c:pt>
                <c:pt idx="3425">
                  <c:v>28.533335000000001</c:v>
                </c:pt>
                <c:pt idx="3426">
                  <c:v>28.541668000000001</c:v>
                </c:pt>
                <c:pt idx="3427">
                  <c:v>28.550001000000002</c:v>
                </c:pt>
                <c:pt idx="3428">
                  <c:v>28.558333999999999</c:v>
                </c:pt>
                <c:pt idx="3429">
                  <c:v>28.566668</c:v>
                </c:pt>
                <c:pt idx="3430">
                  <c:v>28.575001</c:v>
                </c:pt>
                <c:pt idx="3431">
                  <c:v>28.583334000000001</c:v>
                </c:pt>
                <c:pt idx="3432">
                  <c:v>28.591669</c:v>
                </c:pt>
                <c:pt idx="3433">
                  <c:v>28.600002</c:v>
                </c:pt>
                <c:pt idx="3434">
                  <c:v>28.608335</c:v>
                </c:pt>
                <c:pt idx="3435">
                  <c:v>28.616669000000002</c:v>
                </c:pt>
                <c:pt idx="3436">
                  <c:v>28.625001999999999</c:v>
                </c:pt>
                <c:pt idx="3437">
                  <c:v>28.633334999999999</c:v>
                </c:pt>
                <c:pt idx="3438">
                  <c:v>28.641667999999999</c:v>
                </c:pt>
                <c:pt idx="3439">
                  <c:v>28.650002000000001</c:v>
                </c:pt>
                <c:pt idx="3440">
                  <c:v>28.658335000000001</c:v>
                </c:pt>
                <c:pt idx="3441">
                  <c:v>28.666668000000001</c:v>
                </c:pt>
                <c:pt idx="3442">
                  <c:v>28.675001000000002</c:v>
                </c:pt>
                <c:pt idx="3443">
                  <c:v>28.683333999999999</c:v>
                </c:pt>
                <c:pt idx="3444">
                  <c:v>28.691668</c:v>
                </c:pt>
                <c:pt idx="3445">
                  <c:v>28.700001</c:v>
                </c:pt>
                <c:pt idx="3446">
                  <c:v>28.708334000000001</c:v>
                </c:pt>
                <c:pt idx="3447">
                  <c:v>28.716669</c:v>
                </c:pt>
                <c:pt idx="3448">
                  <c:v>28.725002</c:v>
                </c:pt>
                <c:pt idx="3449">
                  <c:v>28.733335</c:v>
                </c:pt>
                <c:pt idx="3450">
                  <c:v>28.741669000000002</c:v>
                </c:pt>
                <c:pt idx="3451">
                  <c:v>28.750001999999999</c:v>
                </c:pt>
                <c:pt idx="3452">
                  <c:v>28.758334999999999</c:v>
                </c:pt>
                <c:pt idx="3453">
                  <c:v>28.766667999999999</c:v>
                </c:pt>
                <c:pt idx="3454">
                  <c:v>28.775002000000001</c:v>
                </c:pt>
                <c:pt idx="3455">
                  <c:v>28.783335000000001</c:v>
                </c:pt>
                <c:pt idx="3456">
                  <c:v>28.791668000000001</c:v>
                </c:pt>
                <c:pt idx="3457">
                  <c:v>28.800001000000002</c:v>
                </c:pt>
                <c:pt idx="3458">
                  <c:v>28.808333999999999</c:v>
                </c:pt>
                <c:pt idx="3459">
                  <c:v>28.816668</c:v>
                </c:pt>
                <c:pt idx="3460">
                  <c:v>28.825001</c:v>
                </c:pt>
                <c:pt idx="3461">
                  <c:v>28.833334000000001</c:v>
                </c:pt>
                <c:pt idx="3462">
                  <c:v>28.841669</c:v>
                </c:pt>
                <c:pt idx="3463">
                  <c:v>28.850002</c:v>
                </c:pt>
                <c:pt idx="3464">
                  <c:v>28.858335</c:v>
                </c:pt>
                <c:pt idx="3465">
                  <c:v>28.866669000000002</c:v>
                </c:pt>
                <c:pt idx="3466">
                  <c:v>28.875001999999999</c:v>
                </c:pt>
                <c:pt idx="3467">
                  <c:v>28.883334999999999</c:v>
                </c:pt>
                <c:pt idx="3468">
                  <c:v>28.891667999999999</c:v>
                </c:pt>
                <c:pt idx="3469">
                  <c:v>28.900002000000001</c:v>
                </c:pt>
                <c:pt idx="3470">
                  <c:v>28.908335000000001</c:v>
                </c:pt>
                <c:pt idx="3471">
                  <c:v>28.916668000000001</c:v>
                </c:pt>
                <c:pt idx="3472">
                  <c:v>28.925001000000002</c:v>
                </c:pt>
                <c:pt idx="3473">
                  <c:v>28.933333999999999</c:v>
                </c:pt>
                <c:pt idx="3474">
                  <c:v>28.941668</c:v>
                </c:pt>
                <c:pt idx="3475">
                  <c:v>28.950001</c:v>
                </c:pt>
                <c:pt idx="3476">
                  <c:v>28.958334000000001</c:v>
                </c:pt>
                <c:pt idx="3477">
                  <c:v>28.966669</c:v>
                </c:pt>
                <c:pt idx="3478">
                  <c:v>28.975002</c:v>
                </c:pt>
                <c:pt idx="3479">
                  <c:v>28.983335</c:v>
                </c:pt>
                <c:pt idx="3480">
                  <c:v>28.991669000000002</c:v>
                </c:pt>
                <c:pt idx="3481">
                  <c:v>29.000001999999999</c:v>
                </c:pt>
                <c:pt idx="3482">
                  <c:v>29.008334999999999</c:v>
                </c:pt>
                <c:pt idx="3483">
                  <c:v>29.016667999999999</c:v>
                </c:pt>
                <c:pt idx="3484">
                  <c:v>29.025002000000001</c:v>
                </c:pt>
                <c:pt idx="3485">
                  <c:v>29.033335000000001</c:v>
                </c:pt>
                <c:pt idx="3486">
                  <c:v>29.041668000000001</c:v>
                </c:pt>
                <c:pt idx="3487">
                  <c:v>29.050001000000002</c:v>
                </c:pt>
                <c:pt idx="3488">
                  <c:v>29.058333999999999</c:v>
                </c:pt>
                <c:pt idx="3489">
                  <c:v>29.066668</c:v>
                </c:pt>
                <c:pt idx="3490">
                  <c:v>29.075001</c:v>
                </c:pt>
                <c:pt idx="3491">
                  <c:v>29.083334000000001</c:v>
                </c:pt>
                <c:pt idx="3492">
                  <c:v>29.091669</c:v>
                </c:pt>
                <c:pt idx="3493">
                  <c:v>29.100002</c:v>
                </c:pt>
                <c:pt idx="3494">
                  <c:v>29.108335</c:v>
                </c:pt>
                <c:pt idx="3495">
                  <c:v>29.116669000000002</c:v>
                </c:pt>
                <c:pt idx="3496">
                  <c:v>29.125001999999999</c:v>
                </c:pt>
                <c:pt idx="3497">
                  <c:v>29.133334999999999</c:v>
                </c:pt>
                <c:pt idx="3498">
                  <c:v>29.141667999999999</c:v>
                </c:pt>
                <c:pt idx="3499">
                  <c:v>29.150002000000001</c:v>
                </c:pt>
                <c:pt idx="3500">
                  <c:v>29.158335000000001</c:v>
                </c:pt>
                <c:pt idx="3501">
                  <c:v>29.166668000000001</c:v>
                </c:pt>
                <c:pt idx="3502">
                  <c:v>29.175001000000002</c:v>
                </c:pt>
                <c:pt idx="3503">
                  <c:v>29.183333999999999</c:v>
                </c:pt>
                <c:pt idx="3504">
                  <c:v>29.191668</c:v>
                </c:pt>
                <c:pt idx="3505">
                  <c:v>29.200001</c:v>
                </c:pt>
                <c:pt idx="3506">
                  <c:v>29.208334000000001</c:v>
                </c:pt>
                <c:pt idx="3507">
                  <c:v>29.216669</c:v>
                </c:pt>
                <c:pt idx="3508">
                  <c:v>29.225002</c:v>
                </c:pt>
                <c:pt idx="3509">
                  <c:v>29.233335</c:v>
                </c:pt>
                <c:pt idx="3510">
                  <c:v>29.241669000000002</c:v>
                </c:pt>
                <c:pt idx="3511">
                  <c:v>29.250001999999999</c:v>
                </c:pt>
                <c:pt idx="3512">
                  <c:v>29.258334999999999</c:v>
                </c:pt>
                <c:pt idx="3513">
                  <c:v>29.266667999999999</c:v>
                </c:pt>
                <c:pt idx="3514">
                  <c:v>29.275002000000001</c:v>
                </c:pt>
                <c:pt idx="3515">
                  <c:v>29.283335000000001</c:v>
                </c:pt>
                <c:pt idx="3516">
                  <c:v>29.291668000000001</c:v>
                </c:pt>
                <c:pt idx="3517">
                  <c:v>29.300001000000002</c:v>
                </c:pt>
                <c:pt idx="3518">
                  <c:v>29.308333999999999</c:v>
                </c:pt>
                <c:pt idx="3519">
                  <c:v>29.316668</c:v>
                </c:pt>
                <c:pt idx="3520">
                  <c:v>29.325001</c:v>
                </c:pt>
                <c:pt idx="3521">
                  <c:v>29.333334000000001</c:v>
                </c:pt>
                <c:pt idx="3522">
                  <c:v>29.341669</c:v>
                </c:pt>
                <c:pt idx="3523">
                  <c:v>29.350002</c:v>
                </c:pt>
                <c:pt idx="3524">
                  <c:v>29.358335</c:v>
                </c:pt>
                <c:pt idx="3525">
                  <c:v>29.366669000000002</c:v>
                </c:pt>
                <c:pt idx="3526">
                  <c:v>29.375001999999999</c:v>
                </c:pt>
                <c:pt idx="3527">
                  <c:v>29.383334999999999</c:v>
                </c:pt>
                <c:pt idx="3528">
                  <c:v>29.391667999999999</c:v>
                </c:pt>
                <c:pt idx="3529">
                  <c:v>29.400002000000001</c:v>
                </c:pt>
                <c:pt idx="3530">
                  <c:v>29.408335000000001</c:v>
                </c:pt>
                <c:pt idx="3531">
                  <c:v>29.416668000000001</c:v>
                </c:pt>
                <c:pt idx="3532">
                  <c:v>29.425001000000002</c:v>
                </c:pt>
                <c:pt idx="3533">
                  <c:v>29.433333999999999</c:v>
                </c:pt>
                <c:pt idx="3534">
                  <c:v>29.441668</c:v>
                </c:pt>
                <c:pt idx="3535">
                  <c:v>29.450001</c:v>
                </c:pt>
                <c:pt idx="3536">
                  <c:v>29.458334000000001</c:v>
                </c:pt>
                <c:pt idx="3537">
                  <c:v>29.466669</c:v>
                </c:pt>
                <c:pt idx="3538">
                  <c:v>29.475002</c:v>
                </c:pt>
                <c:pt idx="3539">
                  <c:v>29.483335</c:v>
                </c:pt>
                <c:pt idx="3540">
                  <c:v>29.491669000000002</c:v>
                </c:pt>
                <c:pt idx="3541">
                  <c:v>29.500001999999999</c:v>
                </c:pt>
                <c:pt idx="3542">
                  <c:v>29.508334999999999</c:v>
                </c:pt>
                <c:pt idx="3543">
                  <c:v>29.516667999999999</c:v>
                </c:pt>
                <c:pt idx="3544">
                  <c:v>29.525002000000001</c:v>
                </c:pt>
                <c:pt idx="3545">
                  <c:v>29.533335000000001</c:v>
                </c:pt>
                <c:pt idx="3546">
                  <c:v>29.541668000000001</c:v>
                </c:pt>
                <c:pt idx="3547">
                  <c:v>29.550001000000002</c:v>
                </c:pt>
                <c:pt idx="3548">
                  <c:v>29.558333999999999</c:v>
                </c:pt>
                <c:pt idx="3549">
                  <c:v>29.566668</c:v>
                </c:pt>
                <c:pt idx="3550">
                  <c:v>29.575001</c:v>
                </c:pt>
                <c:pt idx="3551">
                  <c:v>29.583334000000001</c:v>
                </c:pt>
                <c:pt idx="3552">
                  <c:v>29.591669</c:v>
                </c:pt>
                <c:pt idx="3553">
                  <c:v>29.600002</c:v>
                </c:pt>
                <c:pt idx="3554">
                  <c:v>29.608335</c:v>
                </c:pt>
                <c:pt idx="3555">
                  <c:v>29.616669000000002</c:v>
                </c:pt>
                <c:pt idx="3556">
                  <c:v>29.625001999999999</c:v>
                </c:pt>
                <c:pt idx="3557">
                  <c:v>29.633334999999999</c:v>
                </c:pt>
                <c:pt idx="3558">
                  <c:v>29.641667999999999</c:v>
                </c:pt>
                <c:pt idx="3559">
                  <c:v>29.650002000000001</c:v>
                </c:pt>
                <c:pt idx="3560">
                  <c:v>29.658335000000001</c:v>
                </c:pt>
                <c:pt idx="3561">
                  <c:v>29.666668000000001</c:v>
                </c:pt>
                <c:pt idx="3562">
                  <c:v>29.675001000000002</c:v>
                </c:pt>
                <c:pt idx="3563">
                  <c:v>29.683333999999999</c:v>
                </c:pt>
                <c:pt idx="3564">
                  <c:v>29.691668</c:v>
                </c:pt>
                <c:pt idx="3565">
                  <c:v>29.700001</c:v>
                </c:pt>
                <c:pt idx="3566">
                  <c:v>29.708334000000001</c:v>
                </c:pt>
                <c:pt idx="3567">
                  <c:v>29.716669</c:v>
                </c:pt>
                <c:pt idx="3568">
                  <c:v>29.725002</c:v>
                </c:pt>
                <c:pt idx="3569">
                  <c:v>29.733335</c:v>
                </c:pt>
                <c:pt idx="3570">
                  <c:v>29.741669000000002</c:v>
                </c:pt>
                <c:pt idx="3571">
                  <c:v>29.750001999999999</c:v>
                </c:pt>
                <c:pt idx="3572">
                  <c:v>29.758334999999999</c:v>
                </c:pt>
                <c:pt idx="3573">
                  <c:v>29.766667999999999</c:v>
                </c:pt>
                <c:pt idx="3574">
                  <c:v>29.775002000000001</c:v>
                </c:pt>
                <c:pt idx="3575">
                  <c:v>29.783335000000001</c:v>
                </c:pt>
                <c:pt idx="3576">
                  <c:v>29.791668000000001</c:v>
                </c:pt>
                <c:pt idx="3577">
                  <c:v>29.800001000000002</c:v>
                </c:pt>
                <c:pt idx="3578">
                  <c:v>29.808333999999999</c:v>
                </c:pt>
                <c:pt idx="3579">
                  <c:v>29.816668</c:v>
                </c:pt>
                <c:pt idx="3580">
                  <c:v>29.825001</c:v>
                </c:pt>
                <c:pt idx="3581">
                  <c:v>29.833334000000001</c:v>
                </c:pt>
                <c:pt idx="3582">
                  <c:v>29.841669</c:v>
                </c:pt>
                <c:pt idx="3583">
                  <c:v>29.850002</c:v>
                </c:pt>
                <c:pt idx="3584">
                  <c:v>29.858335</c:v>
                </c:pt>
                <c:pt idx="3585">
                  <c:v>29.866669000000002</c:v>
                </c:pt>
                <c:pt idx="3586">
                  <c:v>29.875001999999999</c:v>
                </c:pt>
                <c:pt idx="3587">
                  <c:v>29.883334999999999</c:v>
                </c:pt>
                <c:pt idx="3588">
                  <c:v>29.891667999999999</c:v>
                </c:pt>
                <c:pt idx="3589">
                  <c:v>29.900002000000001</c:v>
                </c:pt>
                <c:pt idx="3590">
                  <c:v>29.908335000000001</c:v>
                </c:pt>
                <c:pt idx="3591">
                  <c:v>29.916668000000001</c:v>
                </c:pt>
                <c:pt idx="3592">
                  <c:v>29.925001000000002</c:v>
                </c:pt>
                <c:pt idx="3593">
                  <c:v>29.933333999999999</c:v>
                </c:pt>
                <c:pt idx="3594">
                  <c:v>29.941668</c:v>
                </c:pt>
                <c:pt idx="3595">
                  <c:v>29.950001</c:v>
                </c:pt>
                <c:pt idx="3596">
                  <c:v>29.958334000000001</c:v>
                </c:pt>
                <c:pt idx="3597">
                  <c:v>29.966669</c:v>
                </c:pt>
                <c:pt idx="3598">
                  <c:v>29.975002</c:v>
                </c:pt>
                <c:pt idx="3599">
                  <c:v>29.983335</c:v>
                </c:pt>
                <c:pt idx="3600">
                  <c:v>29.991669000000002</c:v>
                </c:pt>
                <c:pt idx="3601">
                  <c:v>30.000001999999999</c:v>
                </c:pt>
              </c:numCache>
            </c:numRef>
          </c:xVal>
          <c:yVal>
            <c:numRef>
              <c:f>'Bus frequency'!$B$8:$B$3609</c:f>
              <c:numCache>
                <c:formatCode>General</c:formatCode>
                <c:ptCount val="3602"/>
                <c:pt idx="0">
                  <c:v>60</c:v>
                </c:pt>
                <c:pt idx="1">
                  <c:v>60</c:v>
                </c:pt>
                <c:pt idx="2">
                  <c:v>60</c:v>
                </c:pt>
                <c:pt idx="3">
                  <c:v>60</c:v>
                </c:pt>
                <c:pt idx="4">
                  <c:v>60.000008000000001</c:v>
                </c:pt>
                <c:pt idx="5">
                  <c:v>60.000008000000001</c:v>
                </c:pt>
                <c:pt idx="6">
                  <c:v>60.000008000000001</c:v>
                </c:pt>
                <c:pt idx="7">
                  <c:v>60.000008000000001</c:v>
                </c:pt>
                <c:pt idx="8">
                  <c:v>60.000008000000001</c:v>
                </c:pt>
                <c:pt idx="9">
                  <c:v>60.000008000000001</c:v>
                </c:pt>
                <c:pt idx="10">
                  <c:v>60.000008000000001</c:v>
                </c:pt>
                <c:pt idx="11">
                  <c:v>60.000008000000001</c:v>
                </c:pt>
                <c:pt idx="12">
                  <c:v>60.000008000000001</c:v>
                </c:pt>
                <c:pt idx="13">
                  <c:v>60.000008000000001</c:v>
                </c:pt>
                <c:pt idx="14">
                  <c:v>60.000008000000001</c:v>
                </c:pt>
                <c:pt idx="15">
                  <c:v>60.000008000000001</c:v>
                </c:pt>
                <c:pt idx="16">
                  <c:v>60.000008000000001</c:v>
                </c:pt>
                <c:pt idx="17">
                  <c:v>60.000008000000001</c:v>
                </c:pt>
                <c:pt idx="18">
                  <c:v>60.000008000000001</c:v>
                </c:pt>
                <c:pt idx="19">
                  <c:v>60.000008000000001</c:v>
                </c:pt>
                <c:pt idx="20">
                  <c:v>60.000008000000001</c:v>
                </c:pt>
                <c:pt idx="21">
                  <c:v>60.000008000000001</c:v>
                </c:pt>
                <c:pt idx="22">
                  <c:v>60.000008000000001</c:v>
                </c:pt>
                <c:pt idx="23">
                  <c:v>60</c:v>
                </c:pt>
                <c:pt idx="24">
                  <c:v>60</c:v>
                </c:pt>
                <c:pt idx="25">
                  <c:v>60</c:v>
                </c:pt>
                <c:pt idx="26">
                  <c:v>60</c:v>
                </c:pt>
                <c:pt idx="27">
                  <c:v>60</c:v>
                </c:pt>
                <c:pt idx="28">
                  <c:v>59.999996000000003</c:v>
                </c:pt>
                <c:pt idx="29">
                  <c:v>59.999996000000003</c:v>
                </c:pt>
                <c:pt idx="30">
                  <c:v>59.999996000000003</c:v>
                </c:pt>
                <c:pt idx="31">
                  <c:v>59.999996000000003</c:v>
                </c:pt>
                <c:pt idx="32">
                  <c:v>59.999991999999999</c:v>
                </c:pt>
                <c:pt idx="33">
                  <c:v>59.999991999999999</c:v>
                </c:pt>
                <c:pt idx="34">
                  <c:v>59.999991999999999</c:v>
                </c:pt>
                <c:pt idx="35">
                  <c:v>59.999991999999999</c:v>
                </c:pt>
                <c:pt idx="36">
                  <c:v>59.999991999999999</c:v>
                </c:pt>
                <c:pt idx="37">
                  <c:v>59.999991999999999</c:v>
                </c:pt>
                <c:pt idx="38">
                  <c:v>59.999991999999999</c:v>
                </c:pt>
                <c:pt idx="39">
                  <c:v>59.999991999999999</c:v>
                </c:pt>
                <c:pt idx="40">
                  <c:v>59.999988999999999</c:v>
                </c:pt>
                <c:pt idx="41">
                  <c:v>59.999988999999999</c:v>
                </c:pt>
                <c:pt idx="42">
                  <c:v>59.999988999999999</c:v>
                </c:pt>
                <c:pt idx="43">
                  <c:v>59.999988999999999</c:v>
                </c:pt>
                <c:pt idx="44">
                  <c:v>59.999988999999999</c:v>
                </c:pt>
                <c:pt idx="45">
                  <c:v>59.999988999999999</c:v>
                </c:pt>
                <c:pt idx="46">
                  <c:v>59.999988999999999</c:v>
                </c:pt>
                <c:pt idx="47">
                  <c:v>59.999988999999999</c:v>
                </c:pt>
                <c:pt idx="48">
                  <c:v>59.999988999999999</c:v>
                </c:pt>
                <c:pt idx="49">
                  <c:v>59.999988999999999</c:v>
                </c:pt>
                <c:pt idx="50">
                  <c:v>59.999988999999999</c:v>
                </c:pt>
                <c:pt idx="51">
                  <c:v>59.999988999999999</c:v>
                </c:pt>
                <c:pt idx="52">
                  <c:v>59.999985000000002</c:v>
                </c:pt>
                <c:pt idx="53">
                  <c:v>59.999985000000002</c:v>
                </c:pt>
                <c:pt idx="54">
                  <c:v>59.999985000000002</c:v>
                </c:pt>
                <c:pt idx="55">
                  <c:v>59.999985000000002</c:v>
                </c:pt>
                <c:pt idx="56">
                  <c:v>59.999985000000002</c:v>
                </c:pt>
                <c:pt idx="57">
                  <c:v>59.999985000000002</c:v>
                </c:pt>
                <c:pt idx="58">
                  <c:v>59.999980999999998</c:v>
                </c:pt>
                <c:pt idx="59">
                  <c:v>59.999980999999998</c:v>
                </c:pt>
                <c:pt idx="60">
                  <c:v>59.999980999999998</c:v>
                </c:pt>
                <c:pt idx="61">
                  <c:v>59.999980999999998</c:v>
                </c:pt>
                <c:pt idx="62">
                  <c:v>59.998848000000002</c:v>
                </c:pt>
                <c:pt idx="63">
                  <c:v>59.997787000000002</c:v>
                </c:pt>
                <c:pt idx="64">
                  <c:v>59.996738000000001</c:v>
                </c:pt>
                <c:pt idx="65">
                  <c:v>59.995628000000004</c:v>
                </c:pt>
                <c:pt idx="66">
                  <c:v>59.994591</c:v>
                </c:pt>
                <c:pt idx="67">
                  <c:v>59.993462000000001</c:v>
                </c:pt>
                <c:pt idx="68">
                  <c:v>59.992302000000002</c:v>
                </c:pt>
                <c:pt idx="69">
                  <c:v>59.991066000000004</c:v>
                </c:pt>
                <c:pt idx="70">
                  <c:v>59.989947999999998</c:v>
                </c:pt>
                <c:pt idx="71">
                  <c:v>59.988754</c:v>
                </c:pt>
                <c:pt idx="72">
                  <c:v>59.987568000000003</c:v>
                </c:pt>
                <c:pt idx="73">
                  <c:v>59.986328</c:v>
                </c:pt>
                <c:pt idx="74">
                  <c:v>59.985225999999997</c:v>
                </c:pt>
                <c:pt idx="75">
                  <c:v>59.984054999999998</c:v>
                </c:pt>
                <c:pt idx="76">
                  <c:v>59.982899000000003</c:v>
                </c:pt>
                <c:pt idx="77">
                  <c:v>59.981693</c:v>
                </c:pt>
                <c:pt idx="78">
                  <c:v>59.980629</c:v>
                </c:pt>
                <c:pt idx="79">
                  <c:v>59.979495999999997</c:v>
                </c:pt>
                <c:pt idx="80">
                  <c:v>59.978386</c:v>
                </c:pt>
                <c:pt idx="81">
                  <c:v>59.977221999999998</c:v>
                </c:pt>
                <c:pt idx="82">
                  <c:v>59.976204000000003</c:v>
                </c:pt>
                <c:pt idx="83">
                  <c:v>59.975116999999997</c:v>
                </c:pt>
                <c:pt idx="84">
                  <c:v>59.974049000000001</c:v>
                </c:pt>
                <c:pt idx="85">
                  <c:v>59.972931000000003</c:v>
                </c:pt>
                <c:pt idx="86">
                  <c:v>59.971953999999997</c:v>
                </c:pt>
                <c:pt idx="87">
                  <c:v>59.970913000000003</c:v>
                </c:pt>
                <c:pt idx="88">
                  <c:v>59.969887</c:v>
                </c:pt>
                <c:pt idx="89">
                  <c:v>59.968814999999999</c:v>
                </c:pt>
                <c:pt idx="90">
                  <c:v>59.967883999999998</c:v>
                </c:pt>
                <c:pt idx="91">
                  <c:v>59.966887999999997</c:v>
                </c:pt>
                <c:pt idx="92">
                  <c:v>59.965907999999999</c:v>
                </c:pt>
                <c:pt idx="93">
                  <c:v>59.964877999999999</c:v>
                </c:pt>
                <c:pt idx="94">
                  <c:v>59.963993000000002</c:v>
                </c:pt>
                <c:pt idx="95">
                  <c:v>59.963042999999999</c:v>
                </c:pt>
                <c:pt idx="96">
                  <c:v>59.962108999999998</c:v>
                </c:pt>
                <c:pt idx="97">
                  <c:v>59.961128000000002</c:v>
                </c:pt>
                <c:pt idx="98">
                  <c:v>59.960296999999997</c:v>
                </c:pt>
                <c:pt idx="99">
                  <c:v>59.959395999999998</c:v>
                </c:pt>
                <c:pt idx="100">
                  <c:v>59.958511000000001</c:v>
                </c:pt>
                <c:pt idx="101">
                  <c:v>59.957577000000001</c:v>
                </c:pt>
                <c:pt idx="102">
                  <c:v>59.956798999999997</c:v>
                </c:pt>
                <c:pt idx="103">
                  <c:v>59.955952000000003</c:v>
                </c:pt>
                <c:pt idx="104">
                  <c:v>59.955115999999997</c:v>
                </c:pt>
                <c:pt idx="105">
                  <c:v>59.954231</c:v>
                </c:pt>
                <c:pt idx="106">
                  <c:v>59.953502999999998</c:v>
                </c:pt>
                <c:pt idx="107">
                  <c:v>59.952702000000002</c:v>
                </c:pt>
                <c:pt idx="108">
                  <c:v>59.951912</c:v>
                </c:pt>
                <c:pt idx="109">
                  <c:v>59.951065</c:v>
                </c:pt>
                <c:pt idx="110">
                  <c:v>59.950381999999998</c:v>
                </c:pt>
                <c:pt idx="111">
                  <c:v>59.949618999999998</c:v>
                </c:pt>
                <c:pt idx="112">
                  <c:v>59.948872000000001</c:v>
                </c:pt>
                <c:pt idx="113">
                  <c:v>59.948054999999997</c:v>
                </c:pt>
                <c:pt idx="114">
                  <c:v>59.947406999999998</c:v>
                </c:pt>
                <c:pt idx="115">
                  <c:v>59.946677999999999</c:v>
                </c:pt>
                <c:pt idx="116">
                  <c:v>59.945953000000003</c:v>
                </c:pt>
                <c:pt idx="117">
                  <c:v>59.945160000000001</c:v>
                </c:pt>
                <c:pt idx="118">
                  <c:v>59.944541999999998</c:v>
                </c:pt>
                <c:pt idx="119">
                  <c:v>59.943832</c:v>
                </c:pt>
                <c:pt idx="120">
                  <c:v>59.943129999999996</c:v>
                </c:pt>
                <c:pt idx="121">
                  <c:v>59.942352</c:v>
                </c:pt>
                <c:pt idx="122">
                  <c:v>59.941749999999999</c:v>
                </c:pt>
                <c:pt idx="123">
                  <c:v>59.941051000000002</c:v>
                </c:pt>
                <c:pt idx="124">
                  <c:v>59.940365</c:v>
                </c:pt>
                <c:pt idx="125">
                  <c:v>59.939590000000003</c:v>
                </c:pt>
                <c:pt idx="126">
                  <c:v>59.939014</c:v>
                </c:pt>
                <c:pt idx="127">
                  <c:v>59.938327999999998</c:v>
                </c:pt>
                <c:pt idx="128">
                  <c:v>59.937649</c:v>
                </c:pt>
                <c:pt idx="129">
                  <c:v>59.936874000000003</c:v>
                </c:pt>
                <c:pt idx="130">
                  <c:v>59.936314000000003</c:v>
                </c:pt>
                <c:pt idx="131">
                  <c:v>59.935634999999998</c:v>
                </c:pt>
                <c:pt idx="132">
                  <c:v>59.934963000000003</c:v>
                </c:pt>
                <c:pt idx="133">
                  <c:v>59.934196</c:v>
                </c:pt>
                <c:pt idx="134">
                  <c:v>59.933647000000001</c:v>
                </c:pt>
                <c:pt idx="135">
                  <c:v>59.932975999999996</c:v>
                </c:pt>
                <c:pt idx="136">
                  <c:v>59.932312000000003</c:v>
                </c:pt>
                <c:pt idx="137">
                  <c:v>59.931545</c:v>
                </c:pt>
                <c:pt idx="138">
                  <c:v>59.931010999999998</c:v>
                </c:pt>
                <c:pt idx="139">
                  <c:v>59.930343999999998</c:v>
                </c:pt>
                <c:pt idx="140">
                  <c:v>59.929687999999999</c:v>
                </c:pt>
                <c:pt idx="141">
                  <c:v>59.928925</c:v>
                </c:pt>
                <c:pt idx="142">
                  <c:v>59.928398000000001</c:v>
                </c:pt>
                <c:pt idx="143">
                  <c:v>59.927742000000002</c:v>
                </c:pt>
                <c:pt idx="144">
                  <c:v>59.92709</c:v>
                </c:pt>
                <c:pt idx="145">
                  <c:v>59.926330999999998</c:v>
                </c:pt>
                <c:pt idx="146">
                  <c:v>59.925815999999998</c:v>
                </c:pt>
                <c:pt idx="147">
                  <c:v>59.925162999999998</c:v>
                </c:pt>
                <c:pt idx="148">
                  <c:v>59.924518999999997</c:v>
                </c:pt>
                <c:pt idx="149">
                  <c:v>59.923758999999997</c:v>
                </c:pt>
                <c:pt idx="150">
                  <c:v>59.923256000000002</c:v>
                </c:pt>
                <c:pt idx="151">
                  <c:v>59.922606999999999</c:v>
                </c:pt>
                <c:pt idx="152">
                  <c:v>59.921970000000002</c:v>
                </c:pt>
                <c:pt idx="153">
                  <c:v>59.921214999999997</c:v>
                </c:pt>
                <c:pt idx="154">
                  <c:v>59.920718999999998</c:v>
                </c:pt>
                <c:pt idx="155">
                  <c:v>59.920074</c:v>
                </c:pt>
                <c:pt idx="156">
                  <c:v>59.919437000000002</c:v>
                </c:pt>
                <c:pt idx="157">
                  <c:v>59.918681999999997</c:v>
                </c:pt>
                <c:pt idx="158">
                  <c:v>59.918190000000003</c:v>
                </c:pt>
                <c:pt idx="159">
                  <c:v>59.917549000000001</c:v>
                </c:pt>
                <c:pt idx="160">
                  <c:v>59.916912000000004</c:v>
                </c:pt>
                <c:pt idx="161">
                  <c:v>59.916153000000001</c:v>
                </c:pt>
                <c:pt idx="162">
                  <c:v>59.915667999999997</c:v>
                </c:pt>
                <c:pt idx="163">
                  <c:v>59.915019999999998</c:v>
                </c:pt>
                <c:pt idx="164">
                  <c:v>59.914383000000001</c:v>
                </c:pt>
                <c:pt idx="165">
                  <c:v>59.913620000000002</c:v>
                </c:pt>
                <c:pt idx="166">
                  <c:v>59.913128</c:v>
                </c:pt>
                <c:pt idx="167">
                  <c:v>59.912475999999998</c:v>
                </c:pt>
                <c:pt idx="168">
                  <c:v>59.911827000000002</c:v>
                </c:pt>
                <c:pt idx="169">
                  <c:v>59.911053000000003</c:v>
                </c:pt>
                <c:pt idx="170">
                  <c:v>59.910549000000003</c:v>
                </c:pt>
                <c:pt idx="171">
                  <c:v>59.909885000000003</c:v>
                </c:pt>
                <c:pt idx="172">
                  <c:v>59.909218000000003</c:v>
                </c:pt>
                <c:pt idx="173">
                  <c:v>59.908431999999998</c:v>
                </c:pt>
                <c:pt idx="174">
                  <c:v>59.907905999999997</c:v>
                </c:pt>
                <c:pt idx="175">
                  <c:v>59.907223000000002</c:v>
                </c:pt>
                <c:pt idx="176">
                  <c:v>59.90654</c:v>
                </c:pt>
                <c:pt idx="177">
                  <c:v>59.905731000000003</c:v>
                </c:pt>
                <c:pt idx="178">
                  <c:v>59.905186</c:v>
                </c:pt>
                <c:pt idx="179">
                  <c:v>59.904476000000003</c:v>
                </c:pt>
                <c:pt idx="180">
                  <c:v>59.903770000000002</c:v>
                </c:pt>
                <c:pt idx="181">
                  <c:v>59.902934999999999</c:v>
                </c:pt>
                <c:pt idx="182">
                  <c:v>59.902358999999997</c:v>
                </c:pt>
                <c:pt idx="183">
                  <c:v>59.901626999999998</c:v>
                </c:pt>
                <c:pt idx="184">
                  <c:v>59.900894000000001</c:v>
                </c:pt>
                <c:pt idx="185">
                  <c:v>59.900036</c:v>
                </c:pt>
                <c:pt idx="186">
                  <c:v>59.899433000000002</c:v>
                </c:pt>
                <c:pt idx="187">
                  <c:v>59.898674</c:v>
                </c:pt>
                <c:pt idx="188">
                  <c:v>59.897911000000001</c:v>
                </c:pt>
                <c:pt idx="189">
                  <c:v>59.897033999999998</c:v>
                </c:pt>
                <c:pt idx="190">
                  <c:v>59.8964</c:v>
                </c:pt>
                <c:pt idx="191">
                  <c:v>59.895614999999999</c:v>
                </c:pt>
                <c:pt idx="192">
                  <c:v>59.894829000000001</c:v>
                </c:pt>
                <c:pt idx="193">
                  <c:v>59.893932</c:v>
                </c:pt>
                <c:pt idx="194">
                  <c:v>59.893272000000003</c:v>
                </c:pt>
                <c:pt idx="195">
                  <c:v>59.892467000000003</c:v>
                </c:pt>
                <c:pt idx="196">
                  <c:v>59.891666000000001</c:v>
                </c:pt>
                <c:pt idx="197">
                  <c:v>59.890751000000002</c:v>
                </c:pt>
                <c:pt idx="198">
                  <c:v>59.890076000000001</c:v>
                </c:pt>
                <c:pt idx="199">
                  <c:v>59.889256000000003</c:v>
                </c:pt>
                <c:pt idx="200">
                  <c:v>59.888443000000002</c:v>
                </c:pt>
                <c:pt idx="201">
                  <c:v>59.887520000000002</c:v>
                </c:pt>
                <c:pt idx="202">
                  <c:v>59.886828999999999</c:v>
                </c:pt>
                <c:pt idx="203">
                  <c:v>59.886001999999998</c:v>
                </c:pt>
                <c:pt idx="204">
                  <c:v>59.885185</c:v>
                </c:pt>
                <c:pt idx="205">
                  <c:v>59.884262</c:v>
                </c:pt>
                <c:pt idx="206">
                  <c:v>59.883572000000001</c:v>
                </c:pt>
                <c:pt idx="207">
                  <c:v>59.882744000000002</c:v>
                </c:pt>
                <c:pt idx="208">
                  <c:v>59.881931000000002</c:v>
                </c:pt>
                <c:pt idx="209">
                  <c:v>59.881016000000002</c:v>
                </c:pt>
                <c:pt idx="210">
                  <c:v>59.880336999999997</c:v>
                </c:pt>
                <c:pt idx="211">
                  <c:v>59.879524000000004</c:v>
                </c:pt>
                <c:pt idx="212">
                  <c:v>59.878723000000001</c:v>
                </c:pt>
                <c:pt idx="213">
                  <c:v>59.877834</c:v>
                </c:pt>
                <c:pt idx="214">
                  <c:v>59.877170999999997</c:v>
                </c:pt>
                <c:pt idx="215">
                  <c:v>59.876381000000002</c:v>
                </c:pt>
                <c:pt idx="216">
                  <c:v>59.875610000000002</c:v>
                </c:pt>
                <c:pt idx="217">
                  <c:v>59.874747999999997</c:v>
                </c:pt>
                <c:pt idx="218">
                  <c:v>59.874115000000003</c:v>
                </c:pt>
                <c:pt idx="219">
                  <c:v>59.873359999999998</c:v>
                </c:pt>
                <c:pt idx="220">
                  <c:v>59.872622999999997</c:v>
                </c:pt>
                <c:pt idx="221">
                  <c:v>59.871796000000003</c:v>
                </c:pt>
                <c:pt idx="222">
                  <c:v>59.871203999999999</c:v>
                </c:pt>
                <c:pt idx="223">
                  <c:v>59.870491000000001</c:v>
                </c:pt>
                <c:pt idx="224">
                  <c:v>59.869796999999998</c:v>
                </c:pt>
                <c:pt idx="225">
                  <c:v>59.869014999999997</c:v>
                </c:pt>
                <c:pt idx="226">
                  <c:v>59.868468999999997</c:v>
                </c:pt>
                <c:pt idx="227">
                  <c:v>59.867801999999998</c:v>
                </c:pt>
                <c:pt idx="228">
                  <c:v>59.867156999999999</c:v>
                </c:pt>
                <c:pt idx="229">
                  <c:v>59.866425</c:v>
                </c:pt>
                <c:pt idx="230">
                  <c:v>59.865924999999997</c:v>
                </c:pt>
                <c:pt idx="231">
                  <c:v>59.865310999999998</c:v>
                </c:pt>
                <c:pt idx="232">
                  <c:v>59.864711999999997</c:v>
                </c:pt>
                <c:pt idx="233">
                  <c:v>59.864032999999999</c:v>
                </c:pt>
                <c:pt idx="234">
                  <c:v>59.863585999999998</c:v>
                </c:pt>
                <c:pt idx="235">
                  <c:v>59.863025999999998</c:v>
                </c:pt>
                <c:pt idx="236">
                  <c:v>59.862479999999998</c:v>
                </c:pt>
                <c:pt idx="237">
                  <c:v>59.861851000000001</c:v>
                </c:pt>
                <c:pt idx="238">
                  <c:v>59.861454000000002</c:v>
                </c:pt>
                <c:pt idx="239">
                  <c:v>59.860942999999999</c:v>
                </c:pt>
                <c:pt idx="240">
                  <c:v>59.860450999999998</c:v>
                </c:pt>
                <c:pt idx="241">
                  <c:v>59.859870999999998</c:v>
                </c:pt>
                <c:pt idx="242">
                  <c:v>59.859524</c:v>
                </c:pt>
                <c:pt idx="243">
                  <c:v>59.859062000000002</c:v>
                </c:pt>
                <c:pt idx="244">
                  <c:v>59.858615999999998</c:v>
                </c:pt>
                <c:pt idx="245">
                  <c:v>59.858077999999999</c:v>
                </c:pt>
                <c:pt idx="246">
                  <c:v>59.857779999999998</c:v>
                </c:pt>
                <c:pt idx="247">
                  <c:v>59.857365000000001</c:v>
                </c:pt>
                <c:pt idx="248">
                  <c:v>59.856960000000001</c:v>
                </c:pt>
                <c:pt idx="249">
                  <c:v>59.856461000000003</c:v>
                </c:pt>
                <c:pt idx="250">
                  <c:v>59.856209</c:v>
                </c:pt>
                <c:pt idx="251">
                  <c:v>59.855826999999998</c:v>
                </c:pt>
                <c:pt idx="252">
                  <c:v>59.855460999999998</c:v>
                </c:pt>
                <c:pt idx="253">
                  <c:v>59.854996</c:v>
                </c:pt>
                <c:pt idx="254">
                  <c:v>59.854773999999999</c:v>
                </c:pt>
                <c:pt idx="255">
                  <c:v>59.854427000000001</c:v>
                </c:pt>
                <c:pt idx="256">
                  <c:v>59.854092000000001</c:v>
                </c:pt>
                <c:pt idx="257">
                  <c:v>59.853653000000001</c:v>
                </c:pt>
                <c:pt idx="258">
                  <c:v>59.853458000000003</c:v>
                </c:pt>
                <c:pt idx="259">
                  <c:v>59.853133999999997</c:v>
                </c:pt>
                <c:pt idx="260">
                  <c:v>59.852814000000002</c:v>
                </c:pt>
                <c:pt idx="261">
                  <c:v>59.852401999999998</c:v>
                </c:pt>
                <c:pt idx="262">
                  <c:v>59.852226000000002</c:v>
                </c:pt>
                <c:pt idx="263">
                  <c:v>59.851913000000003</c:v>
                </c:pt>
                <c:pt idx="264">
                  <c:v>59.851607999999999</c:v>
                </c:pt>
                <c:pt idx="265">
                  <c:v>59.851199999999999</c:v>
                </c:pt>
                <c:pt idx="266">
                  <c:v>59.851036000000001</c:v>
                </c:pt>
                <c:pt idx="267">
                  <c:v>59.850735</c:v>
                </c:pt>
                <c:pt idx="268">
                  <c:v>59.850436999999999</c:v>
                </c:pt>
                <c:pt idx="269">
                  <c:v>59.850033000000003</c:v>
                </c:pt>
                <c:pt idx="270">
                  <c:v>59.849868999999998</c:v>
                </c:pt>
                <c:pt idx="271">
                  <c:v>59.849564000000001</c:v>
                </c:pt>
                <c:pt idx="272">
                  <c:v>59.849266</c:v>
                </c:pt>
                <c:pt idx="273">
                  <c:v>59.848854000000003</c:v>
                </c:pt>
                <c:pt idx="274">
                  <c:v>59.848686000000001</c:v>
                </c:pt>
                <c:pt idx="275">
                  <c:v>59.848376999999999</c:v>
                </c:pt>
                <c:pt idx="276">
                  <c:v>59.848067999999998</c:v>
                </c:pt>
                <c:pt idx="277">
                  <c:v>59.847645</c:v>
                </c:pt>
                <c:pt idx="278">
                  <c:v>59.847465999999997</c:v>
                </c:pt>
                <c:pt idx="279">
                  <c:v>59.847136999999996</c:v>
                </c:pt>
                <c:pt idx="280">
                  <c:v>59.846812999999997</c:v>
                </c:pt>
                <c:pt idx="281">
                  <c:v>59.846375000000002</c:v>
                </c:pt>
                <c:pt idx="282">
                  <c:v>59.846176</c:v>
                </c:pt>
                <c:pt idx="283">
                  <c:v>59.845829000000002</c:v>
                </c:pt>
                <c:pt idx="284">
                  <c:v>59.845486000000001</c:v>
                </c:pt>
                <c:pt idx="285">
                  <c:v>59.845019999999998</c:v>
                </c:pt>
                <c:pt idx="286">
                  <c:v>59.844802999999999</c:v>
                </c:pt>
                <c:pt idx="287">
                  <c:v>59.844433000000002</c:v>
                </c:pt>
                <c:pt idx="288">
                  <c:v>59.844059000000001</c:v>
                </c:pt>
                <c:pt idx="289">
                  <c:v>59.843570999999997</c:v>
                </c:pt>
                <c:pt idx="290">
                  <c:v>59.843322999999998</c:v>
                </c:pt>
                <c:pt idx="291">
                  <c:v>59.842925999999999</c:v>
                </c:pt>
                <c:pt idx="292">
                  <c:v>59.842525000000002</c:v>
                </c:pt>
                <c:pt idx="293">
                  <c:v>59.842010000000002</c:v>
                </c:pt>
                <c:pt idx="294">
                  <c:v>59.841735999999997</c:v>
                </c:pt>
                <c:pt idx="295">
                  <c:v>59.841309000000003</c:v>
                </c:pt>
                <c:pt idx="296">
                  <c:v>59.840881000000003</c:v>
                </c:pt>
                <c:pt idx="297">
                  <c:v>59.840336000000001</c:v>
                </c:pt>
                <c:pt idx="298">
                  <c:v>59.840034000000003</c:v>
                </c:pt>
                <c:pt idx="299">
                  <c:v>59.839581000000003</c:v>
                </c:pt>
                <c:pt idx="300">
                  <c:v>59.839126999999998</c:v>
                </c:pt>
                <c:pt idx="301">
                  <c:v>59.838554000000002</c:v>
                </c:pt>
                <c:pt idx="302">
                  <c:v>59.838222999999999</c:v>
                </c:pt>
                <c:pt idx="303">
                  <c:v>59.837746000000003</c:v>
                </c:pt>
                <c:pt idx="304">
                  <c:v>59.837268999999999</c:v>
                </c:pt>
                <c:pt idx="305">
                  <c:v>59.836677999999999</c:v>
                </c:pt>
                <c:pt idx="306">
                  <c:v>59.836323</c:v>
                </c:pt>
                <c:pt idx="307">
                  <c:v>59.835827000000002</c:v>
                </c:pt>
                <c:pt idx="308">
                  <c:v>59.835330999999996</c:v>
                </c:pt>
                <c:pt idx="309">
                  <c:v>59.834721000000002</c:v>
                </c:pt>
                <c:pt idx="310">
                  <c:v>59.834353999999998</c:v>
                </c:pt>
                <c:pt idx="311">
                  <c:v>59.833843000000002</c:v>
                </c:pt>
                <c:pt idx="312">
                  <c:v>59.833336000000003</c:v>
                </c:pt>
                <c:pt idx="313">
                  <c:v>59.832718</c:v>
                </c:pt>
                <c:pt idx="314">
                  <c:v>59.832340000000002</c:v>
                </c:pt>
                <c:pt idx="315">
                  <c:v>59.831817999999998</c:v>
                </c:pt>
                <c:pt idx="316">
                  <c:v>59.831305999999998</c:v>
                </c:pt>
                <c:pt idx="317">
                  <c:v>59.830688000000002</c:v>
                </c:pt>
                <c:pt idx="318">
                  <c:v>59.830311000000002</c:v>
                </c:pt>
                <c:pt idx="319">
                  <c:v>59.829791999999998</c:v>
                </c:pt>
                <c:pt idx="320">
                  <c:v>59.829281000000002</c:v>
                </c:pt>
                <c:pt idx="321">
                  <c:v>59.828667000000003</c:v>
                </c:pt>
                <c:pt idx="322">
                  <c:v>59.828293000000002</c:v>
                </c:pt>
                <c:pt idx="323">
                  <c:v>59.827784999999999</c:v>
                </c:pt>
                <c:pt idx="324">
                  <c:v>59.827281999999997</c:v>
                </c:pt>
                <c:pt idx="325">
                  <c:v>59.826687</c:v>
                </c:pt>
                <c:pt idx="326">
                  <c:v>59.826321</c:v>
                </c:pt>
                <c:pt idx="327">
                  <c:v>59.825831999999998</c:v>
                </c:pt>
                <c:pt idx="328">
                  <c:v>59.825347999999998</c:v>
                </c:pt>
                <c:pt idx="329">
                  <c:v>59.824772000000003</c:v>
                </c:pt>
                <c:pt idx="330">
                  <c:v>59.824429000000002</c:v>
                </c:pt>
                <c:pt idx="331">
                  <c:v>59.823959000000002</c:v>
                </c:pt>
                <c:pt idx="332">
                  <c:v>59.823504999999997</c:v>
                </c:pt>
                <c:pt idx="333">
                  <c:v>59.822955999999998</c:v>
                </c:pt>
                <c:pt idx="334">
                  <c:v>59.822642999999999</c:v>
                </c:pt>
                <c:pt idx="335">
                  <c:v>59.822201</c:v>
                </c:pt>
                <c:pt idx="336">
                  <c:v>59.821773999999998</c:v>
                </c:pt>
                <c:pt idx="337">
                  <c:v>59.821258999999998</c:v>
                </c:pt>
                <c:pt idx="338">
                  <c:v>59.820971999999998</c:v>
                </c:pt>
                <c:pt idx="339">
                  <c:v>59.820563999999997</c:v>
                </c:pt>
                <c:pt idx="340">
                  <c:v>59.820174999999999</c:v>
                </c:pt>
                <c:pt idx="341">
                  <c:v>59.819690999999999</c:v>
                </c:pt>
                <c:pt idx="342">
                  <c:v>59.819439000000003</c:v>
                </c:pt>
                <c:pt idx="343">
                  <c:v>59.819065000000002</c:v>
                </c:pt>
                <c:pt idx="344">
                  <c:v>59.818710000000003</c:v>
                </c:pt>
                <c:pt idx="345">
                  <c:v>59.818263999999999</c:v>
                </c:pt>
                <c:pt idx="346">
                  <c:v>59.818047</c:v>
                </c:pt>
                <c:pt idx="347">
                  <c:v>59.817711000000003</c:v>
                </c:pt>
                <c:pt idx="348">
                  <c:v>59.817390000000003</c:v>
                </c:pt>
                <c:pt idx="349">
                  <c:v>59.816977999999999</c:v>
                </c:pt>
                <c:pt idx="350">
                  <c:v>59.816799000000003</c:v>
                </c:pt>
                <c:pt idx="351">
                  <c:v>59.816493999999999</c:v>
                </c:pt>
                <c:pt idx="352">
                  <c:v>59.816208000000003</c:v>
                </c:pt>
                <c:pt idx="353">
                  <c:v>59.815834000000002</c:v>
                </c:pt>
                <c:pt idx="354">
                  <c:v>59.815680999999998</c:v>
                </c:pt>
                <c:pt idx="355">
                  <c:v>59.815413999999997</c:v>
                </c:pt>
                <c:pt idx="356">
                  <c:v>59.815154999999997</c:v>
                </c:pt>
                <c:pt idx="357">
                  <c:v>59.814812000000003</c:v>
                </c:pt>
                <c:pt idx="358">
                  <c:v>59.814689999999999</c:v>
                </c:pt>
                <c:pt idx="359">
                  <c:v>59.814453</c:v>
                </c:pt>
                <c:pt idx="360">
                  <c:v>59.814224000000003</c:v>
                </c:pt>
                <c:pt idx="361">
                  <c:v>59.813907999999998</c:v>
                </c:pt>
                <c:pt idx="362">
                  <c:v>59.813811999999999</c:v>
                </c:pt>
                <c:pt idx="363">
                  <c:v>59.813594999999999</c:v>
                </c:pt>
                <c:pt idx="364">
                  <c:v>59.813389000000001</c:v>
                </c:pt>
                <c:pt idx="365">
                  <c:v>59.813094999999997</c:v>
                </c:pt>
                <c:pt idx="366">
                  <c:v>59.813018999999997</c:v>
                </c:pt>
                <c:pt idx="367">
                  <c:v>59.812823999999999</c:v>
                </c:pt>
                <c:pt idx="368">
                  <c:v>59.812637000000002</c:v>
                </c:pt>
                <c:pt idx="369">
                  <c:v>59.812362999999998</c:v>
                </c:pt>
                <c:pt idx="370">
                  <c:v>59.812302000000003</c:v>
                </c:pt>
                <c:pt idx="371">
                  <c:v>59.812119000000003</c:v>
                </c:pt>
                <c:pt idx="372">
                  <c:v>59.811947000000004</c:v>
                </c:pt>
                <c:pt idx="373">
                  <c:v>59.811686999999999</c:v>
                </c:pt>
                <c:pt idx="374">
                  <c:v>59.811638000000002</c:v>
                </c:pt>
                <c:pt idx="375">
                  <c:v>59.811466000000003</c:v>
                </c:pt>
                <c:pt idx="376">
                  <c:v>59.811306000000002</c:v>
                </c:pt>
                <c:pt idx="377">
                  <c:v>59.811050000000002</c:v>
                </c:pt>
                <c:pt idx="378">
                  <c:v>59.811008000000001</c:v>
                </c:pt>
                <c:pt idx="379">
                  <c:v>59.810848</c:v>
                </c:pt>
                <c:pt idx="380">
                  <c:v>59.810687999999999</c:v>
                </c:pt>
                <c:pt idx="381">
                  <c:v>59.81044</c:v>
                </c:pt>
                <c:pt idx="382">
                  <c:v>59.810402000000003</c:v>
                </c:pt>
                <c:pt idx="383">
                  <c:v>59.810242000000002</c:v>
                </c:pt>
                <c:pt idx="384">
                  <c:v>59.810085000000001</c:v>
                </c:pt>
                <c:pt idx="385">
                  <c:v>59.809837000000002</c:v>
                </c:pt>
                <c:pt idx="386">
                  <c:v>59.809798999999998</c:v>
                </c:pt>
                <c:pt idx="387">
                  <c:v>59.809643000000001</c:v>
                </c:pt>
                <c:pt idx="388">
                  <c:v>59.809486</c:v>
                </c:pt>
                <c:pt idx="389">
                  <c:v>59.809238000000001</c:v>
                </c:pt>
                <c:pt idx="390">
                  <c:v>59.809196</c:v>
                </c:pt>
                <c:pt idx="391">
                  <c:v>59.809032000000002</c:v>
                </c:pt>
                <c:pt idx="392">
                  <c:v>59.808875999999998</c:v>
                </c:pt>
                <c:pt idx="393">
                  <c:v>59.808624000000002</c:v>
                </c:pt>
                <c:pt idx="394">
                  <c:v>59.808582000000001</c:v>
                </c:pt>
                <c:pt idx="395">
                  <c:v>59.808418000000003</c:v>
                </c:pt>
                <c:pt idx="396">
                  <c:v>59.808258000000002</c:v>
                </c:pt>
                <c:pt idx="397">
                  <c:v>59.808002000000002</c:v>
                </c:pt>
                <c:pt idx="398">
                  <c:v>59.807952999999998</c:v>
                </c:pt>
                <c:pt idx="399">
                  <c:v>59.807785000000003</c:v>
                </c:pt>
                <c:pt idx="400">
                  <c:v>59.807617</c:v>
                </c:pt>
                <c:pt idx="401">
                  <c:v>59.807361999999998</c:v>
                </c:pt>
                <c:pt idx="402">
                  <c:v>59.807307999999999</c:v>
                </c:pt>
                <c:pt idx="403">
                  <c:v>59.807136999999997</c:v>
                </c:pt>
                <c:pt idx="404">
                  <c:v>59.806964999999998</c:v>
                </c:pt>
                <c:pt idx="405">
                  <c:v>59.806697999999997</c:v>
                </c:pt>
                <c:pt idx="406">
                  <c:v>59.806640999999999</c:v>
                </c:pt>
                <c:pt idx="407">
                  <c:v>59.806460999999999</c:v>
                </c:pt>
                <c:pt idx="408">
                  <c:v>59.806289999999997</c:v>
                </c:pt>
                <c:pt idx="409">
                  <c:v>59.806018999999999</c:v>
                </c:pt>
                <c:pt idx="410">
                  <c:v>59.805957999999997</c:v>
                </c:pt>
                <c:pt idx="411">
                  <c:v>59.805774999999997</c:v>
                </c:pt>
                <c:pt idx="412">
                  <c:v>59.805599000000001</c:v>
                </c:pt>
                <c:pt idx="413">
                  <c:v>59.805325000000003</c:v>
                </c:pt>
                <c:pt idx="414">
                  <c:v>59.805259999999997</c:v>
                </c:pt>
                <c:pt idx="415">
                  <c:v>59.805076999999997</c:v>
                </c:pt>
                <c:pt idx="416">
                  <c:v>59.804893</c:v>
                </c:pt>
                <c:pt idx="417">
                  <c:v>59.804619000000002</c:v>
                </c:pt>
                <c:pt idx="418">
                  <c:v>59.804549999999999</c:v>
                </c:pt>
                <c:pt idx="419">
                  <c:v>59.804363000000002</c:v>
                </c:pt>
                <c:pt idx="420">
                  <c:v>59.804175999999998</c:v>
                </c:pt>
                <c:pt idx="421">
                  <c:v>59.803902000000001</c:v>
                </c:pt>
                <c:pt idx="422">
                  <c:v>59.803829</c:v>
                </c:pt>
                <c:pt idx="423">
                  <c:v>59.803642000000004</c:v>
                </c:pt>
                <c:pt idx="424">
                  <c:v>59.803458999999997</c:v>
                </c:pt>
                <c:pt idx="425">
                  <c:v>59.803181000000002</c:v>
                </c:pt>
                <c:pt idx="426">
                  <c:v>59.803111999999999</c:v>
                </c:pt>
                <c:pt idx="427">
                  <c:v>59.802920999999998</c:v>
                </c:pt>
                <c:pt idx="428">
                  <c:v>59.802734000000001</c:v>
                </c:pt>
                <c:pt idx="429">
                  <c:v>59.802460000000004</c:v>
                </c:pt>
                <c:pt idx="430">
                  <c:v>59.802391</c:v>
                </c:pt>
                <c:pt idx="431">
                  <c:v>59.802204000000003</c:v>
                </c:pt>
                <c:pt idx="432">
                  <c:v>59.802021000000003</c:v>
                </c:pt>
                <c:pt idx="433">
                  <c:v>59.801749999999998</c:v>
                </c:pt>
                <c:pt idx="434">
                  <c:v>59.801678000000003</c:v>
                </c:pt>
                <c:pt idx="435">
                  <c:v>59.801490999999999</c:v>
                </c:pt>
                <c:pt idx="436">
                  <c:v>59.801310999999998</c:v>
                </c:pt>
                <c:pt idx="437">
                  <c:v>59.801043999999997</c:v>
                </c:pt>
                <c:pt idx="438">
                  <c:v>59.800980000000003</c:v>
                </c:pt>
                <c:pt idx="439">
                  <c:v>59.800797000000003</c:v>
                </c:pt>
                <c:pt idx="440">
                  <c:v>59.800617000000003</c:v>
                </c:pt>
                <c:pt idx="441">
                  <c:v>59.800358000000003</c:v>
                </c:pt>
                <c:pt idx="442">
                  <c:v>59.800293000000003</c:v>
                </c:pt>
                <c:pt idx="443">
                  <c:v>59.800117</c:v>
                </c:pt>
                <c:pt idx="444">
                  <c:v>59.799950000000003</c:v>
                </c:pt>
                <c:pt idx="445">
                  <c:v>59.799689999999998</c:v>
                </c:pt>
                <c:pt idx="446">
                  <c:v>59.799636999999997</c:v>
                </c:pt>
                <c:pt idx="447">
                  <c:v>59.799464999999998</c:v>
                </c:pt>
                <c:pt idx="448">
                  <c:v>59.799301</c:v>
                </c:pt>
                <c:pt idx="449">
                  <c:v>59.799048999999997</c:v>
                </c:pt>
                <c:pt idx="450">
                  <c:v>59.798999999999999</c:v>
                </c:pt>
                <c:pt idx="451">
                  <c:v>59.798836000000001</c:v>
                </c:pt>
                <c:pt idx="452">
                  <c:v>59.798676</c:v>
                </c:pt>
                <c:pt idx="453">
                  <c:v>59.798439000000002</c:v>
                </c:pt>
                <c:pt idx="454">
                  <c:v>59.798389</c:v>
                </c:pt>
                <c:pt idx="455">
                  <c:v>59.798233000000003</c:v>
                </c:pt>
                <c:pt idx="456">
                  <c:v>59.798084000000003</c:v>
                </c:pt>
                <c:pt idx="457">
                  <c:v>59.797851999999999</c:v>
                </c:pt>
                <c:pt idx="458">
                  <c:v>59.797812999999998</c:v>
                </c:pt>
                <c:pt idx="459">
                  <c:v>59.797665000000002</c:v>
                </c:pt>
                <c:pt idx="460">
                  <c:v>59.797522999999998</c:v>
                </c:pt>
                <c:pt idx="461">
                  <c:v>59.797297999999998</c:v>
                </c:pt>
                <c:pt idx="462">
                  <c:v>59.797268000000003</c:v>
                </c:pt>
                <c:pt idx="463">
                  <c:v>59.797127000000003</c:v>
                </c:pt>
                <c:pt idx="464">
                  <c:v>59.796996999999998</c:v>
                </c:pt>
                <c:pt idx="465">
                  <c:v>59.796782999999998</c:v>
                </c:pt>
                <c:pt idx="466">
                  <c:v>59.796756999999999</c:v>
                </c:pt>
                <c:pt idx="467">
                  <c:v>59.796627000000001</c:v>
                </c:pt>
                <c:pt idx="468">
                  <c:v>59.796500999999999</c:v>
                </c:pt>
                <c:pt idx="469">
                  <c:v>59.796298999999998</c:v>
                </c:pt>
                <c:pt idx="470">
                  <c:v>59.796280000000003</c:v>
                </c:pt>
                <c:pt idx="471">
                  <c:v>59.796157999999998</c:v>
                </c:pt>
                <c:pt idx="472">
                  <c:v>59.796039999999998</c:v>
                </c:pt>
                <c:pt idx="473">
                  <c:v>59.795848999999997</c:v>
                </c:pt>
                <c:pt idx="474">
                  <c:v>59.795836999999999</c:v>
                </c:pt>
                <c:pt idx="475">
                  <c:v>59.795723000000002</c:v>
                </c:pt>
                <c:pt idx="476">
                  <c:v>59.795616000000003</c:v>
                </c:pt>
                <c:pt idx="477">
                  <c:v>59.795433000000003</c:v>
                </c:pt>
                <c:pt idx="478">
                  <c:v>59.795428999999999</c:v>
                </c:pt>
                <c:pt idx="479">
                  <c:v>59.795326000000003</c:v>
                </c:pt>
                <c:pt idx="480">
                  <c:v>59.795226999999997</c:v>
                </c:pt>
                <c:pt idx="481">
                  <c:v>59.795051999999998</c:v>
                </c:pt>
                <c:pt idx="482">
                  <c:v>59.795059000000002</c:v>
                </c:pt>
                <c:pt idx="483">
                  <c:v>59.794960000000003</c:v>
                </c:pt>
                <c:pt idx="484">
                  <c:v>59.794871999999998</c:v>
                </c:pt>
                <c:pt idx="485">
                  <c:v>59.794704000000003</c:v>
                </c:pt>
                <c:pt idx="486">
                  <c:v>59.794719999999998</c:v>
                </c:pt>
                <c:pt idx="487">
                  <c:v>59.794632</c:v>
                </c:pt>
                <c:pt idx="488">
                  <c:v>59.794547999999999</c:v>
                </c:pt>
                <c:pt idx="489">
                  <c:v>59.794395000000002</c:v>
                </c:pt>
                <c:pt idx="490">
                  <c:v>59.794418</c:v>
                </c:pt>
                <c:pt idx="491">
                  <c:v>59.794338000000003</c:v>
                </c:pt>
                <c:pt idx="492">
                  <c:v>59.794266</c:v>
                </c:pt>
                <c:pt idx="493">
                  <c:v>59.794120999999997</c:v>
                </c:pt>
                <c:pt idx="494">
                  <c:v>59.794150999999999</c:v>
                </c:pt>
                <c:pt idx="495">
                  <c:v>59.794083000000001</c:v>
                </c:pt>
                <c:pt idx="496">
                  <c:v>59.794021999999998</c:v>
                </c:pt>
                <c:pt idx="497">
                  <c:v>59.793880000000001</c:v>
                </c:pt>
                <c:pt idx="498">
                  <c:v>59.793922000000002</c:v>
                </c:pt>
                <c:pt idx="499">
                  <c:v>59.793861</c:v>
                </c:pt>
                <c:pt idx="500">
                  <c:v>59.793807999999999</c:v>
                </c:pt>
                <c:pt idx="501">
                  <c:v>59.793681999999997</c:v>
                </c:pt>
                <c:pt idx="502">
                  <c:v>59.793728000000002</c:v>
                </c:pt>
                <c:pt idx="503">
                  <c:v>59.793678</c:v>
                </c:pt>
                <c:pt idx="504">
                  <c:v>59.793633</c:v>
                </c:pt>
                <c:pt idx="505">
                  <c:v>59.793514000000002</c:v>
                </c:pt>
                <c:pt idx="506">
                  <c:v>59.793568</c:v>
                </c:pt>
                <c:pt idx="507">
                  <c:v>59.793522000000003</c:v>
                </c:pt>
                <c:pt idx="508">
                  <c:v>59.793488000000004</c:v>
                </c:pt>
                <c:pt idx="509">
                  <c:v>59.793377</c:v>
                </c:pt>
                <c:pt idx="510">
                  <c:v>59.793441999999999</c:v>
                </c:pt>
                <c:pt idx="511">
                  <c:v>59.793404000000002</c:v>
                </c:pt>
                <c:pt idx="512">
                  <c:v>59.793380999999997</c:v>
                </c:pt>
                <c:pt idx="513">
                  <c:v>59.793278000000001</c:v>
                </c:pt>
                <c:pt idx="514">
                  <c:v>59.793349999999997</c:v>
                </c:pt>
                <c:pt idx="515">
                  <c:v>59.793320000000001</c:v>
                </c:pt>
                <c:pt idx="516">
                  <c:v>59.793297000000003</c:v>
                </c:pt>
                <c:pt idx="517">
                  <c:v>59.793205</c:v>
                </c:pt>
                <c:pt idx="518">
                  <c:v>59.793278000000001</c:v>
                </c:pt>
                <c:pt idx="519">
                  <c:v>59.793255000000002</c:v>
                </c:pt>
                <c:pt idx="520">
                  <c:v>59.793239999999997</c:v>
                </c:pt>
                <c:pt idx="521">
                  <c:v>59.793151999999999</c:v>
                </c:pt>
                <c:pt idx="522">
                  <c:v>59.793236</c:v>
                </c:pt>
                <c:pt idx="523">
                  <c:v>59.793216999999999</c:v>
                </c:pt>
                <c:pt idx="524">
                  <c:v>59.793205</c:v>
                </c:pt>
                <c:pt idx="525">
                  <c:v>59.793120999999999</c:v>
                </c:pt>
                <c:pt idx="526">
                  <c:v>59.793205</c:v>
                </c:pt>
                <c:pt idx="527">
                  <c:v>59.793194</c:v>
                </c:pt>
                <c:pt idx="528">
                  <c:v>59.793185999999999</c:v>
                </c:pt>
                <c:pt idx="529">
                  <c:v>59.793101999999998</c:v>
                </c:pt>
                <c:pt idx="530">
                  <c:v>59.793194</c:v>
                </c:pt>
                <c:pt idx="531">
                  <c:v>59.793182000000002</c:v>
                </c:pt>
                <c:pt idx="532">
                  <c:v>59.793174999999998</c:v>
                </c:pt>
                <c:pt idx="533">
                  <c:v>59.793095000000001</c:v>
                </c:pt>
                <c:pt idx="534">
                  <c:v>59.793185999999999</c:v>
                </c:pt>
                <c:pt idx="535">
                  <c:v>59.793174999999998</c:v>
                </c:pt>
                <c:pt idx="536">
                  <c:v>59.793174999999998</c:v>
                </c:pt>
                <c:pt idx="537">
                  <c:v>59.793090999999997</c:v>
                </c:pt>
                <c:pt idx="538">
                  <c:v>59.793179000000002</c:v>
                </c:pt>
                <c:pt idx="539">
                  <c:v>59.793171000000001</c:v>
                </c:pt>
                <c:pt idx="540">
                  <c:v>59.793166999999997</c:v>
                </c:pt>
                <c:pt idx="541">
                  <c:v>59.793087</c:v>
                </c:pt>
                <c:pt idx="542">
                  <c:v>59.793174999999998</c:v>
                </c:pt>
                <c:pt idx="543">
                  <c:v>59.793163</c:v>
                </c:pt>
                <c:pt idx="544">
                  <c:v>59.793156000000003</c:v>
                </c:pt>
                <c:pt idx="545">
                  <c:v>59.793075999999999</c:v>
                </c:pt>
                <c:pt idx="546">
                  <c:v>59.793163</c:v>
                </c:pt>
                <c:pt idx="547">
                  <c:v>59.793148000000002</c:v>
                </c:pt>
                <c:pt idx="548">
                  <c:v>59.793140000000001</c:v>
                </c:pt>
                <c:pt idx="549">
                  <c:v>59.793056</c:v>
                </c:pt>
                <c:pt idx="550">
                  <c:v>59.793140000000001</c:v>
                </c:pt>
                <c:pt idx="551">
                  <c:v>59.793120999999999</c:v>
                </c:pt>
                <c:pt idx="552">
                  <c:v>59.793114000000003</c:v>
                </c:pt>
                <c:pt idx="553">
                  <c:v>59.793025999999998</c:v>
                </c:pt>
                <c:pt idx="554">
                  <c:v>59.793109999999999</c:v>
                </c:pt>
                <c:pt idx="555">
                  <c:v>59.793090999999997</c:v>
                </c:pt>
                <c:pt idx="556">
                  <c:v>59.793075999999999</c:v>
                </c:pt>
                <c:pt idx="557">
                  <c:v>59.792988000000001</c:v>
                </c:pt>
                <c:pt idx="558">
                  <c:v>59.793064000000001</c:v>
                </c:pt>
                <c:pt idx="559">
                  <c:v>59.793044999999999</c:v>
                </c:pt>
                <c:pt idx="560">
                  <c:v>59.793025999999998</c:v>
                </c:pt>
                <c:pt idx="561">
                  <c:v>59.792937999999999</c:v>
                </c:pt>
                <c:pt idx="562">
                  <c:v>59.793011</c:v>
                </c:pt>
                <c:pt idx="563">
                  <c:v>59.792988000000001</c:v>
                </c:pt>
                <c:pt idx="564">
                  <c:v>59.792968999999999</c:v>
                </c:pt>
                <c:pt idx="565">
                  <c:v>59.792881000000001</c:v>
                </c:pt>
                <c:pt idx="566">
                  <c:v>59.792946000000001</c:v>
                </c:pt>
                <c:pt idx="567">
                  <c:v>59.792926999999999</c:v>
                </c:pt>
                <c:pt idx="568">
                  <c:v>59.792904</c:v>
                </c:pt>
                <c:pt idx="569">
                  <c:v>59.792816000000002</c:v>
                </c:pt>
                <c:pt idx="570">
                  <c:v>59.792884999999998</c:v>
                </c:pt>
                <c:pt idx="571">
                  <c:v>59.792858000000003</c:v>
                </c:pt>
                <c:pt idx="572">
                  <c:v>59.792834999999997</c:v>
                </c:pt>
                <c:pt idx="573">
                  <c:v>59.792746999999999</c:v>
                </c:pt>
                <c:pt idx="574">
                  <c:v>59.792811999999998</c:v>
                </c:pt>
                <c:pt idx="575">
                  <c:v>59.792788999999999</c:v>
                </c:pt>
                <c:pt idx="576">
                  <c:v>59.792769999999997</c:v>
                </c:pt>
                <c:pt idx="577">
                  <c:v>59.792679</c:v>
                </c:pt>
                <c:pt idx="578">
                  <c:v>59.792746999999999</c:v>
                </c:pt>
                <c:pt idx="579">
                  <c:v>59.792721</c:v>
                </c:pt>
                <c:pt idx="580">
                  <c:v>59.792706000000003</c:v>
                </c:pt>
                <c:pt idx="581">
                  <c:v>59.792617999999997</c:v>
                </c:pt>
                <c:pt idx="582">
                  <c:v>59.792686000000003</c:v>
                </c:pt>
                <c:pt idx="583">
                  <c:v>59.792664000000002</c:v>
                </c:pt>
                <c:pt idx="584">
                  <c:v>59.792651999999997</c:v>
                </c:pt>
                <c:pt idx="585">
                  <c:v>59.792563999999999</c:v>
                </c:pt>
                <c:pt idx="586">
                  <c:v>59.792636999999999</c:v>
                </c:pt>
                <c:pt idx="587">
                  <c:v>59.792617999999997</c:v>
                </c:pt>
                <c:pt idx="588">
                  <c:v>59.792605999999999</c:v>
                </c:pt>
                <c:pt idx="589">
                  <c:v>59.792529999999999</c:v>
                </c:pt>
                <c:pt idx="590">
                  <c:v>59.792603</c:v>
                </c:pt>
                <c:pt idx="591">
                  <c:v>59.792591000000002</c:v>
                </c:pt>
                <c:pt idx="592">
                  <c:v>59.792580000000001</c:v>
                </c:pt>
                <c:pt idx="593">
                  <c:v>59.792507000000001</c:v>
                </c:pt>
                <c:pt idx="594">
                  <c:v>59.792586999999997</c:v>
                </c:pt>
                <c:pt idx="595">
                  <c:v>59.792575999999997</c:v>
                </c:pt>
                <c:pt idx="596">
                  <c:v>59.792575999999997</c:v>
                </c:pt>
                <c:pt idx="597">
                  <c:v>59.792507000000001</c:v>
                </c:pt>
                <c:pt idx="598">
                  <c:v>59.792591000000002</c:v>
                </c:pt>
                <c:pt idx="599">
                  <c:v>59.792591000000002</c:v>
                </c:pt>
                <c:pt idx="600">
                  <c:v>59.792594999999999</c:v>
                </c:pt>
                <c:pt idx="601">
                  <c:v>59.792529999999999</c:v>
                </c:pt>
                <c:pt idx="602">
                  <c:v>59.792617999999997</c:v>
                </c:pt>
                <c:pt idx="603">
                  <c:v>59.792622000000001</c:v>
                </c:pt>
                <c:pt idx="604">
                  <c:v>59.792633000000002</c:v>
                </c:pt>
                <c:pt idx="605">
                  <c:v>59.792580000000001</c:v>
                </c:pt>
                <c:pt idx="606">
                  <c:v>59.792675000000003</c:v>
                </c:pt>
                <c:pt idx="607">
                  <c:v>59.792686000000003</c:v>
                </c:pt>
                <c:pt idx="608">
                  <c:v>59.792701999999998</c:v>
                </c:pt>
                <c:pt idx="609">
                  <c:v>59.792656000000001</c:v>
                </c:pt>
                <c:pt idx="610">
                  <c:v>59.792755</c:v>
                </c:pt>
                <c:pt idx="611">
                  <c:v>59.792774000000001</c:v>
                </c:pt>
                <c:pt idx="612">
                  <c:v>59.792793000000003</c:v>
                </c:pt>
                <c:pt idx="613">
                  <c:v>59.792755</c:v>
                </c:pt>
                <c:pt idx="614">
                  <c:v>59.792862</c:v>
                </c:pt>
                <c:pt idx="615">
                  <c:v>59.792889000000002</c:v>
                </c:pt>
                <c:pt idx="616">
                  <c:v>59.792915000000001</c:v>
                </c:pt>
                <c:pt idx="617">
                  <c:v>59.792881000000001</c:v>
                </c:pt>
                <c:pt idx="618">
                  <c:v>59.792994999999998</c:v>
                </c:pt>
                <c:pt idx="619">
                  <c:v>59.793022000000001</c:v>
                </c:pt>
                <c:pt idx="620">
                  <c:v>59.793059999999997</c:v>
                </c:pt>
                <c:pt idx="621">
                  <c:v>59.793030000000002</c:v>
                </c:pt>
                <c:pt idx="622">
                  <c:v>59.793151999999999</c:v>
                </c:pt>
                <c:pt idx="623">
                  <c:v>59.793182000000002</c:v>
                </c:pt>
                <c:pt idx="624">
                  <c:v>59.793227999999999</c:v>
                </c:pt>
                <c:pt idx="625">
                  <c:v>59.793205</c:v>
                </c:pt>
                <c:pt idx="626">
                  <c:v>59.793326999999998</c:v>
                </c:pt>
                <c:pt idx="627">
                  <c:v>59.793365000000001</c:v>
                </c:pt>
                <c:pt idx="628">
                  <c:v>59.793410999999999</c:v>
                </c:pt>
                <c:pt idx="629">
                  <c:v>59.793396000000001</c:v>
                </c:pt>
                <c:pt idx="630">
                  <c:v>59.793517999999999</c:v>
                </c:pt>
                <c:pt idx="631">
                  <c:v>59.793564000000003</c:v>
                </c:pt>
                <c:pt idx="632">
                  <c:v>59.793613000000001</c:v>
                </c:pt>
                <c:pt idx="633">
                  <c:v>59.793602</c:v>
                </c:pt>
                <c:pt idx="634">
                  <c:v>59.793728000000002</c:v>
                </c:pt>
                <c:pt idx="635">
                  <c:v>59.793776999999999</c:v>
                </c:pt>
                <c:pt idx="636">
                  <c:v>59.793827</c:v>
                </c:pt>
                <c:pt idx="637">
                  <c:v>59.793818999999999</c:v>
                </c:pt>
                <c:pt idx="638">
                  <c:v>59.793948999999998</c:v>
                </c:pt>
                <c:pt idx="639">
                  <c:v>59.793998999999999</c:v>
                </c:pt>
                <c:pt idx="640">
                  <c:v>59.794052000000001</c:v>
                </c:pt>
                <c:pt idx="641">
                  <c:v>59.794044</c:v>
                </c:pt>
                <c:pt idx="642">
                  <c:v>59.794173999999998</c:v>
                </c:pt>
                <c:pt idx="643">
                  <c:v>59.794227999999997</c:v>
                </c:pt>
                <c:pt idx="644">
                  <c:v>59.794280999999998</c:v>
                </c:pt>
                <c:pt idx="645">
                  <c:v>59.794277000000001</c:v>
                </c:pt>
                <c:pt idx="646">
                  <c:v>59.794407</c:v>
                </c:pt>
                <c:pt idx="647">
                  <c:v>59.794460000000001</c:v>
                </c:pt>
                <c:pt idx="648">
                  <c:v>59.794517999999997</c:v>
                </c:pt>
                <c:pt idx="649">
                  <c:v>59.794510000000002</c:v>
                </c:pt>
                <c:pt idx="650">
                  <c:v>59.794643000000001</c:v>
                </c:pt>
                <c:pt idx="651">
                  <c:v>59.794693000000002</c:v>
                </c:pt>
                <c:pt idx="652">
                  <c:v>59.794750000000001</c:v>
                </c:pt>
                <c:pt idx="653">
                  <c:v>59.794746000000004</c:v>
                </c:pt>
                <c:pt idx="654">
                  <c:v>59.794876000000002</c:v>
                </c:pt>
                <c:pt idx="655">
                  <c:v>59.794925999999997</c:v>
                </c:pt>
                <c:pt idx="656">
                  <c:v>59.794983000000002</c:v>
                </c:pt>
                <c:pt idx="657">
                  <c:v>59.794975000000001</c:v>
                </c:pt>
                <c:pt idx="658">
                  <c:v>59.795105</c:v>
                </c:pt>
                <c:pt idx="659">
                  <c:v>59.795155000000001</c:v>
                </c:pt>
                <c:pt idx="660">
                  <c:v>59.795208000000002</c:v>
                </c:pt>
                <c:pt idx="661">
                  <c:v>59.795203999999998</c:v>
                </c:pt>
                <c:pt idx="662">
                  <c:v>59.79533</c:v>
                </c:pt>
                <c:pt idx="663">
                  <c:v>59.795380000000002</c:v>
                </c:pt>
                <c:pt idx="664">
                  <c:v>59.795433000000003</c:v>
                </c:pt>
                <c:pt idx="665">
                  <c:v>59.795425000000002</c:v>
                </c:pt>
                <c:pt idx="666">
                  <c:v>59.795551000000003</c:v>
                </c:pt>
                <c:pt idx="667">
                  <c:v>59.795600999999998</c:v>
                </c:pt>
                <c:pt idx="668">
                  <c:v>59.795650000000002</c:v>
                </c:pt>
                <c:pt idx="669">
                  <c:v>59.795642999999998</c:v>
                </c:pt>
                <c:pt idx="670">
                  <c:v>59.795769</c:v>
                </c:pt>
                <c:pt idx="671">
                  <c:v>59.795814999999997</c:v>
                </c:pt>
                <c:pt idx="672">
                  <c:v>59.795867999999999</c:v>
                </c:pt>
                <c:pt idx="673">
                  <c:v>59.795859999999998</c:v>
                </c:pt>
                <c:pt idx="674">
                  <c:v>59.795982000000002</c:v>
                </c:pt>
                <c:pt idx="675">
                  <c:v>59.796028</c:v>
                </c:pt>
                <c:pt idx="676">
                  <c:v>59.796078000000001</c:v>
                </c:pt>
                <c:pt idx="677">
                  <c:v>59.79607</c:v>
                </c:pt>
                <c:pt idx="678">
                  <c:v>59.796191999999998</c:v>
                </c:pt>
                <c:pt idx="679">
                  <c:v>59.796233999999998</c:v>
                </c:pt>
                <c:pt idx="680">
                  <c:v>59.796284</c:v>
                </c:pt>
                <c:pt idx="681">
                  <c:v>59.796275999999999</c:v>
                </c:pt>
                <c:pt idx="682">
                  <c:v>59.796398000000003</c:v>
                </c:pt>
                <c:pt idx="683">
                  <c:v>59.796439999999997</c:v>
                </c:pt>
                <c:pt idx="684">
                  <c:v>59.796494000000003</c:v>
                </c:pt>
                <c:pt idx="685">
                  <c:v>59.796486000000002</c:v>
                </c:pt>
                <c:pt idx="686">
                  <c:v>59.796604000000002</c:v>
                </c:pt>
                <c:pt idx="687">
                  <c:v>59.79665</c:v>
                </c:pt>
                <c:pt idx="688">
                  <c:v>59.796700000000001</c:v>
                </c:pt>
                <c:pt idx="689">
                  <c:v>59.796692</c:v>
                </c:pt>
                <c:pt idx="690">
                  <c:v>59.796813999999998</c:v>
                </c:pt>
                <c:pt idx="691">
                  <c:v>59.796860000000002</c:v>
                </c:pt>
                <c:pt idx="692">
                  <c:v>59.796908999999999</c:v>
                </c:pt>
                <c:pt idx="693">
                  <c:v>59.796902000000003</c:v>
                </c:pt>
                <c:pt idx="694">
                  <c:v>59.797024</c:v>
                </c:pt>
                <c:pt idx="695">
                  <c:v>59.797069999999998</c:v>
                </c:pt>
                <c:pt idx="696">
                  <c:v>59.797122999999999</c:v>
                </c:pt>
                <c:pt idx="697">
                  <c:v>59.797119000000002</c:v>
                </c:pt>
                <c:pt idx="698">
                  <c:v>59.797241</c:v>
                </c:pt>
                <c:pt idx="699">
                  <c:v>59.797286999999997</c:v>
                </c:pt>
                <c:pt idx="700">
                  <c:v>59.797339999999998</c:v>
                </c:pt>
                <c:pt idx="701">
                  <c:v>59.797336999999999</c:v>
                </c:pt>
                <c:pt idx="702">
                  <c:v>59.797462000000003</c:v>
                </c:pt>
                <c:pt idx="703">
                  <c:v>59.797511999999998</c:v>
                </c:pt>
                <c:pt idx="704">
                  <c:v>59.797564999999999</c:v>
                </c:pt>
                <c:pt idx="705">
                  <c:v>59.797561999999999</c:v>
                </c:pt>
                <c:pt idx="706">
                  <c:v>59.797688000000001</c:v>
                </c:pt>
                <c:pt idx="707">
                  <c:v>59.797736999999998</c:v>
                </c:pt>
                <c:pt idx="708">
                  <c:v>59.797794000000003</c:v>
                </c:pt>
                <c:pt idx="709">
                  <c:v>59.797794000000003</c:v>
                </c:pt>
                <c:pt idx="710">
                  <c:v>59.797919999999998</c:v>
                </c:pt>
                <c:pt idx="711">
                  <c:v>59.797974000000004</c:v>
                </c:pt>
                <c:pt idx="712">
                  <c:v>59.798031000000002</c:v>
                </c:pt>
                <c:pt idx="713">
                  <c:v>59.798034999999999</c:v>
                </c:pt>
                <c:pt idx="714">
                  <c:v>59.798157000000003</c:v>
                </c:pt>
                <c:pt idx="715">
                  <c:v>59.798214000000002</c:v>
                </c:pt>
                <c:pt idx="716">
                  <c:v>59.798271</c:v>
                </c:pt>
                <c:pt idx="717">
                  <c:v>59.798274999999997</c:v>
                </c:pt>
                <c:pt idx="718">
                  <c:v>59.798405000000002</c:v>
                </c:pt>
                <c:pt idx="719">
                  <c:v>59.798462000000001</c:v>
                </c:pt>
                <c:pt idx="720">
                  <c:v>59.798523000000003</c:v>
                </c:pt>
                <c:pt idx="721">
                  <c:v>59.798530999999997</c:v>
                </c:pt>
                <c:pt idx="722">
                  <c:v>59.798659999999998</c:v>
                </c:pt>
                <c:pt idx="723">
                  <c:v>59.798717000000003</c:v>
                </c:pt>
                <c:pt idx="724">
                  <c:v>59.798779000000003</c:v>
                </c:pt>
                <c:pt idx="725">
                  <c:v>59.798782000000003</c:v>
                </c:pt>
                <c:pt idx="726">
                  <c:v>59.798915999999998</c:v>
                </c:pt>
                <c:pt idx="727">
                  <c:v>59.798972999999997</c:v>
                </c:pt>
                <c:pt idx="728">
                  <c:v>59.799038000000003</c:v>
                </c:pt>
                <c:pt idx="729">
                  <c:v>59.799048999999997</c:v>
                </c:pt>
                <c:pt idx="730">
                  <c:v>59.799179000000002</c:v>
                </c:pt>
                <c:pt idx="731">
                  <c:v>59.799239999999998</c:v>
                </c:pt>
                <c:pt idx="732">
                  <c:v>59.799301</c:v>
                </c:pt>
                <c:pt idx="733">
                  <c:v>59.799312999999998</c:v>
                </c:pt>
                <c:pt idx="734">
                  <c:v>59.799446000000003</c:v>
                </c:pt>
                <c:pt idx="735">
                  <c:v>59.799506999999998</c:v>
                </c:pt>
                <c:pt idx="736">
                  <c:v>59.799576000000002</c:v>
                </c:pt>
                <c:pt idx="737">
                  <c:v>59.799582999999998</c:v>
                </c:pt>
                <c:pt idx="738">
                  <c:v>59.799717000000001</c:v>
                </c:pt>
                <c:pt idx="739">
                  <c:v>59.799778000000003</c:v>
                </c:pt>
                <c:pt idx="740">
                  <c:v>59.799847</c:v>
                </c:pt>
                <c:pt idx="741">
                  <c:v>59.799861999999997</c:v>
                </c:pt>
                <c:pt idx="742">
                  <c:v>59.799992000000003</c:v>
                </c:pt>
                <c:pt idx="743">
                  <c:v>59.800052999999998</c:v>
                </c:pt>
                <c:pt idx="744">
                  <c:v>59.800120999999997</c:v>
                </c:pt>
                <c:pt idx="745">
                  <c:v>59.800136999999999</c:v>
                </c:pt>
                <c:pt idx="746">
                  <c:v>59.800269999999998</c:v>
                </c:pt>
                <c:pt idx="747">
                  <c:v>59.800331</c:v>
                </c:pt>
                <c:pt idx="748">
                  <c:v>59.800400000000003</c:v>
                </c:pt>
                <c:pt idx="749">
                  <c:v>59.800418999999998</c:v>
                </c:pt>
                <c:pt idx="750">
                  <c:v>59.800552000000003</c:v>
                </c:pt>
                <c:pt idx="751">
                  <c:v>59.800612999999998</c:v>
                </c:pt>
                <c:pt idx="752">
                  <c:v>59.800682000000002</c:v>
                </c:pt>
                <c:pt idx="753">
                  <c:v>59.800700999999997</c:v>
                </c:pt>
                <c:pt idx="754">
                  <c:v>59.800834999999999</c:v>
                </c:pt>
                <c:pt idx="755">
                  <c:v>59.800902999999998</c:v>
                </c:pt>
                <c:pt idx="756">
                  <c:v>59.800967999999997</c:v>
                </c:pt>
                <c:pt idx="757">
                  <c:v>59.800986999999999</c:v>
                </c:pt>
                <c:pt idx="758">
                  <c:v>59.801124999999999</c:v>
                </c:pt>
                <c:pt idx="759">
                  <c:v>59.801186000000001</c:v>
                </c:pt>
                <c:pt idx="760">
                  <c:v>59.801257999999997</c:v>
                </c:pt>
                <c:pt idx="761">
                  <c:v>59.801276999999999</c:v>
                </c:pt>
                <c:pt idx="762">
                  <c:v>59.801414000000001</c:v>
                </c:pt>
                <c:pt idx="763">
                  <c:v>59.801476000000001</c:v>
                </c:pt>
                <c:pt idx="764">
                  <c:v>59.801547999999997</c:v>
                </c:pt>
                <c:pt idx="765">
                  <c:v>59.801566999999999</c:v>
                </c:pt>
                <c:pt idx="766">
                  <c:v>59.801704000000001</c:v>
                </c:pt>
                <c:pt idx="767">
                  <c:v>59.801769</c:v>
                </c:pt>
                <c:pt idx="768">
                  <c:v>59.801842000000001</c:v>
                </c:pt>
                <c:pt idx="769">
                  <c:v>59.801864999999999</c:v>
                </c:pt>
                <c:pt idx="770">
                  <c:v>59.801997999999998</c:v>
                </c:pt>
                <c:pt idx="771">
                  <c:v>59.802067000000001</c:v>
                </c:pt>
                <c:pt idx="772">
                  <c:v>59.802138999999997</c:v>
                </c:pt>
                <c:pt idx="773">
                  <c:v>59.802162000000003</c:v>
                </c:pt>
                <c:pt idx="774">
                  <c:v>59.802295999999998</c:v>
                </c:pt>
                <c:pt idx="775">
                  <c:v>59.802368000000001</c:v>
                </c:pt>
                <c:pt idx="776">
                  <c:v>59.802441000000002</c:v>
                </c:pt>
                <c:pt idx="777">
                  <c:v>59.802460000000004</c:v>
                </c:pt>
                <c:pt idx="778">
                  <c:v>59.802596999999999</c:v>
                </c:pt>
                <c:pt idx="779">
                  <c:v>59.802669999999999</c:v>
                </c:pt>
                <c:pt idx="780">
                  <c:v>59.802737999999998</c:v>
                </c:pt>
                <c:pt idx="781">
                  <c:v>59.802760999999997</c:v>
                </c:pt>
                <c:pt idx="782">
                  <c:v>59.802902000000003</c:v>
                </c:pt>
                <c:pt idx="783">
                  <c:v>59.802967000000002</c:v>
                </c:pt>
                <c:pt idx="784">
                  <c:v>59.803043000000002</c:v>
                </c:pt>
                <c:pt idx="785">
                  <c:v>59.803066000000001</c:v>
                </c:pt>
                <c:pt idx="786">
                  <c:v>59.803204000000001</c:v>
                </c:pt>
                <c:pt idx="787">
                  <c:v>59.803272</c:v>
                </c:pt>
                <c:pt idx="788">
                  <c:v>59.803348999999997</c:v>
                </c:pt>
                <c:pt idx="789">
                  <c:v>59.803367999999999</c:v>
                </c:pt>
                <c:pt idx="790">
                  <c:v>59.803508999999998</c:v>
                </c:pt>
                <c:pt idx="791">
                  <c:v>59.803581000000001</c:v>
                </c:pt>
                <c:pt idx="792">
                  <c:v>59.803654000000002</c:v>
                </c:pt>
                <c:pt idx="793">
                  <c:v>59.803677</c:v>
                </c:pt>
                <c:pt idx="794">
                  <c:v>59.803818</c:v>
                </c:pt>
                <c:pt idx="795">
                  <c:v>59.803885999999999</c:v>
                </c:pt>
                <c:pt idx="796">
                  <c:v>59.803958999999999</c:v>
                </c:pt>
                <c:pt idx="797">
                  <c:v>59.803986000000002</c:v>
                </c:pt>
                <c:pt idx="798">
                  <c:v>59.804122999999997</c:v>
                </c:pt>
                <c:pt idx="799">
                  <c:v>59.804192</c:v>
                </c:pt>
                <c:pt idx="800">
                  <c:v>59.804268</c:v>
                </c:pt>
                <c:pt idx="801">
                  <c:v>59.804290999999999</c:v>
                </c:pt>
                <c:pt idx="802">
                  <c:v>59.804428000000001</c:v>
                </c:pt>
                <c:pt idx="803">
                  <c:v>59.804501000000002</c:v>
                </c:pt>
                <c:pt idx="804">
                  <c:v>59.804572999999998</c:v>
                </c:pt>
                <c:pt idx="805">
                  <c:v>59.804595999999997</c:v>
                </c:pt>
                <c:pt idx="806">
                  <c:v>59.804732999999999</c:v>
                </c:pt>
                <c:pt idx="807">
                  <c:v>59.804802000000002</c:v>
                </c:pt>
                <c:pt idx="808">
                  <c:v>59.804878000000002</c:v>
                </c:pt>
                <c:pt idx="809">
                  <c:v>59.804901000000001</c:v>
                </c:pt>
                <c:pt idx="810">
                  <c:v>59.805038000000003</c:v>
                </c:pt>
                <c:pt idx="811">
                  <c:v>59.805107</c:v>
                </c:pt>
                <c:pt idx="812">
                  <c:v>59.805183</c:v>
                </c:pt>
                <c:pt idx="813">
                  <c:v>59.805202000000001</c:v>
                </c:pt>
                <c:pt idx="814">
                  <c:v>59.805340000000001</c:v>
                </c:pt>
                <c:pt idx="815">
                  <c:v>59.805411999999997</c:v>
                </c:pt>
                <c:pt idx="816">
                  <c:v>59.805481</c:v>
                </c:pt>
                <c:pt idx="817">
                  <c:v>59.805503999999999</c:v>
                </c:pt>
                <c:pt idx="818">
                  <c:v>59.805641000000001</c:v>
                </c:pt>
                <c:pt idx="819">
                  <c:v>59.805709999999998</c:v>
                </c:pt>
                <c:pt idx="820">
                  <c:v>59.805782000000001</c:v>
                </c:pt>
                <c:pt idx="821">
                  <c:v>59.805804999999999</c:v>
                </c:pt>
                <c:pt idx="822">
                  <c:v>59.805939000000002</c:v>
                </c:pt>
                <c:pt idx="823">
                  <c:v>59.806007000000001</c:v>
                </c:pt>
                <c:pt idx="824">
                  <c:v>59.806080000000001</c:v>
                </c:pt>
                <c:pt idx="825">
                  <c:v>59.806099000000003</c:v>
                </c:pt>
                <c:pt idx="826">
                  <c:v>59.806232000000001</c:v>
                </c:pt>
                <c:pt idx="827">
                  <c:v>59.806300999999998</c:v>
                </c:pt>
                <c:pt idx="828">
                  <c:v>59.806373999999998</c:v>
                </c:pt>
                <c:pt idx="829">
                  <c:v>59.806393</c:v>
                </c:pt>
                <c:pt idx="830">
                  <c:v>59.806525999999998</c:v>
                </c:pt>
                <c:pt idx="831">
                  <c:v>59.806595000000002</c:v>
                </c:pt>
                <c:pt idx="832">
                  <c:v>59.806663999999998</c:v>
                </c:pt>
                <c:pt idx="833">
                  <c:v>59.806683</c:v>
                </c:pt>
                <c:pt idx="834">
                  <c:v>59.806815999999998</c:v>
                </c:pt>
                <c:pt idx="835">
                  <c:v>59.806880999999997</c:v>
                </c:pt>
                <c:pt idx="836">
                  <c:v>59.806953</c:v>
                </c:pt>
                <c:pt idx="837">
                  <c:v>59.806969000000002</c:v>
                </c:pt>
                <c:pt idx="838">
                  <c:v>59.807102</c:v>
                </c:pt>
                <c:pt idx="839">
                  <c:v>59.807170999999997</c:v>
                </c:pt>
                <c:pt idx="840">
                  <c:v>59.80724</c:v>
                </c:pt>
                <c:pt idx="841">
                  <c:v>59.807254999999998</c:v>
                </c:pt>
                <c:pt idx="842">
                  <c:v>59.807388000000003</c:v>
                </c:pt>
                <c:pt idx="843">
                  <c:v>59.807453000000002</c:v>
                </c:pt>
                <c:pt idx="844">
                  <c:v>59.807526000000003</c:v>
                </c:pt>
                <c:pt idx="845">
                  <c:v>59.807541000000001</c:v>
                </c:pt>
                <c:pt idx="846">
                  <c:v>59.807670999999999</c:v>
                </c:pt>
                <c:pt idx="847">
                  <c:v>59.807738999999998</c:v>
                </c:pt>
                <c:pt idx="848">
                  <c:v>59.807808000000001</c:v>
                </c:pt>
                <c:pt idx="849">
                  <c:v>59.807827000000003</c:v>
                </c:pt>
                <c:pt idx="850">
                  <c:v>59.807957000000002</c:v>
                </c:pt>
                <c:pt idx="851">
                  <c:v>59.808025000000001</c:v>
                </c:pt>
                <c:pt idx="852">
                  <c:v>59.808093999999997</c:v>
                </c:pt>
                <c:pt idx="853">
                  <c:v>59.808112999999999</c:v>
                </c:pt>
                <c:pt idx="854">
                  <c:v>59.808242999999997</c:v>
                </c:pt>
                <c:pt idx="855">
                  <c:v>59.808307999999997</c:v>
                </c:pt>
                <c:pt idx="856">
                  <c:v>59.80838</c:v>
                </c:pt>
                <c:pt idx="857">
                  <c:v>59.808399000000001</c:v>
                </c:pt>
                <c:pt idx="858">
                  <c:v>59.808529</c:v>
                </c:pt>
                <c:pt idx="859">
                  <c:v>59.808598000000003</c:v>
                </c:pt>
                <c:pt idx="860">
                  <c:v>59.808666000000002</c:v>
                </c:pt>
                <c:pt idx="861">
                  <c:v>59.808684999999997</c:v>
                </c:pt>
                <c:pt idx="862">
                  <c:v>59.808819</c:v>
                </c:pt>
                <c:pt idx="863">
                  <c:v>59.808886999999999</c:v>
                </c:pt>
                <c:pt idx="864">
                  <c:v>59.808956000000002</c:v>
                </c:pt>
                <c:pt idx="865">
                  <c:v>59.808974999999997</c:v>
                </c:pt>
                <c:pt idx="866">
                  <c:v>59.809108999999999</c:v>
                </c:pt>
                <c:pt idx="867">
                  <c:v>59.809176999999998</c:v>
                </c:pt>
                <c:pt idx="868">
                  <c:v>59.809249999999999</c:v>
                </c:pt>
                <c:pt idx="869">
                  <c:v>59.809272999999997</c:v>
                </c:pt>
                <c:pt idx="870">
                  <c:v>59.809401999999999</c:v>
                </c:pt>
                <c:pt idx="871">
                  <c:v>59.809474999999999</c:v>
                </c:pt>
                <c:pt idx="872">
                  <c:v>59.809544000000002</c:v>
                </c:pt>
                <c:pt idx="873">
                  <c:v>59.809570000000001</c:v>
                </c:pt>
                <c:pt idx="874">
                  <c:v>59.809704000000004</c:v>
                </c:pt>
                <c:pt idx="875">
                  <c:v>59.809769000000003</c:v>
                </c:pt>
                <c:pt idx="876">
                  <c:v>59.809845000000003</c:v>
                </c:pt>
                <c:pt idx="877">
                  <c:v>59.809868000000002</c:v>
                </c:pt>
                <c:pt idx="878">
                  <c:v>59.809998</c:v>
                </c:pt>
                <c:pt idx="879">
                  <c:v>59.810070000000003</c:v>
                </c:pt>
                <c:pt idx="880">
                  <c:v>59.810146000000003</c:v>
                </c:pt>
                <c:pt idx="881">
                  <c:v>59.810172999999999</c:v>
                </c:pt>
                <c:pt idx="882">
                  <c:v>59.810302999999998</c:v>
                </c:pt>
                <c:pt idx="883">
                  <c:v>59.810375000000001</c:v>
                </c:pt>
                <c:pt idx="884">
                  <c:v>59.810451999999998</c:v>
                </c:pt>
                <c:pt idx="885">
                  <c:v>59.810473999999999</c:v>
                </c:pt>
                <c:pt idx="886">
                  <c:v>59.810608000000002</c:v>
                </c:pt>
                <c:pt idx="887">
                  <c:v>59.810679999999998</c:v>
                </c:pt>
                <c:pt idx="888">
                  <c:v>59.810752999999998</c:v>
                </c:pt>
                <c:pt idx="889">
                  <c:v>59.810780000000001</c:v>
                </c:pt>
                <c:pt idx="890">
                  <c:v>59.810912999999999</c:v>
                </c:pt>
                <c:pt idx="891">
                  <c:v>59.810986</c:v>
                </c:pt>
                <c:pt idx="892">
                  <c:v>59.811058000000003</c:v>
                </c:pt>
                <c:pt idx="893">
                  <c:v>59.811084999999999</c:v>
                </c:pt>
                <c:pt idx="894">
                  <c:v>59.811217999999997</c:v>
                </c:pt>
                <c:pt idx="895">
                  <c:v>59.811290999999997</c:v>
                </c:pt>
                <c:pt idx="896">
                  <c:v>59.811366999999997</c:v>
                </c:pt>
                <c:pt idx="897">
                  <c:v>59.811390000000003</c:v>
                </c:pt>
                <c:pt idx="898">
                  <c:v>59.811523000000001</c:v>
                </c:pt>
                <c:pt idx="899">
                  <c:v>59.811596000000002</c:v>
                </c:pt>
                <c:pt idx="900">
                  <c:v>59.811667999999997</c:v>
                </c:pt>
                <c:pt idx="901">
                  <c:v>59.811695</c:v>
                </c:pt>
                <c:pt idx="902">
                  <c:v>59.811829000000003</c:v>
                </c:pt>
                <c:pt idx="903">
                  <c:v>59.811897000000002</c:v>
                </c:pt>
                <c:pt idx="904">
                  <c:v>59.811973999999999</c:v>
                </c:pt>
                <c:pt idx="905">
                  <c:v>59.811996000000001</c:v>
                </c:pt>
                <c:pt idx="906">
                  <c:v>59.812130000000003</c:v>
                </c:pt>
                <c:pt idx="907">
                  <c:v>59.812199</c:v>
                </c:pt>
                <c:pt idx="908">
                  <c:v>59.812275</c:v>
                </c:pt>
                <c:pt idx="909">
                  <c:v>59.812294000000001</c:v>
                </c:pt>
                <c:pt idx="910">
                  <c:v>59.812427999999997</c:v>
                </c:pt>
                <c:pt idx="911">
                  <c:v>59.812496000000003</c:v>
                </c:pt>
                <c:pt idx="912">
                  <c:v>59.812569000000003</c:v>
                </c:pt>
                <c:pt idx="913">
                  <c:v>59.812592000000002</c:v>
                </c:pt>
                <c:pt idx="914">
                  <c:v>59.812721000000003</c:v>
                </c:pt>
                <c:pt idx="915">
                  <c:v>59.81279</c:v>
                </c:pt>
                <c:pt idx="916">
                  <c:v>59.812859000000003</c:v>
                </c:pt>
                <c:pt idx="917">
                  <c:v>59.812880999999997</c:v>
                </c:pt>
                <c:pt idx="918">
                  <c:v>59.813015</c:v>
                </c:pt>
                <c:pt idx="919">
                  <c:v>59.813079999999999</c:v>
                </c:pt>
                <c:pt idx="920">
                  <c:v>59.813147999999998</c:v>
                </c:pt>
                <c:pt idx="921">
                  <c:v>59.813167999999997</c:v>
                </c:pt>
                <c:pt idx="922">
                  <c:v>59.813301000000003</c:v>
                </c:pt>
                <c:pt idx="923">
                  <c:v>59.813366000000002</c:v>
                </c:pt>
                <c:pt idx="924">
                  <c:v>59.813431000000001</c:v>
                </c:pt>
                <c:pt idx="925">
                  <c:v>59.813450000000003</c:v>
                </c:pt>
                <c:pt idx="926">
                  <c:v>59.813580000000002</c:v>
                </c:pt>
                <c:pt idx="927">
                  <c:v>59.813643999999996</c:v>
                </c:pt>
                <c:pt idx="928">
                  <c:v>59.813713</c:v>
                </c:pt>
                <c:pt idx="929">
                  <c:v>59.813727999999998</c:v>
                </c:pt>
                <c:pt idx="930">
                  <c:v>59.813853999999999</c:v>
                </c:pt>
                <c:pt idx="931">
                  <c:v>59.813918999999999</c:v>
                </c:pt>
                <c:pt idx="932">
                  <c:v>59.813983999999998</c:v>
                </c:pt>
                <c:pt idx="933">
                  <c:v>59.814003</c:v>
                </c:pt>
                <c:pt idx="934">
                  <c:v>59.814124999999997</c:v>
                </c:pt>
                <c:pt idx="935">
                  <c:v>59.814190000000004</c:v>
                </c:pt>
                <c:pt idx="936">
                  <c:v>59.814255000000003</c:v>
                </c:pt>
                <c:pt idx="937">
                  <c:v>59.814273999999997</c:v>
                </c:pt>
                <c:pt idx="938">
                  <c:v>59.814396000000002</c:v>
                </c:pt>
                <c:pt idx="939">
                  <c:v>59.814456999999997</c:v>
                </c:pt>
                <c:pt idx="940">
                  <c:v>59.814521999999997</c:v>
                </c:pt>
                <c:pt idx="941">
                  <c:v>59.814537000000001</c:v>
                </c:pt>
                <c:pt idx="942">
                  <c:v>59.814658999999999</c:v>
                </c:pt>
                <c:pt idx="943">
                  <c:v>59.814720000000001</c:v>
                </c:pt>
                <c:pt idx="944">
                  <c:v>59.814785000000001</c:v>
                </c:pt>
                <c:pt idx="945">
                  <c:v>59.814799999999998</c:v>
                </c:pt>
                <c:pt idx="946">
                  <c:v>59.814922000000003</c:v>
                </c:pt>
                <c:pt idx="947">
                  <c:v>59.814982999999998</c:v>
                </c:pt>
                <c:pt idx="948">
                  <c:v>59.815044</c:v>
                </c:pt>
                <c:pt idx="949">
                  <c:v>59.815060000000003</c:v>
                </c:pt>
                <c:pt idx="950">
                  <c:v>59.815185999999997</c:v>
                </c:pt>
                <c:pt idx="951">
                  <c:v>59.815243000000002</c:v>
                </c:pt>
                <c:pt idx="952">
                  <c:v>59.815308000000002</c:v>
                </c:pt>
                <c:pt idx="953">
                  <c:v>59.815322999999999</c:v>
                </c:pt>
                <c:pt idx="954">
                  <c:v>59.815441</c:v>
                </c:pt>
                <c:pt idx="955">
                  <c:v>59.815502000000002</c:v>
                </c:pt>
                <c:pt idx="956">
                  <c:v>59.815562999999997</c:v>
                </c:pt>
                <c:pt idx="957">
                  <c:v>59.815581999999999</c:v>
                </c:pt>
                <c:pt idx="958">
                  <c:v>59.815703999999997</c:v>
                </c:pt>
                <c:pt idx="959">
                  <c:v>59.815764999999999</c:v>
                </c:pt>
                <c:pt idx="960">
                  <c:v>59.815826000000001</c:v>
                </c:pt>
                <c:pt idx="961">
                  <c:v>59.815837999999999</c:v>
                </c:pt>
                <c:pt idx="962">
                  <c:v>59.815964000000001</c:v>
                </c:pt>
                <c:pt idx="963">
                  <c:v>59.816020999999999</c:v>
                </c:pt>
                <c:pt idx="964">
                  <c:v>59.816085999999999</c:v>
                </c:pt>
                <c:pt idx="965">
                  <c:v>59.816105</c:v>
                </c:pt>
                <c:pt idx="966">
                  <c:v>59.816226999999998</c:v>
                </c:pt>
                <c:pt idx="967">
                  <c:v>59.816288</c:v>
                </c:pt>
                <c:pt idx="968">
                  <c:v>59.816352999999999</c:v>
                </c:pt>
                <c:pt idx="969">
                  <c:v>59.816364</c:v>
                </c:pt>
                <c:pt idx="970">
                  <c:v>59.816485999999998</c:v>
                </c:pt>
                <c:pt idx="971">
                  <c:v>59.816550999999997</c:v>
                </c:pt>
                <c:pt idx="972">
                  <c:v>59.816611999999999</c:v>
                </c:pt>
                <c:pt idx="973">
                  <c:v>59.816631000000001</c:v>
                </c:pt>
                <c:pt idx="974">
                  <c:v>59.816752999999999</c:v>
                </c:pt>
                <c:pt idx="975">
                  <c:v>59.816814000000001</c:v>
                </c:pt>
                <c:pt idx="976">
                  <c:v>59.816879</c:v>
                </c:pt>
                <c:pt idx="977">
                  <c:v>59.816895000000002</c:v>
                </c:pt>
                <c:pt idx="978">
                  <c:v>59.817019999999999</c:v>
                </c:pt>
                <c:pt idx="979">
                  <c:v>59.817081000000002</c:v>
                </c:pt>
                <c:pt idx="980">
                  <c:v>59.817146000000001</c:v>
                </c:pt>
                <c:pt idx="981">
                  <c:v>59.817162000000003</c:v>
                </c:pt>
                <c:pt idx="982">
                  <c:v>59.817287</c:v>
                </c:pt>
                <c:pt idx="983">
                  <c:v>59.817348000000003</c:v>
                </c:pt>
                <c:pt idx="984">
                  <c:v>59.817416999999999</c:v>
                </c:pt>
                <c:pt idx="985">
                  <c:v>59.817436000000001</c:v>
                </c:pt>
                <c:pt idx="986">
                  <c:v>59.817554000000001</c:v>
                </c:pt>
                <c:pt idx="987">
                  <c:v>59.817619000000001</c:v>
                </c:pt>
                <c:pt idx="988">
                  <c:v>59.817684</c:v>
                </c:pt>
                <c:pt idx="989">
                  <c:v>59.817703000000002</c:v>
                </c:pt>
                <c:pt idx="990">
                  <c:v>59.817829000000003</c:v>
                </c:pt>
                <c:pt idx="991">
                  <c:v>59.817889999999998</c:v>
                </c:pt>
                <c:pt idx="992">
                  <c:v>59.817954999999998</c:v>
                </c:pt>
                <c:pt idx="993">
                  <c:v>59.817970000000003</c:v>
                </c:pt>
                <c:pt idx="994">
                  <c:v>59.818095999999997</c:v>
                </c:pt>
                <c:pt idx="995">
                  <c:v>59.818161000000003</c:v>
                </c:pt>
                <c:pt idx="996">
                  <c:v>59.818226000000003</c:v>
                </c:pt>
                <c:pt idx="997">
                  <c:v>59.818241</c:v>
                </c:pt>
                <c:pt idx="998">
                  <c:v>59.818362999999998</c:v>
                </c:pt>
                <c:pt idx="999">
                  <c:v>59.818427999999997</c:v>
                </c:pt>
                <c:pt idx="1000">
                  <c:v>59.818492999999997</c:v>
                </c:pt>
                <c:pt idx="1001">
                  <c:v>59.818511999999998</c:v>
                </c:pt>
                <c:pt idx="1002">
                  <c:v>59.818634000000003</c:v>
                </c:pt>
                <c:pt idx="1003">
                  <c:v>59.818694999999998</c:v>
                </c:pt>
                <c:pt idx="1004">
                  <c:v>59.818756</c:v>
                </c:pt>
                <c:pt idx="1005">
                  <c:v>59.818778999999999</c:v>
                </c:pt>
                <c:pt idx="1006">
                  <c:v>59.818900999999997</c:v>
                </c:pt>
                <c:pt idx="1007">
                  <c:v>59.818961999999999</c:v>
                </c:pt>
                <c:pt idx="1008">
                  <c:v>59.819023000000001</c:v>
                </c:pt>
                <c:pt idx="1009">
                  <c:v>59.819037999999999</c:v>
                </c:pt>
                <c:pt idx="1010">
                  <c:v>59.819159999999997</c:v>
                </c:pt>
                <c:pt idx="1011">
                  <c:v>59.819220999999999</c:v>
                </c:pt>
                <c:pt idx="1012">
                  <c:v>59.819285999999998</c:v>
                </c:pt>
                <c:pt idx="1013">
                  <c:v>59.819302</c:v>
                </c:pt>
                <c:pt idx="1014">
                  <c:v>59.819423999999998</c:v>
                </c:pt>
                <c:pt idx="1015">
                  <c:v>59.819485</c:v>
                </c:pt>
                <c:pt idx="1016">
                  <c:v>59.819546000000003</c:v>
                </c:pt>
                <c:pt idx="1017">
                  <c:v>59.819557000000003</c:v>
                </c:pt>
                <c:pt idx="1018">
                  <c:v>59.819679000000001</c:v>
                </c:pt>
                <c:pt idx="1019">
                  <c:v>59.819735999999999</c:v>
                </c:pt>
                <c:pt idx="1020">
                  <c:v>59.819797999999999</c:v>
                </c:pt>
                <c:pt idx="1021">
                  <c:v>59.819817</c:v>
                </c:pt>
                <c:pt idx="1022">
                  <c:v>59.819935000000001</c:v>
                </c:pt>
                <c:pt idx="1023">
                  <c:v>59.819991999999999</c:v>
                </c:pt>
                <c:pt idx="1024">
                  <c:v>59.820053000000001</c:v>
                </c:pt>
                <c:pt idx="1025">
                  <c:v>59.820065</c:v>
                </c:pt>
                <c:pt idx="1026">
                  <c:v>59.820183</c:v>
                </c:pt>
                <c:pt idx="1027">
                  <c:v>59.820239999999998</c:v>
                </c:pt>
                <c:pt idx="1028">
                  <c:v>59.820296999999997</c:v>
                </c:pt>
                <c:pt idx="1029">
                  <c:v>59.820309000000002</c:v>
                </c:pt>
                <c:pt idx="1030">
                  <c:v>59.820427000000002</c:v>
                </c:pt>
                <c:pt idx="1031">
                  <c:v>59.820480000000003</c:v>
                </c:pt>
                <c:pt idx="1032">
                  <c:v>59.820540999999999</c:v>
                </c:pt>
                <c:pt idx="1033">
                  <c:v>59.820552999999997</c:v>
                </c:pt>
                <c:pt idx="1034">
                  <c:v>59.820667</c:v>
                </c:pt>
                <c:pt idx="1035">
                  <c:v>59.820720999999999</c:v>
                </c:pt>
                <c:pt idx="1036">
                  <c:v>59.820777999999997</c:v>
                </c:pt>
                <c:pt idx="1037">
                  <c:v>59.820788999999998</c:v>
                </c:pt>
                <c:pt idx="1038">
                  <c:v>59.820903999999999</c:v>
                </c:pt>
                <c:pt idx="1039">
                  <c:v>59.820957</c:v>
                </c:pt>
                <c:pt idx="1040">
                  <c:v>59.821013999999998</c:v>
                </c:pt>
                <c:pt idx="1041">
                  <c:v>59.821026000000003</c:v>
                </c:pt>
                <c:pt idx="1042">
                  <c:v>59.82114</c:v>
                </c:pt>
                <c:pt idx="1043">
                  <c:v>59.821190000000001</c:v>
                </c:pt>
                <c:pt idx="1044">
                  <c:v>59.821247</c:v>
                </c:pt>
                <c:pt idx="1045">
                  <c:v>59.821255000000001</c:v>
                </c:pt>
                <c:pt idx="1046">
                  <c:v>59.821368999999997</c:v>
                </c:pt>
                <c:pt idx="1047">
                  <c:v>59.821418999999999</c:v>
                </c:pt>
                <c:pt idx="1048">
                  <c:v>59.821475999999997</c:v>
                </c:pt>
                <c:pt idx="1049">
                  <c:v>59.821483999999998</c:v>
                </c:pt>
                <c:pt idx="1050">
                  <c:v>59.821593999999997</c:v>
                </c:pt>
                <c:pt idx="1051">
                  <c:v>59.821648000000003</c:v>
                </c:pt>
                <c:pt idx="1052">
                  <c:v>59.821700999999997</c:v>
                </c:pt>
                <c:pt idx="1053">
                  <c:v>59.821708999999998</c:v>
                </c:pt>
                <c:pt idx="1054">
                  <c:v>59.821818999999998</c:v>
                </c:pt>
                <c:pt idx="1055">
                  <c:v>59.821869</c:v>
                </c:pt>
                <c:pt idx="1056">
                  <c:v>59.821922000000001</c:v>
                </c:pt>
                <c:pt idx="1057">
                  <c:v>59.821930000000002</c:v>
                </c:pt>
                <c:pt idx="1058">
                  <c:v>59.822040999999999</c:v>
                </c:pt>
                <c:pt idx="1059">
                  <c:v>59.822094</c:v>
                </c:pt>
                <c:pt idx="1060">
                  <c:v>59.822147000000001</c:v>
                </c:pt>
                <c:pt idx="1061">
                  <c:v>59.822150999999998</c:v>
                </c:pt>
                <c:pt idx="1062">
                  <c:v>59.822262000000002</c:v>
                </c:pt>
                <c:pt idx="1063">
                  <c:v>59.822315000000003</c:v>
                </c:pt>
                <c:pt idx="1064">
                  <c:v>59.822364999999998</c:v>
                </c:pt>
                <c:pt idx="1065">
                  <c:v>59.822372000000001</c:v>
                </c:pt>
                <c:pt idx="1066">
                  <c:v>59.822482999999998</c:v>
                </c:pt>
                <c:pt idx="1067">
                  <c:v>59.822533</c:v>
                </c:pt>
                <c:pt idx="1068">
                  <c:v>59.822586000000001</c:v>
                </c:pt>
                <c:pt idx="1069">
                  <c:v>59.822594000000002</c:v>
                </c:pt>
                <c:pt idx="1070">
                  <c:v>59.822701000000002</c:v>
                </c:pt>
                <c:pt idx="1071">
                  <c:v>59.822754000000003</c:v>
                </c:pt>
                <c:pt idx="1072">
                  <c:v>59.822806999999997</c:v>
                </c:pt>
                <c:pt idx="1073">
                  <c:v>59.822814999999999</c:v>
                </c:pt>
                <c:pt idx="1074">
                  <c:v>59.822926000000002</c:v>
                </c:pt>
                <c:pt idx="1075">
                  <c:v>59.822975</c:v>
                </c:pt>
                <c:pt idx="1076">
                  <c:v>59.823025000000001</c:v>
                </c:pt>
                <c:pt idx="1077">
                  <c:v>59.823031999999998</c:v>
                </c:pt>
                <c:pt idx="1078">
                  <c:v>59.823138999999998</c:v>
                </c:pt>
                <c:pt idx="1079">
                  <c:v>59.823193000000003</c:v>
                </c:pt>
                <c:pt idx="1080">
                  <c:v>59.823242</c:v>
                </c:pt>
                <c:pt idx="1081">
                  <c:v>59.823250000000002</c:v>
                </c:pt>
                <c:pt idx="1082">
                  <c:v>59.823357000000001</c:v>
                </c:pt>
                <c:pt idx="1083">
                  <c:v>59.823405999999999</c:v>
                </c:pt>
                <c:pt idx="1084">
                  <c:v>59.823459999999997</c:v>
                </c:pt>
                <c:pt idx="1085">
                  <c:v>59.823462999999997</c:v>
                </c:pt>
                <c:pt idx="1086">
                  <c:v>59.823574000000001</c:v>
                </c:pt>
                <c:pt idx="1087">
                  <c:v>59.823624000000002</c:v>
                </c:pt>
                <c:pt idx="1088">
                  <c:v>59.823677000000004</c:v>
                </c:pt>
                <c:pt idx="1089">
                  <c:v>59.823681000000001</c:v>
                </c:pt>
                <c:pt idx="1090">
                  <c:v>59.823791999999997</c:v>
                </c:pt>
                <c:pt idx="1091">
                  <c:v>59.823841000000002</c:v>
                </c:pt>
                <c:pt idx="1092">
                  <c:v>59.823895</c:v>
                </c:pt>
                <c:pt idx="1093">
                  <c:v>59.823898</c:v>
                </c:pt>
                <c:pt idx="1094">
                  <c:v>59.824008999999997</c:v>
                </c:pt>
                <c:pt idx="1095">
                  <c:v>59.824055000000001</c:v>
                </c:pt>
                <c:pt idx="1096">
                  <c:v>59.824108000000003</c:v>
                </c:pt>
                <c:pt idx="1097">
                  <c:v>59.824112</c:v>
                </c:pt>
                <c:pt idx="1098">
                  <c:v>59.824223000000003</c:v>
                </c:pt>
                <c:pt idx="1099">
                  <c:v>59.824268000000004</c:v>
                </c:pt>
                <c:pt idx="1100">
                  <c:v>59.824322000000002</c:v>
                </c:pt>
                <c:pt idx="1101">
                  <c:v>59.824325999999999</c:v>
                </c:pt>
                <c:pt idx="1102">
                  <c:v>59.824435999999999</c:v>
                </c:pt>
                <c:pt idx="1103">
                  <c:v>59.824482000000003</c:v>
                </c:pt>
                <c:pt idx="1104">
                  <c:v>59.824531999999998</c:v>
                </c:pt>
                <c:pt idx="1105">
                  <c:v>59.824539000000001</c:v>
                </c:pt>
                <c:pt idx="1106">
                  <c:v>59.824646000000001</c:v>
                </c:pt>
                <c:pt idx="1107">
                  <c:v>59.824696000000003</c:v>
                </c:pt>
                <c:pt idx="1108">
                  <c:v>59.824745</c:v>
                </c:pt>
                <c:pt idx="1109">
                  <c:v>59.824753000000001</c:v>
                </c:pt>
                <c:pt idx="1110">
                  <c:v>59.824860000000001</c:v>
                </c:pt>
                <c:pt idx="1111">
                  <c:v>59.824905000000001</c:v>
                </c:pt>
                <c:pt idx="1112">
                  <c:v>59.824955000000003</c:v>
                </c:pt>
                <c:pt idx="1113">
                  <c:v>59.824962999999997</c:v>
                </c:pt>
                <c:pt idx="1114">
                  <c:v>59.825068999999999</c:v>
                </c:pt>
                <c:pt idx="1115">
                  <c:v>59.825114999999997</c:v>
                </c:pt>
                <c:pt idx="1116">
                  <c:v>59.825164999999998</c:v>
                </c:pt>
                <c:pt idx="1117">
                  <c:v>59.825169000000002</c:v>
                </c:pt>
                <c:pt idx="1118">
                  <c:v>59.825279000000002</c:v>
                </c:pt>
                <c:pt idx="1119">
                  <c:v>59.825329000000004</c:v>
                </c:pt>
                <c:pt idx="1120">
                  <c:v>59.825378000000001</c:v>
                </c:pt>
                <c:pt idx="1121">
                  <c:v>59.825381999999998</c:v>
                </c:pt>
                <c:pt idx="1122">
                  <c:v>59.825488999999997</c:v>
                </c:pt>
                <c:pt idx="1123">
                  <c:v>59.825535000000002</c:v>
                </c:pt>
                <c:pt idx="1124">
                  <c:v>59.825583999999999</c:v>
                </c:pt>
                <c:pt idx="1125">
                  <c:v>59.825583999999999</c:v>
                </c:pt>
                <c:pt idx="1126">
                  <c:v>59.825690999999999</c:v>
                </c:pt>
                <c:pt idx="1127">
                  <c:v>59.825736999999997</c:v>
                </c:pt>
                <c:pt idx="1128">
                  <c:v>59.825789999999998</c:v>
                </c:pt>
                <c:pt idx="1129">
                  <c:v>59.825789999999998</c:v>
                </c:pt>
                <c:pt idx="1130">
                  <c:v>59.825901000000002</c:v>
                </c:pt>
                <c:pt idx="1131">
                  <c:v>59.825946999999999</c:v>
                </c:pt>
                <c:pt idx="1132">
                  <c:v>59.825992999999997</c:v>
                </c:pt>
                <c:pt idx="1133">
                  <c:v>59.825996000000004</c:v>
                </c:pt>
                <c:pt idx="1134">
                  <c:v>59.826103000000003</c:v>
                </c:pt>
                <c:pt idx="1135">
                  <c:v>59.826149000000001</c:v>
                </c:pt>
                <c:pt idx="1136">
                  <c:v>59.826194999999998</c:v>
                </c:pt>
                <c:pt idx="1137">
                  <c:v>59.826199000000003</c:v>
                </c:pt>
                <c:pt idx="1138">
                  <c:v>59.826304999999998</c:v>
                </c:pt>
                <c:pt idx="1139">
                  <c:v>59.826351000000003</c:v>
                </c:pt>
                <c:pt idx="1140">
                  <c:v>59.826397</c:v>
                </c:pt>
                <c:pt idx="1141">
                  <c:v>59.826400999999997</c:v>
                </c:pt>
                <c:pt idx="1142">
                  <c:v>59.826504</c:v>
                </c:pt>
                <c:pt idx="1143">
                  <c:v>59.826549999999997</c:v>
                </c:pt>
                <c:pt idx="1144">
                  <c:v>59.826594999999998</c:v>
                </c:pt>
                <c:pt idx="1145">
                  <c:v>59.826599000000002</c:v>
                </c:pt>
                <c:pt idx="1146">
                  <c:v>59.826706000000001</c:v>
                </c:pt>
                <c:pt idx="1147">
                  <c:v>59.826751999999999</c:v>
                </c:pt>
                <c:pt idx="1148">
                  <c:v>59.826796999999999</c:v>
                </c:pt>
                <c:pt idx="1149">
                  <c:v>59.826796999999999</c:v>
                </c:pt>
                <c:pt idx="1150">
                  <c:v>59.826900000000002</c:v>
                </c:pt>
                <c:pt idx="1151">
                  <c:v>59.826946</c:v>
                </c:pt>
                <c:pt idx="1152">
                  <c:v>59.826996000000001</c:v>
                </c:pt>
                <c:pt idx="1153">
                  <c:v>59.826996000000001</c:v>
                </c:pt>
                <c:pt idx="1154">
                  <c:v>59.827098999999997</c:v>
                </c:pt>
                <c:pt idx="1155">
                  <c:v>59.827140999999997</c:v>
                </c:pt>
                <c:pt idx="1156">
                  <c:v>59.827187000000002</c:v>
                </c:pt>
                <c:pt idx="1157">
                  <c:v>59.827187000000002</c:v>
                </c:pt>
                <c:pt idx="1158">
                  <c:v>59.827289999999998</c:v>
                </c:pt>
                <c:pt idx="1159">
                  <c:v>59.827334999999998</c:v>
                </c:pt>
                <c:pt idx="1160">
                  <c:v>59.827381000000003</c:v>
                </c:pt>
                <c:pt idx="1161">
                  <c:v>59.827381000000003</c:v>
                </c:pt>
                <c:pt idx="1162">
                  <c:v>59.827483999999998</c:v>
                </c:pt>
                <c:pt idx="1163">
                  <c:v>59.827525999999999</c:v>
                </c:pt>
                <c:pt idx="1164">
                  <c:v>59.827567999999999</c:v>
                </c:pt>
                <c:pt idx="1165">
                  <c:v>59.827567999999999</c:v>
                </c:pt>
                <c:pt idx="1166">
                  <c:v>59.827674999999999</c:v>
                </c:pt>
                <c:pt idx="1167">
                  <c:v>59.827713000000003</c:v>
                </c:pt>
                <c:pt idx="1168">
                  <c:v>59.827759</c:v>
                </c:pt>
                <c:pt idx="1169">
                  <c:v>59.827759</c:v>
                </c:pt>
                <c:pt idx="1170">
                  <c:v>59.827857999999999</c:v>
                </c:pt>
                <c:pt idx="1171">
                  <c:v>59.827903999999997</c:v>
                </c:pt>
                <c:pt idx="1172">
                  <c:v>59.827945999999997</c:v>
                </c:pt>
                <c:pt idx="1173">
                  <c:v>59.827942</c:v>
                </c:pt>
                <c:pt idx="1174">
                  <c:v>59.828045000000003</c:v>
                </c:pt>
                <c:pt idx="1175">
                  <c:v>59.828082999999999</c:v>
                </c:pt>
                <c:pt idx="1176">
                  <c:v>59.828128999999997</c:v>
                </c:pt>
                <c:pt idx="1177">
                  <c:v>59.828125</c:v>
                </c:pt>
                <c:pt idx="1178">
                  <c:v>59.828223999999999</c:v>
                </c:pt>
                <c:pt idx="1179">
                  <c:v>59.828265999999999</c:v>
                </c:pt>
                <c:pt idx="1180">
                  <c:v>59.828308</c:v>
                </c:pt>
                <c:pt idx="1181">
                  <c:v>59.828308</c:v>
                </c:pt>
                <c:pt idx="1182">
                  <c:v>59.828403000000002</c:v>
                </c:pt>
                <c:pt idx="1183">
                  <c:v>59.828442000000003</c:v>
                </c:pt>
                <c:pt idx="1184">
                  <c:v>59.828484000000003</c:v>
                </c:pt>
                <c:pt idx="1185">
                  <c:v>59.828484000000003</c:v>
                </c:pt>
                <c:pt idx="1186">
                  <c:v>59.828583000000002</c:v>
                </c:pt>
                <c:pt idx="1187">
                  <c:v>59.828620999999998</c:v>
                </c:pt>
                <c:pt idx="1188">
                  <c:v>59.828659000000002</c:v>
                </c:pt>
                <c:pt idx="1189">
                  <c:v>59.828654999999998</c:v>
                </c:pt>
                <c:pt idx="1190">
                  <c:v>59.828754000000004</c:v>
                </c:pt>
                <c:pt idx="1191">
                  <c:v>59.828789</c:v>
                </c:pt>
                <c:pt idx="1192">
                  <c:v>59.828831000000001</c:v>
                </c:pt>
                <c:pt idx="1193">
                  <c:v>59.828826999999997</c:v>
                </c:pt>
                <c:pt idx="1194">
                  <c:v>59.828921999999999</c:v>
                </c:pt>
                <c:pt idx="1195">
                  <c:v>59.828960000000002</c:v>
                </c:pt>
                <c:pt idx="1196">
                  <c:v>59.828999000000003</c:v>
                </c:pt>
                <c:pt idx="1197">
                  <c:v>59.828994999999999</c:v>
                </c:pt>
                <c:pt idx="1198">
                  <c:v>59.829090000000001</c:v>
                </c:pt>
                <c:pt idx="1199">
                  <c:v>59.829127999999997</c:v>
                </c:pt>
                <c:pt idx="1200">
                  <c:v>59.829169999999998</c:v>
                </c:pt>
                <c:pt idx="1201">
                  <c:v>59.829163000000001</c:v>
                </c:pt>
                <c:pt idx="1202">
                  <c:v>59.829253999999999</c:v>
                </c:pt>
                <c:pt idx="1203">
                  <c:v>59.829292000000002</c:v>
                </c:pt>
                <c:pt idx="1204">
                  <c:v>59.829329999999999</c:v>
                </c:pt>
                <c:pt idx="1205">
                  <c:v>59.829326999999999</c:v>
                </c:pt>
                <c:pt idx="1206">
                  <c:v>59.829417999999997</c:v>
                </c:pt>
                <c:pt idx="1207">
                  <c:v>59.829453000000001</c:v>
                </c:pt>
                <c:pt idx="1208">
                  <c:v>59.829493999999997</c:v>
                </c:pt>
                <c:pt idx="1209">
                  <c:v>59.829483000000003</c:v>
                </c:pt>
                <c:pt idx="1210">
                  <c:v>59.829577999999998</c:v>
                </c:pt>
                <c:pt idx="1211">
                  <c:v>59.829616999999999</c:v>
                </c:pt>
                <c:pt idx="1212">
                  <c:v>59.829655000000002</c:v>
                </c:pt>
                <c:pt idx="1213">
                  <c:v>59.829642999999997</c:v>
                </c:pt>
                <c:pt idx="1214">
                  <c:v>59.829742000000003</c:v>
                </c:pt>
                <c:pt idx="1215">
                  <c:v>59.829773000000003</c:v>
                </c:pt>
                <c:pt idx="1216">
                  <c:v>59.829810999999999</c:v>
                </c:pt>
                <c:pt idx="1217">
                  <c:v>59.829802999999998</c:v>
                </c:pt>
                <c:pt idx="1218">
                  <c:v>59.829898999999997</c:v>
                </c:pt>
                <c:pt idx="1219">
                  <c:v>59.829932999999997</c:v>
                </c:pt>
                <c:pt idx="1220">
                  <c:v>59.829971</c:v>
                </c:pt>
                <c:pt idx="1221">
                  <c:v>59.829963999999997</c:v>
                </c:pt>
                <c:pt idx="1222">
                  <c:v>59.830055000000002</c:v>
                </c:pt>
                <c:pt idx="1223">
                  <c:v>59.830089999999998</c:v>
                </c:pt>
                <c:pt idx="1224">
                  <c:v>59.830128000000002</c:v>
                </c:pt>
                <c:pt idx="1225">
                  <c:v>59.830120000000001</c:v>
                </c:pt>
                <c:pt idx="1226">
                  <c:v>59.830212000000003</c:v>
                </c:pt>
                <c:pt idx="1227">
                  <c:v>59.830249999999999</c:v>
                </c:pt>
                <c:pt idx="1228">
                  <c:v>59.830283999999999</c:v>
                </c:pt>
                <c:pt idx="1229">
                  <c:v>59.830275999999998</c:v>
                </c:pt>
                <c:pt idx="1230">
                  <c:v>59.830368</c:v>
                </c:pt>
                <c:pt idx="1231">
                  <c:v>59.830406000000004</c:v>
                </c:pt>
                <c:pt idx="1232">
                  <c:v>59.830441</c:v>
                </c:pt>
                <c:pt idx="1233">
                  <c:v>59.830432999999999</c:v>
                </c:pt>
                <c:pt idx="1234">
                  <c:v>59.830528000000001</c:v>
                </c:pt>
                <c:pt idx="1235">
                  <c:v>59.830562999999998</c:v>
                </c:pt>
                <c:pt idx="1236">
                  <c:v>59.830596999999997</c:v>
                </c:pt>
                <c:pt idx="1237">
                  <c:v>59.830593</c:v>
                </c:pt>
                <c:pt idx="1238">
                  <c:v>59.830685000000003</c:v>
                </c:pt>
                <c:pt idx="1239">
                  <c:v>59.830719000000002</c:v>
                </c:pt>
                <c:pt idx="1240">
                  <c:v>59.830756999999998</c:v>
                </c:pt>
                <c:pt idx="1241">
                  <c:v>59.830750000000002</c:v>
                </c:pt>
                <c:pt idx="1242">
                  <c:v>59.830840999999999</c:v>
                </c:pt>
                <c:pt idx="1243">
                  <c:v>59.830879000000003</c:v>
                </c:pt>
                <c:pt idx="1244">
                  <c:v>59.830916999999999</c:v>
                </c:pt>
                <c:pt idx="1245">
                  <c:v>59.830905999999999</c:v>
                </c:pt>
                <c:pt idx="1246">
                  <c:v>59.831001000000001</c:v>
                </c:pt>
                <c:pt idx="1247">
                  <c:v>59.831035999999997</c:v>
                </c:pt>
                <c:pt idx="1248">
                  <c:v>59.831074000000001</c:v>
                </c:pt>
                <c:pt idx="1249">
                  <c:v>59.831066</c:v>
                </c:pt>
                <c:pt idx="1250">
                  <c:v>59.831161000000002</c:v>
                </c:pt>
                <c:pt idx="1251">
                  <c:v>59.831195999999998</c:v>
                </c:pt>
                <c:pt idx="1252">
                  <c:v>59.831229999999998</c:v>
                </c:pt>
                <c:pt idx="1253">
                  <c:v>59.831226000000001</c:v>
                </c:pt>
                <c:pt idx="1254">
                  <c:v>59.831322</c:v>
                </c:pt>
                <c:pt idx="1255">
                  <c:v>59.831352000000003</c:v>
                </c:pt>
                <c:pt idx="1256">
                  <c:v>59.831394000000003</c:v>
                </c:pt>
                <c:pt idx="1257">
                  <c:v>59.831386999999999</c:v>
                </c:pt>
                <c:pt idx="1258">
                  <c:v>59.831477999999997</c:v>
                </c:pt>
                <c:pt idx="1259">
                  <c:v>59.831511999999996</c:v>
                </c:pt>
                <c:pt idx="1260">
                  <c:v>59.831550999999997</c:v>
                </c:pt>
                <c:pt idx="1261">
                  <c:v>59.831543000000003</c:v>
                </c:pt>
                <c:pt idx="1262">
                  <c:v>59.831634999999999</c:v>
                </c:pt>
                <c:pt idx="1263">
                  <c:v>59.831673000000002</c:v>
                </c:pt>
                <c:pt idx="1264">
                  <c:v>59.831710999999999</c:v>
                </c:pt>
                <c:pt idx="1265">
                  <c:v>59.831699</c:v>
                </c:pt>
                <c:pt idx="1266">
                  <c:v>59.831798999999997</c:v>
                </c:pt>
                <c:pt idx="1267">
                  <c:v>59.831828999999999</c:v>
                </c:pt>
                <c:pt idx="1268">
                  <c:v>59.831867000000003</c:v>
                </c:pt>
                <c:pt idx="1269">
                  <c:v>59.831859999999999</c:v>
                </c:pt>
                <c:pt idx="1270">
                  <c:v>59.831955000000001</c:v>
                </c:pt>
                <c:pt idx="1271">
                  <c:v>59.831985000000003</c:v>
                </c:pt>
                <c:pt idx="1272">
                  <c:v>59.832026999999997</c:v>
                </c:pt>
                <c:pt idx="1273">
                  <c:v>59.832016000000003</c:v>
                </c:pt>
                <c:pt idx="1274">
                  <c:v>59.832107999999998</c:v>
                </c:pt>
                <c:pt idx="1275">
                  <c:v>59.832146000000002</c:v>
                </c:pt>
                <c:pt idx="1276">
                  <c:v>59.832180000000001</c:v>
                </c:pt>
                <c:pt idx="1277">
                  <c:v>59.832169</c:v>
                </c:pt>
                <c:pt idx="1278">
                  <c:v>59.832259999999998</c:v>
                </c:pt>
                <c:pt idx="1279">
                  <c:v>59.832298000000002</c:v>
                </c:pt>
                <c:pt idx="1280">
                  <c:v>59.832332999999998</c:v>
                </c:pt>
                <c:pt idx="1281">
                  <c:v>59.832321</c:v>
                </c:pt>
                <c:pt idx="1282">
                  <c:v>59.832417</c:v>
                </c:pt>
                <c:pt idx="1283">
                  <c:v>59.832447000000002</c:v>
                </c:pt>
                <c:pt idx="1284">
                  <c:v>59.832484999999998</c:v>
                </c:pt>
                <c:pt idx="1285">
                  <c:v>59.832473999999998</c:v>
                </c:pt>
                <c:pt idx="1286">
                  <c:v>59.832560999999998</c:v>
                </c:pt>
                <c:pt idx="1287">
                  <c:v>59.832596000000002</c:v>
                </c:pt>
                <c:pt idx="1288">
                  <c:v>59.832630000000002</c:v>
                </c:pt>
                <c:pt idx="1289">
                  <c:v>59.832619000000001</c:v>
                </c:pt>
                <c:pt idx="1290">
                  <c:v>59.832709999999999</c:v>
                </c:pt>
                <c:pt idx="1291">
                  <c:v>59.832740999999999</c:v>
                </c:pt>
                <c:pt idx="1292">
                  <c:v>59.832774999999998</c:v>
                </c:pt>
                <c:pt idx="1293">
                  <c:v>59.832766999999997</c:v>
                </c:pt>
                <c:pt idx="1294">
                  <c:v>59.832855000000002</c:v>
                </c:pt>
                <c:pt idx="1295">
                  <c:v>59.832886000000002</c:v>
                </c:pt>
                <c:pt idx="1296">
                  <c:v>59.832920000000001</c:v>
                </c:pt>
                <c:pt idx="1297">
                  <c:v>59.832904999999997</c:v>
                </c:pt>
                <c:pt idx="1298">
                  <c:v>59.832996000000001</c:v>
                </c:pt>
                <c:pt idx="1299">
                  <c:v>59.833022999999997</c:v>
                </c:pt>
                <c:pt idx="1300">
                  <c:v>59.833056999999997</c:v>
                </c:pt>
                <c:pt idx="1301">
                  <c:v>59.833046000000003</c:v>
                </c:pt>
                <c:pt idx="1302">
                  <c:v>59.833134000000001</c:v>
                </c:pt>
                <c:pt idx="1303">
                  <c:v>59.833163999999996</c:v>
                </c:pt>
                <c:pt idx="1304">
                  <c:v>59.833195000000003</c:v>
                </c:pt>
                <c:pt idx="1305">
                  <c:v>59.833179000000001</c:v>
                </c:pt>
                <c:pt idx="1306">
                  <c:v>59.833266999999999</c:v>
                </c:pt>
                <c:pt idx="1307">
                  <c:v>59.833294000000002</c:v>
                </c:pt>
                <c:pt idx="1308">
                  <c:v>59.833328000000002</c:v>
                </c:pt>
                <c:pt idx="1309">
                  <c:v>59.833317000000001</c:v>
                </c:pt>
                <c:pt idx="1310">
                  <c:v>59.833404999999999</c:v>
                </c:pt>
                <c:pt idx="1311">
                  <c:v>59.833430999999997</c:v>
                </c:pt>
                <c:pt idx="1312">
                  <c:v>59.833458</c:v>
                </c:pt>
                <c:pt idx="1313">
                  <c:v>59.833447</c:v>
                </c:pt>
                <c:pt idx="1314">
                  <c:v>59.833530000000003</c:v>
                </c:pt>
                <c:pt idx="1315">
                  <c:v>59.833561000000003</c:v>
                </c:pt>
                <c:pt idx="1316">
                  <c:v>59.833587999999999</c:v>
                </c:pt>
                <c:pt idx="1317">
                  <c:v>59.833571999999997</c:v>
                </c:pt>
                <c:pt idx="1318">
                  <c:v>59.833660000000002</c:v>
                </c:pt>
                <c:pt idx="1319">
                  <c:v>59.833686999999998</c:v>
                </c:pt>
                <c:pt idx="1320">
                  <c:v>59.833717</c:v>
                </c:pt>
                <c:pt idx="1321">
                  <c:v>59.833702000000002</c:v>
                </c:pt>
                <c:pt idx="1322">
                  <c:v>59.833786000000003</c:v>
                </c:pt>
                <c:pt idx="1323">
                  <c:v>59.833812999999999</c:v>
                </c:pt>
                <c:pt idx="1324">
                  <c:v>59.833843000000002</c:v>
                </c:pt>
                <c:pt idx="1325">
                  <c:v>59.833827999999997</c:v>
                </c:pt>
                <c:pt idx="1326">
                  <c:v>59.833916000000002</c:v>
                </c:pt>
                <c:pt idx="1327">
                  <c:v>59.833939000000001</c:v>
                </c:pt>
                <c:pt idx="1328">
                  <c:v>59.833969000000003</c:v>
                </c:pt>
                <c:pt idx="1329">
                  <c:v>59.833953999999999</c:v>
                </c:pt>
                <c:pt idx="1330">
                  <c:v>59.834034000000003</c:v>
                </c:pt>
                <c:pt idx="1331">
                  <c:v>59.834063999999998</c:v>
                </c:pt>
                <c:pt idx="1332">
                  <c:v>59.834091000000001</c:v>
                </c:pt>
                <c:pt idx="1333">
                  <c:v>59.834076000000003</c:v>
                </c:pt>
                <c:pt idx="1334">
                  <c:v>59.834159999999997</c:v>
                </c:pt>
                <c:pt idx="1335">
                  <c:v>59.834187</c:v>
                </c:pt>
                <c:pt idx="1336">
                  <c:v>59.834212999999998</c:v>
                </c:pt>
                <c:pt idx="1337">
                  <c:v>59.834201999999998</c:v>
                </c:pt>
                <c:pt idx="1338">
                  <c:v>59.834282000000002</c:v>
                </c:pt>
                <c:pt idx="1339">
                  <c:v>59.834308999999998</c:v>
                </c:pt>
                <c:pt idx="1340">
                  <c:v>59.834335000000003</c:v>
                </c:pt>
                <c:pt idx="1341">
                  <c:v>59.834319999999998</c:v>
                </c:pt>
                <c:pt idx="1342">
                  <c:v>59.834403999999999</c:v>
                </c:pt>
                <c:pt idx="1343">
                  <c:v>59.834431000000002</c:v>
                </c:pt>
                <c:pt idx="1344">
                  <c:v>59.834457</c:v>
                </c:pt>
                <c:pt idx="1345">
                  <c:v>59.834442000000003</c:v>
                </c:pt>
                <c:pt idx="1346">
                  <c:v>59.834525999999997</c:v>
                </c:pt>
                <c:pt idx="1347">
                  <c:v>59.834549000000003</c:v>
                </c:pt>
                <c:pt idx="1348">
                  <c:v>59.834578999999998</c:v>
                </c:pt>
                <c:pt idx="1349">
                  <c:v>59.834564</c:v>
                </c:pt>
                <c:pt idx="1350">
                  <c:v>59.834648000000001</c:v>
                </c:pt>
                <c:pt idx="1351">
                  <c:v>59.834671</c:v>
                </c:pt>
                <c:pt idx="1352">
                  <c:v>59.834702</c:v>
                </c:pt>
                <c:pt idx="1353">
                  <c:v>59.834685999999998</c:v>
                </c:pt>
                <c:pt idx="1354">
                  <c:v>59.834769999999999</c:v>
                </c:pt>
                <c:pt idx="1355">
                  <c:v>59.834792999999998</c:v>
                </c:pt>
                <c:pt idx="1356">
                  <c:v>59.834823999999998</c:v>
                </c:pt>
                <c:pt idx="1357">
                  <c:v>59.834805000000003</c:v>
                </c:pt>
                <c:pt idx="1358">
                  <c:v>59.834892000000004</c:v>
                </c:pt>
                <c:pt idx="1359">
                  <c:v>59.834915000000002</c:v>
                </c:pt>
                <c:pt idx="1360">
                  <c:v>59.834946000000002</c:v>
                </c:pt>
                <c:pt idx="1361">
                  <c:v>59.834927</c:v>
                </c:pt>
                <c:pt idx="1362">
                  <c:v>59.835011000000002</c:v>
                </c:pt>
                <c:pt idx="1363">
                  <c:v>59.835037</c:v>
                </c:pt>
                <c:pt idx="1364">
                  <c:v>59.835064000000003</c:v>
                </c:pt>
                <c:pt idx="1365">
                  <c:v>59.835048999999998</c:v>
                </c:pt>
                <c:pt idx="1366">
                  <c:v>59.835132999999999</c:v>
                </c:pt>
                <c:pt idx="1367">
                  <c:v>59.835158999999997</c:v>
                </c:pt>
                <c:pt idx="1368">
                  <c:v>59.835186</c:v>
                </c:pt>
                <c:pt idx="1369">
                  <c:v>59.835171000000003</c:v>
                </c:pt>
                <c:pt idx="1370">
                  <c:v>59.835251</c:v>
                </c:pt>
                <c:pt idx="1371">
                  <c:v>59.835281000000002</c:v>
                </c:pt>
                <c:pt idx="1372">
                  <c:v>59.835307999999998</c:v>
                </c:pt>
                <c:pt idx="1373">
                  <c:v>59.835289000000003</c:v>
                </c:pt>
                <c:pt idx="1374">
                  <c:v>59.835372999999997</c:v>
                </c:pt>
                <c:pt idx="1375">
                  <c:v>59.8354</c:v>
                </c:pt>
                <c:pt idx="1376">
                  <c:v>59.835425999999998</c:v>
                </c:pt>
                <c:pt idx="1377">
                  <c:v>59.835411000000001</c:v>
                </c:pt>
                <c:pt idx="1378">
                  <c:v>59.835495000000002</c:v>
                </c:pt>
                <c:pt idx="1379">
                  <c:v>59.835518</c:v>
                </c:pt>
                <c:pt idx="1380">
                  <c:v>59.835548000000003</c:v>
                </c:pt>
                <c:pt idx="1381">
                  <c:v>59.835532999999998</c:v>
                </c:pt>
                <c:pt idx="1382">
                  <c:v>59.835616999999999</c:v>
                </c:pt>
                <c:pt idx="1383">
                  <c:v>59.835639999999998</c:v>
                </c:pt>
                <c:pt idx="1384">
                  <c:v>59.83567</c:v>
                </c:pt>
                <c:pt idx="1385">
                  <c:v>59.835650999999999</c:v>
                </c:pt>
                <c:pt idx="1386">
                  <c:v>59.835735</c:v>
                </c:pt>
                <c:pt idx="1387">
                  <c:v>59.835757999999998</c:v>
                </c:pt>
                <c:pt idx="1388">
                  <c:v>59.835788999999998</c:v>
                </c:pt>
                <c:pt idx="1389">
                  <c:v>59.835773000000003</c:v>
                </c:pt>
                <c:pt idx="1390">
                  <c:v>59.835856999999997</c:v>
                </c:pt>
                <c:pt idx="1391">
                  <c:v>59.835880000000003</c:v>
                </c:pt>
                <c:pt idx="1392">
                  <c:v>59.835911000000003</c:v>
                </c:pt>
                <c:pt idx="1393">
                  <c:v>59.835892000000001</c:v>
                </c:pt>
                <c:pt idx="1394">
                  <c:v>59.835976000000002</c:v>
                </c:pt>
                <c:pt idx="1395">
                  <c:v>59.835999000000001</c:v>
                </c:pt>
                <c:pt idx="1396">
                  <c:v>59.836024999999999</c:v>
                </c:pt>
                <c:pt idx="1397">
                  <c:v>59.836010000000002</c:v>
                </c:pt>
                <c:pt idx="1398">
                  <c:v>59.836089999999999</c:v>
                </c:pt>
                <c:pt idx="1399">
                  <c:v>59.836117000000002</c:v>
                </c:pt>
                <c:pt idx="1400">
                  <c:v>59.836143</c:v>
                </c:pt>
                <c:pt idx="1401">
                  <c:v>59.836123999999998</c:v>
                </c:pt>
                <c:pt idx="1402">
                  <c:v>59.836205</c:v>
                </c:pt>
                <c:pt idx="1403">
                  <c:v>59.836230999999998</c:v>
                </c:pt>
                <c:pt idx="1404">
                  <c:v>59.836261999999998</c:v>
                </c:pt>
                <c:pt idx="1405">
                  <c:v>59.836243000000003</c:v>
                </c:pt>
                <c:pt idx="1406">
                  <c:v>59.836319000000003</c:v>
                </c:pt>
                <c:pt idx="1407">
                  <c:v>59.836345999999999</c:v>
                </c:pt>
                <c:pt idx="1408">
                  <c:v>59.836376000000001</c:v>
                </c:pt>
                <c:pt idx="1409">
                  <c:v>59.836357</c:v>
                </c:pt>
                <c:pt idx="1410">
                  <c:v>59.836433</c:v>
                </c:pt>
                <c:pt idx="1411">
                  <c:v>59.836460000000002</c:v>
                </c:pt>
                <c:pt idx="1412">
                  <c:v>59.836486999999998</c:v>
                </c:pt>
                <c:pt idx="1413">
                  <c:v>59.836472000000001</c:v>
                </c:pt>
                <c:pt idx="1414">
                  <c:v>59.836548000000001</c:v>
                </c:pt>
                <c:pt idx="1415">
                  <c:v>59.836575000000003</c:v>
                </c:pt>
                <c:pt idx="1416">
                  <c:v>59.836601000000002</c:v>
                </c:pt>
                <c:pt idx="1417">
                  <c:v>59.836582</c:v>
                </c:pt>
                <c:pt idx="1418">
                  <c:v>59.836661999999997</c:v>
                </c:pt>
                <c:pt idx="1419">
                  <c:v>59.836685000000003</c:v>
                </c:pt>
                <c:pt idx="1420">
                  <c:v>59.836711999999999</c:v>
                </c:pt>
                <c:pt idx="1421">
                  <c:v>59.836692999999997</c:v>
                </c:pt>
                <c:pt idx="1422">
                  <c:v>59.836773000000001</c:v>
                </c:pt>
                <c:pt idx="1423">
                  <c:v>59.836796</c:v>
                </c:pt>
                <c:pt idx="1424">
                  <c:v>59.836823000000003</c:v>
                </c:pt>
                <c:pt idx="1425">
                  <c:v>59.836803000000003</c:v>
                </c:pt>
                <c:pt idx="1426">
                  <c:v>59.836883999999998</c:v>
                </c:pt>
                <c:pt idx="1427">
                  <c:v>59.836905999999999</c:v>
                </c:pt>
                <c:pt idx="1428">
                  <c:v>59.836933000000002</c:v>
                </c:pt>
                <c:pt idx="1429">
                  <c:v>59.836910000000003</c:v>
                </c:pt>
                <c:pt idx="1430">
                  <c:v>59.836993999999997</c:v>
                </c:pt>
                <c:pt idx="1431">
                  <c:v>59.837012999999999</c:v>
                </c:pt>
                <c:pt idx="1432">
                  <c:v>59.837040000000002</c:v>
                </c:pt>
                <c:pt idx="1433">
                  <c:v>59.837021</c:v>
                </c:pt>
                <c:pt idx="1434">
                  <c:v>59.837097</c:v>
                </c:pt>
                <c:pt idx="1435">
                  <c:v>59.837119999999999</c:v>
                </c:pt>
                <c:pt idx="1436">
                  <c:v>59.837147000000002</c:v>
                </c:pt>
                <c:pt idx="1437">
                  <c:v>59.837124000000003</c:v>
                </c:pt>
                <c:pt idx="1438">
                  <c:v>59.837204</c:v>
                </c:pt>
                <c:pt idx="1439">
                  <c:v>59.837226999999999</c:v>
                </c:pt>
                <c:pt idx="1440">
                  <c:v>59.837249999999997</c:v>
                </c:pt>
                <c:pt idx="1441">
                  <c:v>59.837234000000002</c:v>
                </c:pt>
                <c:pt idx="1442">
                  <c:v>59.837307000000003</c:v>
                </c:pt>
                <c:pt idx="1443">
                  <c:v>59.837330000000001</c:v>
                </c:pt>
                <c:pt idx="1444">
                  <c:v>59.837353</c:v>
                </c:pt>
                <c:pt idx="1445">
                  <c:v>59.837336999999998</c:v>
                </c:pt>
                <c:pt idx="1446">
                  <c:v>59.837409999999998</c:v>
                </c:pt>
                <c:pt idx="1447">
                  <c:v>59.837432999999997</c:v>
                </c:pt>
                <c:pt idx="1448">
                  <c:v>59.83746</c:v>
                </c:pt>
                <c:pt idx="1449">
                  <c:v>59.837437000000001</c:v>
                </c:pt>
                <c:pt idx="1450">
                  <c:v>59.837516999999998</c:v>
                </c:pt>
                <c:pt idx="1451">
                  <c:v>59.837536</c:v>
                </c:pt>
                <c:pt idx="1452">
                  <c:v>59.837558999999999</c:v>
                </c:pt>
                <c:pt idx="1453">
                  <c:v>59.837539999999997</c:v>
                </c:pt>
                <c:pt idx="1454">
                  <c:v>59.837615999999997</c:v>
                </c:pt>
                <c:pt idx="1455">
                  <c:v>59.837639000000003</c:v>
                </c:pt>
                <c:pt idx="1456">
                  <c:v>59.837657999999998</c:v>
                </c:pt>
                <c:pt idx="1457">
                  <c:v>59.837639000000003</c:v>
                </c:pt>
                <c:pt idx="1458">
                  <c:v>59.837715000000003</c:v>
                </c:pt>
                <c:pt idx="1459">
                  <c:v>59.837738000000002</c:v>
                </c:pt>
                <c:pt idx="1460">
                  <c:v>59.837757000000003</c:v>
                </c:pt>
                <c:pt idx="1461">
                  <c:v>59.837738000000002</c:v>
                </c:pt>
                <c:pt idx="1462">
                  <c:v>59.837811000000002</c:v>
                </c:pt>
                <c:pt idx="1463">
                  <c:v>59.837833000000003</c:v>
                </c:pt>
                <c:pt idx="1464">
                  <c:v>59.837856000000002</c:v>
                </c:pt>
                <c:pt idx="1465">
                  <c:v>59.837837</c:v>
                </c:pt>
                <c:pt idx="1466">
                  <c:v>59.837913999999998</c:v>
                </c:pt>
                <c:pt idx="1467">
                  <c:v>59.837929000000003</c:v>
                </c:pt>
                <c:pt idx="1468">
                  <c:v>59.837952000000001</c:v>
                </c:pt>
                <c:pt idx="1469">
                  <c:v>59.837933</c:v>
                </c:pt>
                <c:pt idx="1470">
                  <c:v>59.838005000000003</c:v>
                </c:pt>
                <c:pt idx="1471">
                  <c:v>59.838028000000001</c:v>
                </c:pt>
                <c:pt idx="1472">
                  <c:v>59.838047000000003</c:v>
                </c:pt>
                <c:pt idx="1473">
                  <c:v>59.838028000000001</c:v>
                </c:pt>
                <c:pt idx="1474">
                  <c:v>59.838099999999997</c:v>
                </c:pt>
                <c:pt idx="1475">
                  <c:v>59.838123000000003</c:v>
                </c:pt>
                <c:pt idx="1476">
                  <c:v>59.838146000000002</c:v>
                </c:pt>
                <c:pt idx="1477">
                  <c:v>59.838123000000003</c:v>
                </c:pt>
                <c:pt idx="1478">
                  <c:v>59.838200000000001</c:v>
                </c:pt>
                <c:pt idx="1479">
                  <c:v>59.838214999999998</c:v>
                </c:pt>
                <c:pt idx="1480">
                  <c:v>59.838237999999997</c:v>
                </c:pt>
                <c:pt idx="1481">
                  <c:v>59.838214999999998</c:v>
                </c:pt>
                <c:pt idx="1482">
                  <c:v>59.838290999999998</c:v>
                </c:pt>
                <c:pt idx="1483">
                  <c:v>59.838313999999997</c:v>
                </c:pt>
                <c:pt idx="1484">
                  <c:v>59.838332999999999</c:v>
                </c:pt>
                <c:pt idx="1485">
                  <c:v>59.838313999999997</c:v>
                </c:pt>
                <c:pt idx="1486">
                  <c:v>59.838383</c:v>
                </c:pt>
                <c:pt idx="1487">
                  <c:v>59.838405999999999</c:v>
                </c:pt>
                <c:pt idx="1488">
                  <c:v>59.838428</c:v>
                </c:pt>
                <c:pt idx="1489">
                  <c:v>59.838405999999999</c:v>
                </c:pt>
                <c:pt idx="1490">
                  <c:v>59.838481999999999</c:v>
                </c:pt>
                <c:pt idx="1491">
                  <c:v>59.838496999999997</c:v>
                </c:pt>
                <c:pt idx="1492">
                  <c:v>59.838520000000003</c:v>
                </c:pt>
                <c:pt idx="1493">
                  <c:v>59.838496999999997</c:v>
                </c:pt>
                <c:pt idx="1494">
                  <c:v>59.838572999999997</c:v>
                </c:pt>
                <c:pt idx="1495">
                  <c:v>59.838593000000003</c:v>
                </c:pt>
                <c:pt idx="1496">
                  <c:v>59.838611999999998</c:v>
                </c:pt>
                <c:pt idx="1497">
                  <c:v>59.838593000000003</c:v>
                </c:pt>
                <c:pt idx="1498">
                  <c:v>59.838664999999999</c:v>
                </c:pt>
                <c:pt idx="1499">
                  <c:v>59.838684000000001</c:v>
                </c:pt>
                <c:pt idx="1500">
                  <c:v>59.838706999999999</c:v>
                </c:pt>
                <c:pt idx="1501">
                  <c:v>59.838684000000001</c:v>
                </c:pt>
                <c:pt idx="1502">
                  <c:v>59.838757000000001</c:v>
                </c:pt>
                <c:pt idx="1503">
                  <c:v>59.838776000000003</c:v>
                </c:pt>
                <c:pt idx="1504">
                  <c:v>59.838794999999998</c:v>
                </c:pt>
                <c:pt idx="1505">
                  <c:v>59.838776000000003</c:v>
                </c:pt>
                <c:pt idx="1506">
                  <c:v>59.838847999999999</c:v>
                </c:pt>
                <c:pt idx="1507">
                  <c:v>59.838867</c:v>
                </c:pt>
                <c:pt idx="1508">
                  <c:v>59.838889999999999</c:v>
                </c:pt>
                <c:pt idx="1509">
                  <c:v>59.838867</c:v>
                </c:pt>
                <c:pt idx="1510">
                  <c:v>59.838943</c:v>
                </c:pt>
                <c:pt idx="1511">
                  <c:v>59.838959000000003</c:v>
                </c:pt>
                <c:pt idx="1512">
                  <c:v>59.838982000000001</c:v>
                </c:pt>
                <c:pt idx="1513">
                  <c:v>59.838959000000003</c:v>
                </c:pt>
                <c:pt idx="1514">
                  <c:v>59.839035000000003</c:v>
                </c:pt>
                <c:pt idx="1515">
                  <c:v>59.839053999999997</c:v>
                </c:pt>
                <c:pt idx="1516">
                  <c:v>59.839072999999999</c:v>
                </c:pt>
                <c:pt idx="1517">
                  <c:v>59.839053999999997</c:v>
                </c:pt>
                <c:pt idx="1518">
                  <c:v>59.839126999999998</c:v>
                </c:pt>
                <c:pt idx="1519">
                  <c:v>59.839146</c:v>
                </c:pt>
                <c:pt idx="1520">
                  <c:v>59.839168999999998</c:v>
                </c:pt>
                <c:pt idx="1521">
                  <c:v>59.839146</c:v>
                </c:pt>
                <c:pt idx="1522">
                  <c:v>59.839221999999999</c:v>
                </c:pt>
                <c:pt idx="1523">
                  <c:v>59.839241000000001</c:v>
                </c:pt>
                <c:pt idx="1524">
                  <c:v>59.839260000000003</c:v>
                </c:pt>
                <c:pt idx="1525">
                  <c:v>59.839241000000001</c:v>
                </c:pt>
                <c:pt idx="1526">
                  <c:v>59.839314000000002</c:v>
                </c:pt>
                <c:pt idx="1527">
                  <c:v>59.839333000000003</c:v>
                </c:pt>
                <c:pt idx="1528">
                  <c:v>59.839354999999998</c:v>
                </c:pt>
                <c:pt idx="1529">
                  <c:v>59.839336000000003</c:v>
                </c:pt>
                <c:pt idx="1530">
                  <c:v>59.839409000000003</c:v>
                </c:pt>
                <c:pt idx="1531">
                  <c:v>59.839424000000001</c:v>
                </c:pt>
                <c:pt idx="1532">
                  <c:v>59.839447</c:v>
                </c:pt>
                <c:pt idx="1533">
                  <c:v>59.839427999999998</c:v>
                </c:pt>
                <c:pt idx="1534">
                  <c:v>59.839500000000001</c:v>
                </c:pt>
                <c:pt idx="1535">
                  <c:v>59.83952</c:v>
                </c:pt>
                <c:pt idx="1536">
                  <c:v>59.839542000000002</c:v>
                </c:pt>
                <c:pt idx="1537">
                  <c:v>59.839523</c:v>
                </c:pt>
                <c:pt idx="1538">
                  <c:v>59.839592000000003</c:v>
                </c:pt>
                <c:pt idx="1539">
                  <c:v>59.839610999999998</c:v>
                </c:pt>
                <c:pt idx="1540">
                  <c:v>59.839638000000001</c:v>
                </c:pt>
                <c:pt idx="1541">
                  <c:v>59.839615000000002</c:v>
                </c:pt>
                <c:pt idx="1542">
                  <c:v>59.839686999999998</c:v>
                </c:pt>
                <c:pt idx="1543">
                  <c:v>59.839703</c:v>
                </c:pt>
                <c:pt idx="1544">
                  <c:v>59.839725000000001</c:v>
                </c:pt>
                <c:pt idx="1545">
                  <c:v>59.839703</c:v>
                </c:pt>
                <c:pt idx="1546">
                  <c:v>59.839779</c:v>
                </c:pt>
                <c:pt idx="1547">
                  <c:v>59.839798000000002</c:v>
                </c:pt>
                <c:pt idx="1548">
                  <c:v>59.839816999999996</c:v>
                </c:pt>
                <c:pt idx="1549">
                  <c:v>59.839798000000002</c:v>
                </c:pt>
                <c:pt idx="1550">
                  <c:v>59.839866999999998</c:v>
                </c:pt>
                <c:pt idx="1551">
                  <c:v>59.839886</c:v>
                </c:pt>
                <c:pt idx="1552">
                  <c:v>59.839908999999999</c:v>
                </c:pt>
                <c:pt idx="1553">
                  <c:v>59.839886</c:v>
                </c:pt>
                <c:pt idx="1554">
                  <c:v>59.839958000000003</c:v>
                </c:pt>
                <c:pt idx="1555">
                  <c:v>59.839976999999998</c:v>
                </c:pt>
                <c:pt idx="1556">
                  <c:v>59.839995999999999</c:v>
                </c:pt>
                <c:pt idx="1557">
                  <c:v>59.839976999999998</c:v>
                </c:pt>
                <c:pt idx="1558">
                  <c:v>59.840046000000001</c:v>
                </c:pt>
                <c:pt idx="1559">
                  <c:v>59.840065000000003</c:v>
                </c:pt>
                <c:pt idx="1560">
                  <c:v>59.840088000000002</c:v>
                </c:pt>
                <c:pt idx="1561">
                  <c:v>59.840065000000003</c:v>
                </c:pt>
                <c:pt idx="1562">
                  <c:v>59.840136999999999</c:v>
                </c:pt>
                <c:pt idx="1563">
                  <c:v>59.840156999999998</c:v>
                </c:pt>
                <c:pt idx="1564">
                  <c:v>59.840172000000003</c:v>
                </c:pt>
                <c:pt idx="1565">
                  <c:v>59.840153000000001</c:v>
                </c:pt>
                <c:pt idx="1566">
                  <c:v>59.840221</c:v>
                </c:pt>
                <c:pt idx="1567">
                  <c:v>59.840240000000001</c:v>
                </c:pt>
                <c:pt idx="1568">
                  <c:v>59.840263</c:v>
                </c:pt>
                <c:pt idx="1569">
                  <c:v>59.840240000000001</c:v>
                </c:pt>
                <c:pt idx="1570">
                  <c:v>59.840308999999998</c:v>
                </c:pt>
                <c:pt idx="1571">
                  <c:v>59.840324000000003</c:v>
                </c:pt>
                <c:pt idx="1572">
                  <c:v>59.840347000000001</c:v>
                </c:pt>
                <c:pt idx="1573">
                  <c:v>59.840324000000003</c:v>
                </c:pt>
                <c:pt idx="1574">
                  <c:v>59.840392999999999</c:v>
                </c:pt>
                <c:pt idx="1575">
                  <c:v>59.840412000000001</c:v>
                </c:pt>
                <c:pt idx="1576">
                  <c:v>59.840431000000002</c:v>
                </c:pt>
                <c:pt idx="1577">
                  <c:v>59.840407999999996</c:v>
                </c:pt>
                <c:pt idx="1578">
                  <c:v>59.840480999999997</c:v>
                </c:pt>
                <c:pt idx="1579">
                  <c:v>59.840496000000002</c:v>
                </c:pt>
                <c:pt idx="1580">
                  <c:v>59.840510999999999</c:v>
                </c:pt>
                <c:pt idx="1581">
                  <c:v>59.840491999999998</c:v>
                </c:pt>
                <c:pt idx="1582">
                  <c:v>59.840561000000001</c:v>
                </c:pt>
                <c:pt idx="1583">
                  <c:v>59.840575999999999</c:v>
                </c:pt>
                <c:pt idx="1584">
                  <c:v>59.840595</c:v>
                </c:pt>
                <c:pt idx="1585">
                  <c:v>59.840572000000002</c:v>
                </c:pt>
                <c:pt idx="1586">
                  <c:v>59.840645000000002</c:v>
                </c:pt>
                <c:pt idx="1587">
                  <c:v>59.84066</c:v>
                </c:pt>
                <c:pt idx="1588">
                  <c:v>59.840674999999997</c:v>
                </c:pt>
                <c:pt idx="1589">
                  <c:v>59.840656000000003</c:v>
                </c:pt>
                <c:pt idx="1590">
                  <c:v>59.840724999999999</c:v>
                </c:pt>
                <c:pt idx="1591">
                  <c:v>59.840739999999997</c:v>
                </c:pt>
                <c:pt idx="1592">
                  <c:v>59.840758999999998</c:v>
                </c:pt>
                <c:pt idx="1593">
                  <c:v>59.840733</c:v>
                </c:pt>
                <c:pt idx="1594">
                  <c:v>59.840805000000003</c:v>
                </c:pt>
                <c:pt idx="1595">
                  <c:v>59.840820000000001</c:v>
                </c:pt>
                <c:pt idx="1596">
                  <c:v>59.840839000000003</c:v>
                </c:pt>
                <c:pt idx="1597">
                  <c:v>59.840812999999997</c:v>
                </c:pt>
                <c:pt idx="1598">
                  <c:v>59.840885</c:v>
                </c:pt>
                <c:pt idx="1599">
                  <c:v>59.840896999999998</c:v>
                </c:pt>
                <c:pt idx="1600">
                  <c:v>59.840916</c:v>
                </c:pt>
                <c:pt idx="1601">
                  <c:v>59.840893000000001</c:v>
                </c:pt>
                <c:pt idx="1602">
                  <c:v>59.840961</c:v>
                </c:pt>
                <c:pt idx="1603">
                  <c:v>59.840977000000002</c:v>
                </c:pt>
                <c:pt idx="1604">
                  <c:v>59.840995999999997</c:v>
                </c:pt>
                <c:pt idx="1605">
                  <c:v>59.840969000000001</c:v>
                </c:pt>
                <c:pt idx="1606">
                  <c:v>59.841037999999998</c:v>
                </c:pt>
                <c:pt idx="1607">
                  <c:v>59.841056999999999</c:v>
                </c:pt>
                <c:pt idx="1608">
                  <c:v>59.841071999999997</c:v>
                </c:pt>
                <c:pt idx="1609">
                  <c:v>59.841048999999998</c:v>
                </c:pt>
                <c:pt idx="1610">
                  <c:v>59.841118000000002</c:v>
                </c:pt>
                <c:pt idx="1611">
                  <c:v>59.841129000000002</c:v>
                </c:pt>
                <c:pt idx="1612">
                  <c:v>59.841147999999997</c:v>
                </c:pt>
                <c:pt idx="1613">
                  <c:v>59.841124999999998</c:v>
                </c:pt>
                <c:pt idx="1614">
                  <c:v>59.841194000000002</c:v>
                </c:pt>
                <c:pt idx="1615">
                  <c:v>59.841208999999999</c:v>
                </c:pt>
                <c:pt idx="1616">
                  <c:v>59.841228000000001</c:v>
                </c:pt>
                <c:pt idx="1617">
                  <c:v>59.841202000000003</c:v>
                </c:pt>
                <c:pt idx="1618">
                  <c:v>59.841270000000002</c:v>
                </c:pt>
                <c:pt idx="1619">
                  <c:v>59.841285999999997</c:v>
                </c:pt>
                <c:pt idx="1620">
                  <c:v>59.841301000000001</c:v>
                </c:pt>
                <c:pt idx="1621">
                  <c:v>59.841282</c:v>
                </c:pt>
                <c:pt idx="1622">
                  <c:v>59.841351000000003</c:v>
                </c:pt>
                <c:pt idx="1623">
                  <c:v>59.841361999999997</c:v>
                </c:pt>
                <c:pt idx="1624">
                  <c:v>59.841380999999998</c:v>
                </c:pt>
                <c:pt idx="1625">
                  <c:v>59.841354000000003</c:v>
                </c:pt>
                <c:pt idx="1626">
                  <c:v>59.841422999999999</c:v>
                </c:pt>
                <c:pt idx="1627">
                  <c:v>59.841437999999997</c:v>
                </c:pt>
                <c:pt idx="1628">
                  <c:v>59.841456999999998</c:v>
                </c:pt>
                <c:pt idx="1629">
                  <c:v>59.841434</c:v>
                </c:pt>
                <c:pt idx="1630">
                  <c:v>59.841503000000003</c:v>
                </c:pt>
                <c:pt idx="1631">
                  <c:v>59.841518000000001</c:v>
                </c:pt>
                <c:pt idx="1632">
                  <c:v>59.841534000000003</c:v>
                </c:pt>
                <c:pt idx="1633">
                  <c:v>59.841515000000001</c:v>
                </c:pt>
                <c:pt idx="1634">
                  <c:v>59.841579000000003</c:v>
                </c:pt>
                <c:pt idx="1635">
                  <c:v>59.841594999999998</c:v>
                </c:pt>
                <c:pt idx="1636">
                  <c:v>59.841614</c:v>
                </c:pt>
                <c:pt idx="1637">
                  <c:v>59.841586999999997</c:v>
                </c:pt>
                <c:pt idx="1638">
                  <c:v>59.841656</c:v>
                </c:pt>
                <c:pt idx="1639">
                  <c:v>59.841670999999998</c:v>
                </c:pt>
                <c:pt idx="1640">
                  <c:v>59.84169</c:v>
                </c:pt>
                <c:pt idx="1641">
                  <c:v>59.841667000000001</c:v>
                </c:pt>
                <c:pt idx="1642">
                  <c:v>59.841735999999997</c:v>
                </c:pt>
                <c:pt idx="1643">
                  <c:v>59.841751000000002</c:v>
                </c:pt>
                <c:pt idx="1644">
                  <c:v>59.841766</c:v>
                </c:pt>
                <c:pt idx="1645">
                  <c:v>59.841743000000001</c:v>
                </c:pt>
                <c:pt idx="1646">
                  <c:v>59.841811999999997</c:v>
                </c:pt>
                <c:pt idx="1647">
                  <c:v>59.841824000000003</c:v>
                </c:pt>
                <c:pt idx="1648">
                  <c:v>59.841842999999997</c:v>
                </c:pt>
                <c:pt idx="1649">
                  <c:v>59.841819999999998</c:v>
                </c:pt>
                <c:pt idx="1650">
                  <c:v>59.841887999999997</c:v>
                </c:pt>
                <c:pt idx="1651">
                  <c:v>59.841904</c:v>
                </c:pt>
                <c:pt idx="1652">
                  <c:v>59.841923000000001</c:v>
                </c:pt>
                <c:pt idx="1653">
                  <c:v>59.841900000000003</c:v>
                </c:pt>
                <c:pt idx="1654">
                  <c:v>59.841965000000002</c:v>
                </c:pt>
                <c:pt idx="1655">
                  <c:v>59.841983999999997</c:v>
                </c:pt>
                <c:pt idx="1656">
                  <c:v>59.841994999999997</c:v>
                </c:pt>
                <c:pt idx="1657">
                  <c:v>59.841976000000003</c:v>
                </c:pt>
                <c:pt idx="1658">
                  <c:v>59.842041000000002</c:v>
                </c:pt>
                <c:pt idx="1659">
                  <c:v>59.842055999999999</c:v>
                </c:pt>
                <c:pt idx="1660">
                  <c:v>59.842075000000001</c:v>
                </c:pt>
                <c:pt idx="1661">
                  <c:v>59.842052000000002</c:v>
                </c:pt>
                <c:pt idx="1662">
                  <c:v>59.842117000000002</c:v>
                </c:pt>
                <c:pt idx="1663">
                  <c:v>59.842136000000004</c:v>
                </c:pt>
                <c:pt idx="1664">
                  <c:v>59.842151999999999</c:v>
                </c:pt>
                <c:pt idx="1665">
                  <c:v>59.842129</c:v>
                </c:pt>
                <c:pt idx="1666">
                  <c:v>59.842196999999999</c:v>
                </c:pt>
                <c:pt idx="1667">
                  <c:v>59.842213000000001</c:v>
                </c:pt>
                <c:pt idx="1668">
                  <c:v>59.842227999999999</c:v>
                </c:pt>
                <c:pt idx="1669">
                  <c:v>59.842205</c:v>
                </c:pt>
                <c:pt idx="1670">
                  <c:v>59.842269999999999</c:v>
                </c:pt>
                <c:pt idx="1671">
                  <c:v>59.842284999999997</c:v>
                </c:pt>
                <c:pt idx="1672">
                  <c:v>59.842303999999999</c:v>
                </c:pt>
                <c:pt idx="1673">
                  <c:v>59.842281</c:v>
                </c:pt>
                <c:pt idx="1674">
                  <c:v>59.842345999999999</c:v>
                </c:pt>
                <c:pt idx="1675">
                  <c:v>59.842360999999997</c:v>
                </c:pt>
                <c:pt idx="1676">
                  <c:v>59.842381000000003</c:v>
                </c:pt>
                <c:pt idx="1677">
                  <c:v>59.842357999999997</c:v>
                </c:pt>
                <c:pt idx="1678">
                  <c:v>59.842426000000003</c:v>
                </c:pt>
                <c:pt idx="1679">
                  <c:v>59.842441999999998</c:v>
                </c:pt>
                <c:pt idx="1680">
                  <c:v>59.842452999999999</c:v>
                </c:pt>
                <c:pt idx="1681">
                  <c:v>59.842433999999997</c:v>
                </c:pt>
                <c:pt idx="1682">
                  <c:v>59.842498999999997</c:v>
                </c:pt>
                <c:pt idx="1683">
                  <c:v>59.842514000000001</c:v>
                </c:pt>
                <c:pt idx="1684">
                  <c:v>59.842528999999999</c:v>
                </c:pt>
                <c:pt idx="1685">
                  <c:v>59.842506</c:v>
                </c:pt>
                <c:pt idx="1686">
                  <c:v>59.842574999999997</c:v>
                </c:pt>
                <c:pt idx="1687">
                  <c:v>59.842590000000001</c:v>
                </c:pt>
                <c:pt idx="1688">
                  <c:v>59.842606000000004</c:v>
                </c:pt>
                <c:pt idx="1689">
                  <c:v>59.842582999999998</c:v>
                </c:pt>
                <c:pt idx="1690">
                  <c:v>59.842647999999997</c:v>
                </c:pt>
                <c:pt idx="1691">
                  <c:v>59.842663000000002</c:v>
                </c:pt>
                <c:pt idx="1692">
                  <c:v>59.842677999999999</c:v>
                </c:pt>
                <c:pt idx="1693">
                  <c:v>59.842658999999998</c:v>
                </c:pt>
                <c:pt idx="1694">
                  <c:v>59.842723999999997</c:v>
                </c:pt>
                <c:pt idx="1695">
                  <c:v>59.842734999999998</c:v>
                </c:pt>
                <c:pt idx="1696">
                  <c:v>59.842751</c:v>
                </c:pt>
                <c:pt idx="1697">
                  <c:v>59.842728000000001</c:v>
                </c:pt>
                <c:pt idx="1698">
                  <c:v>59.842793</c:v>
                </c:pt>
                <c:pt idx="1699">
                  <c:v>59.842807999999998</c:v>
                </c:pt>
                <c:pt idx="1700">
                  <c:v>59.842827</c:v>
                </c:pt>
                <c:pt idx="1701">
                  <c:v>59.842799999999997</c:v>
                </c:pt>
                <c:pt idx="1702">
                  <c:v>59.842869</c:v>
                </c:pt>
                <c:pt idx="1703">
                  <c:v>59.842880000000001</c:v>
                </c:pt>
                <c:pt idx="1704">
                  <c:v>59.842899000000003</c:v>
                </c:pt>
                <c:pt idx="1705">
                  <c:v>59.842875999999997</c:v>
                </c:pt>
                <c:pt idx="1706">
                  <c:v>59.842941000000003</c:v>
                </c:pt>
                <c:pt idx="1707">
                  <c:v>59.842956999999998</c:v>
                </c:pt>
                <c:pt idx="1708">
                  <c:v>59.842967999999999</c:v>
                </c:pt>
                <c:pt idx="1709">
                  <c:v>59.842948999999997</c:v>
                </c:pt>
                <c:pt idx="1710">
                  <c:v>59.843013999999997</c:v>
                </c:pt>
                <c:pt idx="1711">
                  <c:v>59.843024999999997</c:v>
                </c:pt>
                <c:pt idx="1712">
                  <c:v>59.843040000000002</c:v>
                </c:pt>
                <c:pt idx="1713">
                  <c:v>59.843018000000001</c:v>
                </c:pt>
                <c:pt idx="1714">
                  <c:v>59.843079000000003</c:v>
                </c:pt>
                <c:pt idx="1715">
                  <c:v>59.843094000000001</c:v>
                </c:pt>
                <c:pt idx="1716">
                  <c:v>59.843113000000002</c:v>
                </c:pt>
                <c:pt idx="1717">
                  <c:v>59.843086</c:v>
                </c:pt>
                <c:pt idx="1718">
                  <c:v>59.843150999999999</c:v>
                </c:pt>
                <c:pt idx="1719">
                  <c:v>59.843165999999997</c:v>
                </c:pt>
                <c:pt idx="1720">
                  <c:v>59.843181999999999</c:v>
                </c:pt>
                <c:pt idx="1721">
                  <c:v>59.843159</c:v>
                </c:pt>
                <c:pt idx="1722">
                  <c:v>59.843223999999999</c:v>
                </c:pt>
                <c:pt idx="1723">
                  <c:v>59.843235</c:v>
                </c:pt>
                <c:pt idx="1724">
                  <c:v>59.843249999999998</c:v>
                </c:pt>
                <c:pt idx="1725">
                  <c:v>59.843226999999999</c:v>
                </c:pt>
                <c:pt idx="1726">
                  <c:v>59.843291999999998</c:v>
                </c:pt>
                <c:pt idx="1727">
                  <c:v>59.843304000000003</c:v>
                </c:pt>
                <c:pt idx="1728">
                  <c:v>59.843319000000001</c:v>
                </c:pt>
                <c:pt idx="1729">
                  <c:v>59.843296000000002</c:v>
                </c:pt>
                <c:pt idx="1730">
                  <c:v>59.843361000000002</c:v>
                </c:pt>
                <c:pt idx="1731">
                  <c:v>59.843372000000002</c:v>
                </c:pt>
                <c:pt idx="1732">
                  <c:v>59.843387999999997</c:v>
                </c:pt>
                <c:pt idx="1733">
                  <c:v>59.843361000000002</c:v>
                </c:pt>
                <c:pt idx="1734">
                  <c:v>59.843426000000001</c:v>
                </c:pt>
                <c:pt idx="1735">
                  <c:v>59.843440999999999</c:v>
                </c:pt>
                <c:pt idx="1736">
                  <c:v>59.843456000000003</c:v>
                </c:pt>
                <c:pt idx="1737">
                  <c:v>59.843432999999997</c:v>
                </c:pt>
                <c:pt idx="1738">
                  <c:v>59.843494</c:v>
                </c:pt>
                <c:pt idx="1739">
                  <c:v>59.843510000000002</c:v>
                </c:pt>
                <c:pt idx="1740">
                  <c:v>59.843525</c:v>
                </c:pt>
                <c:pt idx="1741">
                  <c:v>59.843497999999997</c:v>
                </c:pt>
                <c:pt idx="1742">
                  <c:v>59.843563000000003</c:v>
                </c:pt>
                <c:pt idx="1743">
                  <c:v>59.843578000000001</c:v>
                </c:pt>
                <c:pt idx="1744">
                  <c:v>59.843589999999999</c:v>
                </c:pt>
                <c:pt idx="1745">
                  <c:v>59.843567</c:v>
                </c:pt>
                <c:pt idx="1746">
                  <c:v>59.843631999999999</c:v>
                </c:pt>
                <c:pt idx="1747">
                  <c:v>59.843643</c:v>
                </c:pt>
                <c:pt idx="1748">
                  <c:v>59.843657999999998</c:v>
                </c:pt>
                <c:pt idx="1749">
                  <c:v>59.843635999999996</c:v>
                </c:pt>
                <c:pt idx="1750">
                  <c:v>59.843696999999999</c:v>
                </c:pt>
                <c:pt idx="1751">
                  <c:v>59.843707999999999</c:v>
                </c:pt>
                <c:pt idx="1752">
                  <c:v>59.843722999999997</c:v>
                </c:pt>
                <c:pt idx="1753">
                  <c:v>59.843699999999998</c:v>
                </c:pt>
                <c:pt idx="1754">
                  <c:v>59.843761000000001</c:v>
                </c:pt>
                <c:pt idx="1755">
                  <c:v>59.843772999999999</c:v>
                </c:pt>
                <c:pt idx="1756">
                  <c:v>59.843788000000004</c:v>
                </c:pt>
                <c:pt idx="1757">
                  <c:v>59.843764999999998</c:v>
                </c:pt>
                <c:pt idx="1758">
                  <c:v>59.843826</c:v>
                </c:pt>
                <c:pt idx="1759">
                  <c:v>59.843842000000002</c:v>
                </c:pt>
                <c:pt idx="1760">
                  <c:v>59.843857</c:v>
                </c:pt>
                <c:pt idx="1761">
                  <c:v>59.843829999999997</c:v>
                </c:pt>
                <c:pt idx="1762">
                  <c:v>59.843895000000003</c:v>
                </c:pt>
                <c:pt idx="1763">
                  <c:v>59.843905999999997</c:v>
                </c:pt>
                <c:pt idx="1764">
                  <c:v>59.843921999999999</c:v>
                </c:pt>
                <c:pt idx="1765">
                  <c:v>59.843895000000003</c:v>
                </c:pt>
                <c:pt idx="1766">
                  <c:v>59.843960000000003</c:v>
                </c:pt>
                <c:pt idx="1767">
                  <c:v>59.843971000000003</c:v>
                </c:pt>
                <c:pt idx="1768">
                  <c:v>59.843986999999998</c:v>
                </c:pt>
                <c:pt idx="1769">
                  <c:v>59.843964</c:v>
                </c:pt>
                <c:pt idx="1770">
                  <c:v>59.844025000000002</c:v>
                </c:pt>
                <c:pt idx="1771">
                  <c:v>59.84404</c:v>
                </c:pt>
                <c:pt idx="1772">
                  <c:v>59.844051</c:v>
                </c:pt>
                <c:pt idx="1773">
                  <c:v>59.844028000000002</c:v>
                </c:pt>
                <c:pt idx="1774">
                  <c:v>59.844090000000001</c:v>
                </c:pt>
                <c:pt idx="1775">
                  <c:v>59.844101000000002</c:v>
                </c:pt>
                <c:pt idx="1776">
                  <c:v>59.844116</c:v>
                </c:pt>
                <c:pt idx="1777">
                  <c:v>59.844093000000001</c:v>
                </c:pt>
                <c:pt idx="1778">
                  <c:v>59.844158</c:v>
                </c:pt>
                <c:pt idx="1779">
                  <c:v>59.844166000000001</c:v>
                </c:pt>
                <c:pt idx="1780">
                  <c:v>59.844180999999999</c:v>
                </c:pt>
                <c:pt idx="1781">
                  <c:v>59.844158</c:v>
                </c:pt>
                <c:pt idx="1782">
                  <c:v>59.844219000000002</c:v>
                </c:pt>
                <c:pt idx="1783">
                  <c:v>59.844234</c:v>
                </c:pt>
                <c:pt idx="1784">
                  <c:v>59.844250000000002</c:v>
                </c:pt>
                <c:pt idx="1785">
                  <c:v>59.844223</c:v>
                </c:pt>
                <c:pt idx="1786">
                  <c:v>59.844284000000002</c:v>
                </c:pt>
                <c:pt idx="1787">
                  <c:v>59.844298999999999</c:v>
                </c:pt>
                <c:pt idx="1788">
                  <c:v>59.844315000000002</c:v>
                </c:pt>
                <c:pt idx="1789">
                  <c:v>59.844287999999999</c:v>
                </c:pt>
                <c:pt idx="1790">
                  <c:v>59.844352999999998</c:v>
                </c:pt>
                <c:pt idx="1791">
                  <c:v>59.844363999999999</c:v>
                </c:pt>
                <c:pt idx="1792">
                  <c:v>59.844379000000004</c:v>
                </c:pt>
                <c:pt idx="1793">
                  <c:v>59.844357000000002</c:v>
                </c:pt>
                <c:pt idx="1794">
                  <c:v>59.844417999999997</c:v>
                </c:pt>
                <c:pt idx="1795">
                  <c:v>59.844428999999998</c:v>
                </c:pt>
                <c:pt idx="1796">
                  <c:v>59.844444000000003</c:v>
                </c:pt>
                <c:pt idx="1797">
                  <c:v>59.844420999999997</c:v>
                </c:pt>
                <c:pt idx="1798">
                  <c:v>59.844481999999999</c:v>
                </c:pt>
                <c:pt idx="1799">
                  <c:v>59.844498000000002</c:v>
                </c:pt>
                <c:pt idx="1800">
                  <c:v>59.844509000000002</c:v>
                </c:pt>
                <c:pt idx="1801">
                  <c:v>59.844486000000003</c:v>
                </c:pt>
                <c:pt idx="1802">
                  <c:v>59.844546999999999</c:v>
                </c:pt>
                <c:pt idx="1803">
                  <c:v>59.844558999999997</c:v>
                </c:pt>
                <c:pt idx="1804">
                  <c:v>59.844574000000001</c:v>
                </c:pt>
                <c:pt idx="1805">
                  <c:v>59.844551000000003</c:v>
                </c:pt>
                <c:pt idx="1806">
                  <c:v>59.844611999999998</c:v>
                </c:pt>
                <c:pt idx="1807">
                  <c:v>59.844624000000003</c:v>
                </c:pt>
                <c:pt idx="1808">
                  <c:v>59.844639000000001</c:v>
                </c:pt>
                <c:pt idx="1809">
                  <c:v>59.844616000000002</c:v>
                </c:pt>
                <c:pt idx="1810">
                  <c:v>59.844676999999997</c:v>
                </c:pt>
                <c:pt idx="1811">
                  <c:v>59.844687999999998</c:v>
                </c:pt>
                <c:pt idx="1812">
                  <c:v>59.844704</c:v>
                </c:pt>
                <c:pt idx="1813">
                  <c:v>59.844681000000001</c:v>
                </c:pt>
                <c:pt idx="1814">
                  <c:v>59.844741999999997</c:v>
                </c:pt>
                <c:pt idx="1815">
                  <c:v>59.844752999999997</c:v>
                </c:pt>
                <c:pt idx="1816">
                  <c:v>59.844768999999999</c:v>
                </c:pt>
                <c:pt idx="1817">
                  <c:v>59.844746000000001</c:v>
                </c:pt>
                <c:pt idx="1818">
                  <c:v>59.844807000000003</c:v>
                </c:pt>
                <c:pt idx="1819">
                  <c:v>59.844817999999997</c:v>
                </c:pt>
                <c:pt idx="1820">
                  <c:v>59.844833000000001</c:v>
                </c:pt>
                <c:pt idx="1821">
                  <c:v>59.844810000000003</c:v>
                </c:pt>
                <c:pt idx="1822">
                  <c:v>59.844872000000002</c:v>
                </c:pt>
                <c:pt idx="1823">
                  <c:v>59.844883000000003</c:v>
                </c:pt>
                <c:pt idx="1824">
                  <c:v>59.844898000000001</c:v>
                </c:pt>
                <c:pt idx="1825">
                  <c:v>59.844875000000002</c:v>
                </c:pt>
                <c:pt idx="1826">
                  <c:v>59.844935999999997</c:v>
                </c:pt>
                <c:pt idx="1827">
                  <c:v>59.844948000000002</c:v>
                </c:pt>
                <c:pt idx="1828">
                  <c:v>59.844963</c:v>
                </c:pt>
                <c:pt idx="1829">
                  <c:v>59.844935999999997</c:v>
                </c:pt>
                <c:pt idx="1830">
                  <c:v>59.844996999999999</c:v>
                </c:pt>
                <c:pt idx="1831">
                  <c:v>59.845013000000002</c:v>
                </c:pt>
                <c:pt idx="1832">
                  <c:v>59.845024000000002</c:v>
                </c:pt>
                <c:pt idx="1833">
                  <c:v>59.845001000000003</c:v>
                </c:pt>
                <c:pt idx="1834">
                  <c:v>59.845061999999999</c:v>
                </c:pt>
                <c:pt idx="1835">
                  <c:v>59.845078000000001</c:v>
                </c:pt>
                <c:pt idx="1836">
                  <c:v>59.845084999999997</c:v>
                </c:pt>
                <c:pt idx="1837">
                  <c:v>59.845066000000003</c:v>
                </c:pt>
                <c:pt idx="1838">
                  <c:v>59.845126999999998</c:v>
                </c:pt>
                <c:pt idx="1839">
                  <c:v>59.845134999999999</c:v>
                </c:pt>
                <c:pt idx="1840">
                  <c:v>59.845149999999997</c:v>
                </c:pt>
                <c:pt idx="1841">
                  <c:v>59.845126999999998</c:v>
                </c:pt>
                <c:pt idx="1842">
                  <c:v>59.845188</c:v>
                </c:pt>
                <c:pt idx="1843">
                  <c:v>59.845199999999998</c:v>
                </c:pt>
                <c:pt idx="1844">
                  <c:v>59.845210999999999</c:v>
                </c:pt>
                <c:pt idx="1845">
                  <c:v>59.845188</c:v>
                </c:pt>
                <c:pt idx="1846">
                  <c:v>59.845244999999998</c:v>
                </c:pt>
                <c:pt idx="1847">
                  <c:v>59.845256999999997</c:v>
                </c:pt>
                <c:pt idx="1848">
                  <c:v>59.845272000000001</c:v>
                </c:pt>
                <c:pt idx="1849">
                  <c:v>59.845244999999998</c:v>
                </c:pt>
                <c:pt idx="1850">
                  <c:v>59.845306000000001</c:v>
                </c:pt>
                <c:pt idx="1851">
                  <c:v>59.845322000000003</c:v>
                </c:pt>
                <c:pt idx="1852">
                  <c:v>59.845332999999997</c:v>
                </c:pt>
                <c:pt idx="1853">
                  <c:v>59.845309999999998</c:v>
                </c:pt>
                <c:pt idx="1854">
                  <c:v>59.845367000000003</c:v>
                </c:pt>
                <c:pt idx="1855">
                  <c:v>59.845382999999998</c:v>
                </c:pt>
                <c:pt idx="1856">
                  <c:v>59.845393999999999</c:v>
                </c:pt>
                <c:pt idx="1857">
                  <c:v>59.845371</c:v>
                </c:pt>
                <c:pt idx="1858">
                  <c:v>59.845427999999998</c:v>
                </c:pt>
                <c:pt idx="1859">
                  <c:v>59.845440000000004</c:v>
                </c:pt>
                <c:pt idx="1860">
                  <c:v>59.845455000000001</c:v>
                </c:pt>
                <c:pt idx="1861">
                  <c:v>59.845427999999998</c:v>
                </c:pt>
                <c:pt idx="1862">
                  <c:v>59.845489999999998</c:v>
                </c:pt>
                <c:pt idx="1863">
                  <c:v>59.845500999999999</c:v>
                </c:pt>
                <c:pt idx="1864">
                  <c:v>59.845516000000003</c:v>
                </c:pt>
                <c:pt idx="1865">
                  <c:v>59.845489999999998</c:v>
                </c:pt>
                <c:pt idx="1866">
                  <c:v>59.845551</c:v>
                </c:pt>
                <c:pt idx="1867">
                  <c:v>59.845562000000001</c:v>
                </c:pt>
                <c:pt idx="1868">
                  <c:v>59.845573000000002</c:v>
                </c:pt>
                <c:pt idx="1869">
                  <c:v>59.845551</c:v>
                </c:pt>
                <c:pt idx="1870">
                  <c:v>59.845607999999999</c:v>
                </c:pt>
                <c:pt idx="1871">
                  <c:v>59.845618999999999</c:v>
                </c:pt>
                <c:pt idx="1872">
                  <c:v>59.845633999999997</c:v>
                </c:pt>
                <c:pt idx="1873">
                  <c:v>59.845607999999999</c:v>
                </c:pt>
                <c:pt idx="1874">
                  <c:v>59.845669000000001</c:v>
                </c:pt>
                <c:pt idx="1875">
                  <c:v>59.845680000000002</c:v>
                </c:pt>
                <c:pt idx="1876">
                  <c:v>59.845692</c:v>
                </c:pt>
                <c:pt idx="1877">
                  <c:v>59.845664999999997</c:v>
                </c:pt>
                <c:pt idx="1878">
                  <c:v>59.845725999999999</c:v>
                </c:pt>
                <c:pt idx="1879">
                  <c:v>59.845737</c:v>
                </c:pt>
                <c:pt idx="1880">
                  <c:v>59.845753000000002</c:v>
                </c:pt>
                <c:pt idx="1881">
                  <c:v>59.845725999999999</c:v>
                </c:pt>
                <c:pt idx="1882">
                  <c:v>59.845782999999997</c:v>
                </c:pt>
                <c:pt idx="1883">
                  <c:v>59.845795000000003</c:v>
                </c:pt>
                <c:pt idx="1884">
                  <c:v>59.84581</c:v>
                </c:pt>
                <c:pt idx="1885">
                  <c:v>59.845782999999997</c:v>
                </c:pt>
                <c:pt idx="1886">
                  <c:v>59.845844</c:v>
                </c:pt>
                <c:pt idx="1887">
                  <c:v>59.845852000000001</c:v>
                </c:pt>
                <c:pt idx="1888">
                  <c:v>59.845866999999998</c:v>
                </c:pt>
                <c:pt idx="1889">
                  <c:v>59.845840000000003</c:v>
                </c:pt>
                <c:pt idx="1890">
                  <c:v>59.845900999999998</c:v>
                </c:pt>
                <c:pt idx="1891">
                  <c:v>59.845913000000003</c:v>
                </c:pt>
                <c:pt idx="1892">
                  <c:v>59.845923999999997</c:v>
                </c:pt>
                <c:pt idx="1893">
                  <c:v>59.845897999999998</c:v>
                </c:pt>
                <c:pt idx="1894">
                  <c:v>59.845959000000001</c:v>
                </c:pt>
                <c:pt idx="1895">
                  <c:v>59.845970000000001</c:v>
                </c:pt>
                <c:pt idx="1896">
                  <c:v>59.845981999999999</c:v>
                </c:pt>
                <c:pt idx="1897">
                  <c:v>59.845959000000001</c:v>
                </c:pt>
                <c:pt idx="1898">
                  <c:v>59.846015999999999</c:v>
                </c:pt>
                <c:pt idx="1899">
                  <c:v>59.846026999999999</c:v>
                </c:pt>
                <c:pt idx="1900">
                  <c:v>59.846038999999998</c:v>
                </c:pt>
                <c:pt idx="1901">
                  <c:v>59.846015999999999</c:v>
                </c:pt>
                <c:pt idx="1902">
                  <c:v>59.846072999999997</c:v>
                </c:pt>
                <c:pt idx="1903">
                  <c:v>59.846085000000002</c:v>
                </c:pt>
                <c:pt idx="1904">
                  <c:v>59.846096000000003</c:v>
                </c:pt>
                <c:pt idx="1905">
                  <c:v>59.846069</c:v>
                </c:pt>
                <c:pt idx="1906">
                  <c:v>59.846130000000002</c:v>
                </c:pt>
                <c:pt idx="1907">
                  <c:v>59.846142</c:v>
                </c:pt>
                <c:pt idx="1908">
                  <c:v>59.846153000000001</c:v>
                </c:pt>
                <c:pt idx="1909">
                  <c:v>59.846127000000003</c:v>
                </c:pt>
                <c:pt idx="1910">
                  <c:v>59.846187999999998</c:v>
                </c:pt>
                <c:pt idx="1911">
                  <c:v>59.846195000000002</c:v>
                </c:pt>
                <c:pt idx="1912">
                  <c:v>59.846209999999999</c:v>
                </c:pt>
                <c:pt idx="1913">
                  <c:v>59.846184000000001</c:v>
                </c:pt>
                <c:pt idx="1914">
                  <c:v>59.846240999999999</c:v>
                </c:pt>
                <c:pt idx="1915">
                  <c:v>59.846252</c:v>
                </c:pt>
                <c:pt idx="1916">
                  <c:v>59.846268000000002</c:v>
                </c:pt>
                <c:pt idx="1917">
                  <c:v>59.846240999999999</c:v>
                </c:pt>
                <c:pt idx="1918">
                  <c:v>59.846297999999997</c:v>
                </c:pt>
                <c:pt idx="1919">
                  <c:v>59.846310000000003</c:v>
                </c:pt>
                <c:pt idx="1920">
                  <c:v>59.846325</c:v>
                </c:pt>
                <c:pt idx="1921">
                  <c:v>59.846297999999997</c:v>
                </c:pt>
                <c:pt idx="1922">
                  <c:v>59.846355000000003</c:v>
                </c:pt>
                <c:pt idx="1923">
                  <c:v>59.846367000000001</c:v>
                </c:pt>
                <c:pt idx="1924">
                  <c:v>59.846378000000001</c:v>
                </c:pt>
                <c:pt idx="1925">
                  <c:v>59.846355000000003</c:v>
                </c:pt>
                <c:pt idx="1926">
                  <c:v>59.846412999999998</c:v>
                </c:pt>
                <c:pt idx="1927">
                  <c:v>59.846423999999999</c:v>
                </c:pt>
                <c:pt idx="1928">
                  <c:v>59.846435999999997</c:v>
                </c:pt>
                <c:pt idx="1929">
                  <c:v>59.846409000000001</c:v>
                </c:pt>
                <c:pt idx="1930">
                  <c:v>59.846469999999997</c:v>
                </c:pt>
                <c:pt idx="1931">
                  <c:v>59.846477999999998</c:v>
                </c:pt>
                <c:pt idx="1932">
                  <c:v>59.846493000000002</c:v>
                </c:pt>
                <c:pt idx="1933">
                  <c:v>59.846465999999999</c:v>
                </c:pt>
                <c:pt idx="1934">
                  <c:v>59.846522999999998</c:v>
                </c:pt>
                <c:pt idx="1935">
                  <c:v>59.846535000000003</c:v>
                </c:pt>
                <c:pt idx="1936">
                  <c:v>59.846550000000001</c:v>
                </c:pt>
                <c:pt idx="1937">
                  <c:v>59.846522999999998</c:v>
                </c:pt>
                <c:pt idx="1938">
                  <c:v>59.846581</c:v>
                </c:pt>
                <c:pt idx="1939">
                  <c:v>59.846592000000001</c:v>
                </c:pt>
                <c:pt idx="1940">
                  <c:v>59.846603000000002</c:v>
                </c:pt>
                <c:pt idx="1941">
                  <c:v>59.846577000000003</c:v>
                </c:pt>
                <c:pt idx="1942">
                  <c:v>59.846634000000002</c:v>
                </c:pt>
                <c:pt idx="1943">
                  <c:v>59.846645000000002</c:v>
                </c:pt>
                <c:pt idx="1944">
                  <c:v>59.846660999999997</c:v>
                </c:pt>
                <c:pt idx="1945">
                  <c:v>59.846634000000002</c:v>
                </c:pt>
                <c:pt idx="1946">
                  <c:v>59.846691</c:v>
                </c:pt>
                <c:pt idx="1947">
                  <c:v>59.846702999999998</c:v>
                </c:pt>
                <c:pt idx="1948">
                  <c:v>59.846713999999999</c:v>
                </c:pt>
                <c:pt idx="1949">
                  <c:v>59.846687000000003</c:v>
                </c:pt>
                <c:pt idx="1950">
                  <c:v>59.846747999999998</c:v>
                </c:pt>
                <c:pt idx="1951">
                  <c:v>59.846755999999999</c:v>
                </c:pt>
                <c:pt idx="1952">
                  <c:v>59.846770999999997</c:v>
                </c:pt>
                <c:pt idx="1953">
                  <c:v>59.846744999999999</c:v>
                </c:pt>
                <c:pt idx="1954">
                  <c:v>59.846801999999997</c:v>
                </c:pt>
                <c:pt idx="1955">
                  <c:v>59.846812999999997</c:v>
                </c:pt>
                <c:pt idx="1956">
                  <c:v>59.846825000000003</c:v>
                </c:pt>
                <c:pt idx="1957">
                  <c:v>59.846798</c:v>
                </c:pt>
                <c:pt idx="1958">
                  <c:v>59.846854999999998</c:v>
                </c:pt>
                <c:pt idx="1959">
                  <c:v>59.846867000000003</c:v>
                </c:pt>
                <c:pt idx="1960">
                  <c:v>59.846877999999997</c:v>
                </c:pt>
                <c:pt idx="1961">
                  <c:v>59.846854999999998</c:v>
                </c:pt>
                <c:pt idx="1962">
                  <c:v>59.846912000000003</c:v>
                </c:pt>
                <c:pt idx="1963">
                  <c:v>59.846919999999997</c:v>
                </c:pt>
                <c:pt idx="1964">
                  <c:v>59.846935000000002</c:v>
                </c:pt>
                <c:pt idx="1965">
                  <c:v>59.846908999999997</c:v>
                </c:pt>
                <c:pt idx="1966">
                  <c:v>59.846966000000002</c:v>
                </c:pt>
                <c:pt idx="1967">
                  <c:v>59.846972999999998</c:v>
                </c:pt>
                <c:pt idx="1968">
                  <c:v>59.846989000000001</c:v>
                </c:pt>
                <c:pt idx="1969">
                  <c:v>59.846961999999998</c:v>
                </c:pt>
                <c:pt idx="1970">
                  <c:v>59.847023</c:v>
                </c:pt>
                <c:pt idx="1971">
                  <c:v>59.847031000000001</c:v>
                </c:pt>
                <c:pt idx="1972">
                  <c:v>59.847042000000002</c:v>
                </c:pt>
                <c:pt idx="1973">
                  <c:v>59.847019000000003</c:v>
                </c:pt>
                <c:pt idx="1974">
                  <c:v>59.847076000000001</c:v>
                </c:pt>
                <c:pt idx="1975">
                  <c:v>59.847084000000002</c:v>
                </c:pt>
                <c:pt idx="1976">
                  <c:v>59.847095000000003</c:v>
                </c:pt>
                <c:pt idx="1977">
                  <c:v>59.847073000000002</c:v>
                </c:pt>
                <c:pt idx="1978">
                  <c:v>59.84713</c:v>
                </c:pt>
                <c:pt idx="1979">
                  <c:v>59.847136999999996</c:v>
                </c:pt>
                <c:pt idx="1980">
                  <c:v>59.847149000000002</c:v>
                </c:pt>
                <c:pt idx="1981">
                  <c:v>59.84713</c:v>
                </c:pt>
                <c:pt idx="1982">
                  <c:v>59.847186999999998</c:v>
                </c:pt>
                <c:pt idx="1983">
                  <c:v>59.847191000000002</c:v>
                </c:pt>
                <c:pt idx="1984">
                  <c:v>59.847202000000003</c:v>
                </c:pt>
                <c:pt idx="1985">
                  <c:v>59.847183000000001</c:v>
                </c:pt>
                <c:pt idx="1986">
                  <c:v>59.847237</c:v>
                </c:pt>
                <c:pt idx="1987">
                  <c:v>59.847248</c:v>
                </c:pt>
                <c:pt idx="1988">
                  <c:v>59.847256000000002</c:v>
                </c:pt>
                <c:pt idx="1989">
                  <c:v>59.847237</c:v>
                </c:pt>
                <c:pt idx="1990">
                  <c:v>59.847290000000001</c:v>
                </c:pt>
                <c:pt idx="1991">
                  <c:v>59.847301000000002</c:v>
                </c:pt>
                <c:pt idx="1992">
                  <c:v>59.847309000000003</c:v>
                </c:pt>
                <c:pt idx="1993">
                  <c:v>59.847285999999997</c:v>
                </c:pt>
                <c:pt idx="1994">
                  <c:v>59.847343000000002</c:v>
                </c:pt>
                <c:pt idx="1995">
                  <c:v>59.847355</c:v>
                </c:pt>
                <c:pt idx="1996">
                  <c:v>59.847366000000001</c:v>
                </c:pt>
                <c:pt idx="1997">
                  <c:v>59.847340000000003</c:v>
                </c:pt>
                <c:pt idx="1998">
                  <c:v>59.847397000000001</c:v>
                </c:pt>
                <c:pt idx="1999">
                  <c:v>59.847408000000001</c:v>
                </c:pt>
                <c:pt idx="2000">
                  <c:v>59.84742</c:v>
                </c:pt>
                <c:pt idx="2001">
                  <c:v>59.847392999999997</c:v>
                </c:pt>
                <c:pt idx="2002">
                  <c:v>59.847445999999998</c:v>
                </c:pt>
                <c:pt idx="2003">
                  <c:v>59.847458000000003</c:v>
                </c:pt>
                <c:pt idx="2004">
                  <c:v>59.847468999999997</c:v>
                </c:pt>
                <c:pt idx="2005">
                  <c:v>59.847445999999998</c:v>
                </c:pt>
                <c:pt idx="2006">
                  <c:v>59.847499999999997</c:v>
                </c:pt>
                <c:pt idx="2007">
                  <c:v>59.847510999999997</c:v>
                </c:pt>
                <c:pt idx="2008">
                  <c:v>59.847523000000002</c:v>
                </c:pt>
                <c:pt idx="2009">
                  <c:v>59.847496</c:v>
                </c:pt>
                <c:pt idx="2010">
                  <c:v>59.847552999999998</c:v>
                </c:pt>
                <c:pt idx="2011">
                  <c:v>59.847560999999999</c:v>
                </c:pt>
                <c:pt idx="2012">
                  <c:v>59.847572</c:v>
                </c:pt>
                <c:pt idx="2013">
                  <c:v>59.847546000000001</c:v>
                </c:pt>
                <c:pt idx="2014">
                  <c:v>59.847602999999999</c:v>
                </c:pt>
                <c:pt idx="2015">
                  <c:v>59.847614</c:v>
                </c:pt>
                <c:pt idx="2016">
                  <c:v>59.847625999999998</c:v>
                </c:pt>
                <c:pt idx="2017">
                  <c:v>59.847599000000002</c:v>
                </c:pt>
                <c:pt idx="2018">
                  <c:v>59.847651999999997</c:v>
                </c:pt>
                <c:pt idx="2019">
                  <c:v>59.847664000000002</c:v>
                </c:pt>
                <c:pt idx="2020">
                  <c:v>59.847675000000002</c:v>
                </c:pt>
                <c:pt idx="2021">
                  <c:v>59.847648999999997</c:v>
                </c:pt>
                <c:pt idx="2022">
                  <c:v>59.847709999999999</c:v>
                </c:pt>
                <c:pt idx="2023">
                  <c:v>59.847712999999999</c:v>
                </c:pt>
                <c:pt idx="2024">
                  <c:v>59.847724999999997</c:v>
                </c:pt>
                <c:pt idx="2025">
                  <c:v>59.847701999999998</c:v>
                </c:pt>
                <c:pt idx="2026">
                  <c:v>59.847759000000003</c:v>
                </c:pt>
                <c:pt idx="2027">
                  <c:v>59.847763</c:v>
                </c:pt>
                <c:pt idx="2028">
                  <c:v>59.847774999999999</c:v>
                </c:pt>
                <c:pt idx="2029">
                  <c:v>59.847754999999999</c:v>
                </c:pt>
                <c:pt idx="2030">
                  <c:v>59.847808999999998</c:v>
                </c:pt>
                <c:pt idx="2031">
                  <c:v>59.847816000000002</c:v>
                </c:pt>
                <c:pt idx="2032">
                  <c:v>59.847828</c:v>
                </c:pt>
                <c:pt idx="2033">
                  <c:v>59.847805000000001</c:v>
                </c:pt>
                <c:pt idx="2034">
                  <c:v>59.847858000000002</c:v>
                </c:pt>
                <c:pt idx="2035">
                  <c:v>59.84787</c:v>
                </c:pt>
                <c:pt idx="2036">
                  <c:v>59.847878000000001</c:v>
                </c:pt>
                <c:pt idx="2037">
                  <c:v>59.847855000000003</c:v>
                </c:pt>
                <c:pt idx="2038">
                  <c:v>59.847907999999997</c:v>
                </c:pt>
                <c:pt idx="2039">
                  <c:v>59.847918999999997</c:v>
                </c:pt>
                <c:pt idx="2040">
                  <c:v>59.847931000000003</c:v>
                </c:pt>
                <c:pt idx="2041">
                  <c:v>59.847904</c:v>
                </c:pt>
                <c:pt idx="2042">
                  <c:v>59.847957999999998</c:v>
                </c:pt>
                <c:pt idx="2043">
                  <c:v>59.847968999999999</c:v>
                </c:pt>
                <c:pt idx="2044">
                  <c:v>59.84798</c:v>
                </c:pt>
                <c:pt idx="2045">
                  <c:v>59.847954000000001</c:v>
                </c:pt>
                <c:pt idx="2046">
                  <c:v>59.848007000000003</c:v>
                </c:pt>
                <c:pt idx="2047">
                  <c:v>59.848019000000001</c:v>
                </c:pt>
                <c:pt idx="2048">
                  <c:v>59.848030000000001</c:v>
                </c:pt>
                <c:pt idx="2049">
                  <c:v>59.848002999999999</c:v>
                </c:pt>
                <c:pt idx="2050">
                  <c:v>59.848056999999997</c:v>
                </c:pt>
                <c:pt idx="2051">
                  <c:v>59.848067999999998</c:v>
                </c:pt>
                <c:pt idx="2052">
                  <c:v>59.848080000000003</c:v>
                </c:pt>
                <c:pt idx="2053">
                  <c:v>59.848053</c:v>
                </c:pt>
                <c:pt idx="2054">
                  <c:v>59.848106000000001</c:v>
                </c:pt>
                <c:pt idx="2055">
                  <c:v>59.848117999999999</c:v>
                </c:pt>
                <c:pt idx="2056">
                  <c:v>59.848129</c:v>
                </c:pt>
                <c:pt idx="2057">
                  <c:v>59.848106000000001</c:v>
                </c:pt>
                <c:pt idx="2058">
                  <c:v>59.84816</c:v>
                </c:pt>
                <c:pt idx="2059">
                  <c:v>59.848166999999997</c:v>
                </c:pt>
                <c:pt idx="2060">
                  <c:v>59.848179000000002</c:v>
                </c:pt>
                <c:pt idx="2061">
                  <c:v>59.848156000000003</c:v>
                </c:pt>
                <c:pt idx="2062">
                  <c:v>59.848208999999997</c:v>
                </c:pt>
                <c:pt idx="2063">
                  <c:v>59.848221000000002</c:v>
                </c:pt>
                <c:pt idx="2064">
                  <c:v>59.848227999999999</c:v>
                </c:pt>
                <c:pt idx="2065">
                  <c:v>59.848205999999998</c:v>
                </c:pt>
                <c:pt idx="2066">
                  <c:v>59.848258999999999</c:v>
                </c:pt>
                <c:pt idx="2067">
                  <c:v>59.848269999999999</c:v>
                </c:pt>
                <c:pt idx="2068">
                  <c:v>59.848281999999998</c:v>
                </c:pt>
                <c:pt idx="2069">
                  <c:v>59.848255000000002</c:v>
                </c:pt>
                <c:pt idx="2070">
                  <c:v>59.848309</c:v>
                </c:pt>
                <c:pt idx="2071">
                  <c:v>59.848320000000001</c:v>
                </c:pt>
                <c:pt idx="2072">
                  <c:v>59.848331000000002</c:v>
                </c:pt>
                <c:pt idx="2073">
                  <c:v>59.848305000000003</c:v>
                </c:pt>
                <c:pt idx="2074">
                  <c:v>59.848362000000002</c:v>
                </c:pt>
                <c:pt idx="2075">
                  <c:v>59.848370000000003</c:v>
                </c:pt>
                <c:pt idx="2076">
                  <c:v>59.848381000000003</c:v>
                </c:pt>
                <c:pt idx="2077">
                  <c:v>59.848357999999998</c:v>
                </c:pt>
                <c:pt idx="2078">
                  <c:v>59.848412000000003</c:v>
                </c:pt>
                <c:pt idx="2079">
                  <c:v>59.848419</c:v>
                </c:pt>
                <c:pt idx="2080">
                  <c:v>59.848430999999998</c:v>
                </c:pt>
                <c:pt idx="2081">
                  <c:v>59.848407999999999</c:v>
                </c:pt>
                <c:pt idx="2082">
                  <c:v>59.848461</c:v>
                </c:pt>
                <c:pt idx="2083">
                  <c:v>59.848472999999998</c:v>
                </c:pt>
                <c:pt idx="2084">
                  <c:v>59.848483999999999</c:v>
                </c:pt>
                <c:pt idx="2085">
                  <c:v>59.848457000000003</c:v>
                </c:pt>
                <c:pt idx="2086">
                  <c:v>59.848511000000002</c:v>
                </c:pt>
                <c:pt idx="2087">
                  <c:v>59.848522000000003</c:v>
                </c:pt>
                <c:pt idx="2088">
                  <c:v>59.848534000000001</c:v>
                </c:pt>
                <c:pt idx="2089">
                  <c:v>59.848511000000002</c:v>
                </c:pt>
                <c:pt idx="2090">
                  <c:v>59.848564000000003</c:v>
                </c:pt>
                <c:pt idx="2091">
                  <c:v>59.848571999999997</c:v>
                </c:pt>
                <c:pt idx="2092">
                  <c:v>59.848582999999998</c:v>
                </c:pt>
                <c:pt idx="2093">
                  <c:v>59.848559999999999</c:v>
                </c:pt>
                <c:pt idx="2094">
                  <c:v>59.848618000000002</c:v>
                </c:pt>
                <c:pt idx="2095">
                  <c:v>59.848624999999998</c:v>
                </c:pt>
                <c:pt idx="2096">
                  <c:v>59.848633</c:v>
                </c:pt>
                <c:pt idx="2097">
                  <c:v>59.848613999999998</c:v>
                </c:pt>
                <c:pt idx="2098">
                  <c:v>59.848666999999999</c:v>
                </c:pt>
                <c:pt idx="2099">
                  <c:v>59.848675</c:v>
                </c:pt>
                <c:pt idx="2100">
                  <c:v>59.848686000000001</c:v>
                </c:pt>
                <c:pt idx="2101">
                  <c:v>59.848663000000002</c:v>
                </c:pt>
                <c:pt idx="2102">
                  <c:v>59.848717000000001</c:v>
                </c:pt>
                <c:pt idx="2103">
                  <c:v>59.848728000000001</c:v>
                </c:pt>
                <c:pt idx="2104">
                  <c:v>59.848736000000002</c:v>
                </c:pt>
                <c:pt idx="2105">
                  <c:v>59.848712999999996</c:v>
                </c:pt>
                <c:pt idx="2106">
                  <c:v>59.848765999999998</c:v>
                </c:pt>
                <c:pt idx="2107">
                  <c:v>59.848778000000003</c:v>
                </c:pt>
                <c:pt idx="2108">
                  <c:v>59.848788999999996</c:v>
                </c:pt>
                <c:pt idx="2109">
                  <c:v>59.848762999999998</c:v>
                </c:pt>
                <c:pt idx="2110">
                  <c:v>59.848815999999999</c:v>
                </c:pt>
                <c:pt idx="2111">
                  <c:v>59.848827</c:v>
                </c:pt>
                <c:pt idx="2112">
                  <c:v>59.848838999999998</c:v>
                </c:pt>
                <c:pt idx="2113">
                  <c:v>59.848812000000002</c:v>
                </c:pt>
                <c:pt idx="2114">
                  <c:v>59.848866000000001</c:v>
                </c:pt>
                <c:pt idx="2115">
                  <c:v>59.848877000000002</c:v>
                </c:pt>
                <c:pt idx="2116">
                  <c:v>59.848888000000002</c:v>
                </c:pt>
                <c:pt idx="2117">
                  <c:v>59.848861999999997</c:v>
                </c:pt>
                <c:pt idx="2118">
                  <c:v>59.848914999999998</c:v>
                </c:pt>
                <c:pt idx="2119">
                  <c:v>59.848927000000003</c:v>
                </c:pt>
                <c:pt idx="2120">
                  <c:v>59.848937999999997</c:v>
                </c:pt>
                <c:pt idx="2121">
                  <c:v>59.848911000000001</c:v>
                </c:pt>
                <c:pt idx="2122">
                  <c:v>59.848968999999997</c:v>
                </c:pt>
                <c:pt idx="2123">
                  <c:v>59.848976</c:v>
                </c:pt>
                <c:pt idx="2124">
                  <c:v>59.848987999999999</c:v>
                </c:pt>
                <c:pt idx="2125">
                  <c:v>59.848965</c:v>
                </c:pt>
                <c:pt idx="2126">
                  <c:v>59.849018000000001</c:v>
                </c:pt>
                <c:pt idx="2127">
                  <c:v>59.849026000000002</c:v>
                </c:pt>
                <c:pt idx="2128">
                  <c:v>59.849037000000003</c:v>
                </c:pt>
                <c:pt idx="2129">
                  <c:v>59.849018000000001</c:v>
                </c:pt>
                <c:pt idx="2130">
                  <c:v>59.849072</c:v>
                </c:pt>
                <c:pt idx="2131">
                  <c:v>59.849079000000003</c:v>
                </c:pt>
                <c:pt idx="2132">
                  <c:v>59.849086999999997</c:v>
                </c:pt>
                <c:pt idx="2133">
                  <c:v>59.849068000000003</c:v>
                </c:pt>
                <c:pt idx="2134">
                  <c:v>59.849120999999997</c:v>
                </c:pt>
                <c:pt idx="2135">
                  <c:v>59.849128999999998</c:v>
                </c:pt>
                <c:pt idx="2136">
                  <c:v>59.849136000000001</c:v>
                </c:pt>
                <c:pt idx="2137">
                  <c:v>59.849117</c:v>
                </c:pt>
                <c:pt idx="2138">
                  <c:v>59.849170999999998</c:v>
                </c:pt>
                <c:pt idx="2139">
                  <c:v>59.849178000000002</c:v>
                </c:pt>
                <c:pt idx="2140">
                  <c:v>59.84919</c:v>
                </c:pt>
                <c:pt idx="2141">
                  <c:v>59.849167000000001</c:v>
                </c:pt>
                <c:pt idx="2142">
                  <c:v>59.849220000000003</c:v>
                </c:pt>
                <c:pt idx="2143">
                  <c:v>59.849227999999997</c:v>
                </c:pt>
                <c:pt idx="2144">
                  <c:v>59.849238999999997</c:v>
                </c:pt>
                <c:pt idx="2145">
                  <c:v>59.849215999999998</c:v>
                </c:pt>
                <c:pt idx="2146">
                  <c:v>59.849269999999997</c:v>
                </c:pt>
                <c:pt idx="2147">
                  <c:v>59.849277000000001</c:v>
                </c:pt>
                <c:pt idx="2148">
                  <c:v>59.849288999999999</c:v>
                </c:pt>
                <c:pt idx="2149">
                  <c:v>59.849266</c:v>
                </c:pt>
                <c:pt idx="2150">
                  <c:v>59.849316000000002</c:v>
                </c:pt>
                <c:pt idx="2151">
                  <c:v>59.849327000000002</c:v>
                </c:pt>
                <c:pt idx="2152">
                  <c:v>59.849339000000001</c:v>
                </c:pt>
                <c:pt idx="2153">
                  <c:v>59.849316000000002</c:v>
                </c:pt>
                <c:pt idx="2154">
                  <c:v>59.849364999999999</c:v>
                </c:pt>
                <c:pt idx="2155">
                  <c:v>59.849376999999997</c:v>
                </c:pt>
                <c:pt idx="2156">
                  <c:v>59.849387999999998</c:v>
                </c:pt>
                <c:pt idx="2157">
                  <c:v>59.849364999999999</c:v>
                </c:pt>
                <c:pt idx="2158">
                  <c:v>59.849418999999997</c:v>
                </c:pt>
                <c:pt idx="2159">
                  <c:v>59.849426000000001</c:v>
                </c:pt>
                <c:pt idx="2160">
                  <c:v>59.849437999999999</c:v>
                </c:pt>
                <c:pt idx="2161">
                  <c:v>59.849415</c:v>
                </c:pt>
                <c:pt idx="2162">
                  <c:v>59.849468000000002</c:v>
                </c:pt>
                <c:pt idx="2163">
                  <c:v>59.849476000000003</c:v>
                </c:pt>
                <c:pt idx="2164">
                  <c:v>59.849482999999999</c:v>
                </c:pt>
                <c:pt idx="2165">
                  <c:v>59.849463999999998</c:v>
                </c:pt>
                <c:pt idx="2166">
                  <c:v>59.849518000000003</c:v>
                </c:pt>
                <c:pt idx="2167">
                  <c:v>59.849525</c:v>
                </c:pt>
                <c:pt idx="2168">
                  <c:v>59.849536999999998</c:v>
                </c:pt>
                <c:pt idx="2169">
                  <c:v>59.849513999999999</c:v>
                </c:pt>
                <c:pt idx="2170">
                  <c:v>59.849567</c:v>
                </c:pt>
                <c:pt idx="2171">
                  <c:v>59.849575000000002</c:v>
                </c:pt>
                <c:pt idx="2172">
                  <c:v>59.849586000000002</c:v>
                </c:pt>
                <c:pt idx="2173">
                  <c:v>59.849564000000001</c:v>
                </c:pt>
                <c:pt idx="2174">
                  <c:v>59.849617000000002</c:v>
                </c:pt>
                <c:pt idx="2175">
                  <c:v>59.849625000000003</c:v>
                </c:pt>
                <c:pt idx="2176">
                  <c:v>59.849635999999997</c:v>
                </c:pt>
                <c:pt idx="2177">
                  <c:v>59.849612999999998</c:v>
                </c:pt>
                <c:pt idx="2178">
                  <c:v>59.849663</c:v>
                </c:pt>
                <c:pt idx="2179">
                  <c:v>59.849674</c:v>
                </c:pt>
                <c:pt idx="2180">
                  <c:v>59.849685999999998</c:v>
                </c:pt>
                <c:pt idx="2181">
                  <c:v>59.849663</c:v>
                </c:pt>
                <c:pt idx="2182">
                  <c:v>59.849711999999997</c:v>
                </c:pt>
                <c:pt idx="2183">
                  <c:v>59.849724000000002</c:v>
                </c:pt>
                <c:pt idx="2184">
                  <c:v>59.849735000000003</c:v>
                </c:pt>
                <c:pt idx="2185">
                  <c:v>59.849711999999997</c:v>
                </c:pt>
                <c:pt idx="2186">
                  <c:v>59.849766000000002</c:v>
                </c:pt>
                <c:pt idx="2187">
                  <c:v>59.849772999999999</c:v>
                </c:pt>
                <c:pt idx="2188">
                  <c:v>59.849784999999997</c:v>
                </c:pt>
                <c:pt idx="2189">
                  <c:v>59.849766000000002</c:v>
                </c:pt>
                <c:pt idx="2190">
                  <c:v>59.849815</c:v>
                </c:pt>
                <c:pt idx="2191">
                  <c:v>59.849823000000001</c:v>
                </c:pt>
                <c:pt idx="2192">
                  <c:v>59.849834000000001</c:v>
                </c:pt>
                <c:pt idx="2193">
                  <c:v>59.849815</c:v>
                </c:pt>
                <c:pt idx="2194">
                  <c:v>59.849865000000001</c:v>
                </c:pt>
                <c:pt idx="2195">
                  <c:v>59.849876000000002</c:v>
                </c:pt>
                <c:pt idx="2196">
                  <c:v>59.849884000000003</c:v>
                </c:pt>
                <c:pt idx="2197">
                  <c:v>59.849865000000001</c:v>
                </c:pt>
                <c:pt idx="2198">
                  <c:v>59.849915000000003</c:v>
                </c:pt>
                <c:pt idx="2199">
                  <c:v>59.849926000000004</c:v>
                </c:pt>
                <c:pt idx="2200">
                  <c:v>59.849936999999997</c:v>
                </c:pt>
                <c:pt idx="2201">
                  <c:v>59.849915000000003</c:v>
                </c:pt>
                <c:pt idx="2202">
                  <c:v>59.849964</c:v>
                </c:pt>
                <c:pt idx="2203">
                  <c:v>59.849975999999998</c:v>
                </c:pt>
                <c:pt idx="2204">
                  <c:v>59.849986999999999</c:v>
                </c:pt>
                <c:pt idx="2205">
                  <c:v>59.849964</c:v>
                </c:pt>
                <c:pt idx="2206">
                  <c:v>59.850014000000002</c:v>
                </c:pt>
                <c:pt idx="2207">
                  <c:v>59.850025000000002</c:v>
                </c:pt>
                <c:pt idx="2208">
                  <c:v>59.850037</c:v>
                </c:pt>
                <c:pt idx="2209">
                  <c:v>59.850014000000002</c:v>
                </c:pt>
                <c:pt idx="2210">
                  <c:v>59.850062999999999</c:v>
                </c:pt>
                <c:pt idx="2211">
                  <c:v>59.850074999999997</c:v>
                </c:pt>
                <c:pt idx="2212">
                  <c:v>59.850085999999997</c:v>
                </c:pt>
                <c:pt idx="2213">
                  <c:v>59.850062999999999</c:v>
                </c:pt>
                <c:pt idx="2214">
                  <c:v>59.850113</c:v>
                </c:pt>
                <c:pt idx="2215">
                  <c:v>59.850124000000001</c:v>
                </c:pt>
                <c:pt idx="2216">
                  <c:v>59.850135999999999</c:v>
                </c:pt>
                <c:pt idx="2217">
                  <c:v>59.850113</c:v>
                </c:pt>
                <c:pt idx="2218">
                  <c:v>59.850166000000002</c:v>
                </c:pt>
                <c:pt idx="2219">
                  <c:v>59.850174000000003</c:v>
                </c:pt>
                <c:pt idx="2220">
                  <c:v>59.850185000000003</c:v>
                </c:pt>
                <c:pt idx="2221">
                  <c:v>59.850166000000002</c:v>
                </c:pt>
                <c:pt idx="2222">
                  <c:v>59.85022</c:v>
                </c:pt>
                <c:pt idx="2223">
                  <c:v>59.850226999999997</c:v>
                </c:pt>
                <c:pt idx="2224">
                  <c:v>59.850234999999998</c:v>
                </c:pt>
                <c:pt idx="2225">
                  <c:v>59.850216000000003</c:v>
                </c:pt>
                <c:pt idx="2226">
                  <c:v>59.850268999999997</c:v>
                </c:pt>
                <c:pt idx="2227">
                  <c:v>59.850276999999998</c:v>
                </c:pt>
                <c:pt idx="2228">
                  <c:v>59.850285</c:v>
                </c:pt>
                <c:pt idx="2229">
                  <c:v>59.850265999999998</c:v>
                </c:pt>
                <c:pt idx="2230">
                  <c:v>59.850318999999999</c:v>
                </c:pt>
                <c:pt idx="2231">
                  <c:v>59.850327</c:v>
                </c:pt>
                <c:pt idx="2232">
                  <c:v>59.850341999999998</c:v>
                </c:pt>
                <c:pt idx="2233">
                  <c:v>59.850315000000002</c:v>
                </c:pt>
                <c:pt idx="2234">
                  <c:v>59.850368000000003</c:v>
                </c:pt>
                <c:pt idx="2235">
                  <c:v>59.850380000000001</c:v>
                </c:pt>
                <c:pt idx="2236">
                  <c:v>59.850391000000002</c:v>
                </c:pt>
                <c:pt idx="2237">
                  <c:v>59.850368000000003</c:v>
                </c:pt>
                <c:pt idx="2238">
                  <c:v>59.850417999999998</c:v>
                </c:pt>
                <c:pt idx="2239">
                  <c:v>59.850430000000003</c:v>
                </c:pt>
                <c:pt idx="2240">
                  <c:v>59.850441000000004</c:v>
                </c:pt>
                <c:pt idx="2241">
                  <c:v>59.850417999999998</c:v>
                </c:pt>
                <c:pt idx="2242">
                  <c:v>59.850470999999999</c:v>
                </c:pt>
                <c:pt idx="2243">
                  <c:v>59.850479</c:v>
                </c:pt>
                <c:pt idx="2244">
                  <c:v>59.850490999999998</c:v>
                </c:pt>
                <c:pt idx="2245">
                  <c:v>59.850467999999999</c:v>
                </c:pt>
                <c:pt idx="2246">
                  <c:v>59.850521000000001</c:v>
                </c:pt>
                <c:pt idx="2247">
                  <c:v>59.850529000000002</c:v>
                </c:pt>
                <c:pt idx="2248">
                  <c:v>59.850540000000002</c:v>
                </c:pt>
                <c:pt idx="2249">
                  <c:v>59.850517000000004</c:v>
                </c:pt>
                <c:pt idx="2250">
                  <c:v>59.850571000000002</c:v>
                </c:pt>
                <c:pt idx="2251">
                  <c:v>59.850577999999999</c:v>
                </c:pt>
                <c:pt idx="2252">
                  <c:v>59.850594000000001</c:v>
                </c:pt>
                <c:pt idx="2253">
                  <c:v>59.850571000000002</c:v>
                </c:pt>
                <c:pt idx="2254">
                  <c:v>59.850624000000003</c:v>
                </c:pt>
                <c:pt idx="2255">
                  <c:v>59.850628</c:v>
                </c:pt>
                <c:pt idx="2256">
                  <c:v>59.850642999999998</c:v>
                </c:pt>
                <c:pt idx="2257">
                  <c:v>59.850624000000003</c:v>
                </c:pt>
                <c:pt idx="2258">
                  <c:v>59.850673999999998</c:v>
                </c:pt>
                <c:pt idx="2259">
                  <c:v>59.850684999999999</c:v>
                </c:pt>
                <c:pt idx="2260">
                  <c:v>59.850693</c:v>
                </c:pt>
                <c:pt idx="2261">
                  <c:v>59.850673999999998</c:v>
                </c:pt>
                <c:pt idx="2262">
                  <c:v>59.850723000000002</c:v>
                </c:pt>
                <c:pt idx="2263">
                  <c:v>59.850735</c:v>
                </c:pt>
                <c:pt idx="2264">
                  <c:v>59.850741999999997</c:v>
                </c:pt>
                <c:pt idx="2265">
                  <c:v>59.850723000000002</c:v>
                </c:pt>
                <c:pt idx="2266">
                  <c:v>59.850772999999997</c:v>
                </c:pt>
                <c:pt idx="2267">
                  <c:v>59.850783999999997</c:v>
                </c:pt>
                <c:pt idx="2268">
                  <c:v>59.850796000000003</c:v>
                </c:pt>
                <c:pt idx="2269">
                  <c:v>59.850772999999997</c:v>
                </c:pt>
                <c:pt idx="2270">
                  <c:v>59.850825999999998</c:v>
                </c:pt>
                <c:pt idx="2271">
                  <c:v>59.850833999999999</c:v>
                </c:pt>
                <c:pt idx="2272">
                  <c:v>59.850845</c:v>
                </c:pt>
                <c:pt idx="2273">
                  <c:v>59.850822000000001</c:v>
                </c:pt>
                <c:pt idx="2274">
                  <c:v>59.850876</c:v>
                </c:pt>
                <c:pt idx="2275">
                  <c:v>59.850883000000003</c:v>
                </c:pt>
                <c:pt idx="2276">
                  <c:v>59.850895000000001</c:v>
                </c:pt>
                <c:pt idx="2277">
                  <c:v>59.850872000000003</c:v>
                </c:pt>
                <c:pt idx="2278">
                  <c:v>59.850924999999997</c:v>
                </c:pt>
                <c:pt idx="2279">
                  <c:v>59.850937000000002</c:v>
                </c:pt>
                <c:pt idx="2280">
                  <c:v>59.850948000000002</c:v>
                </c:pt>
                <c:pt idx="2281">
                  <c:v>59.850921999999997</c:v>
                </c:pt>
                <c:pt idx="2282">
                  <c:v>59.850974999999998</c:v>
                </c:pt>
                <c:pt idx="2283">
                  <c:v>59.850985999999999</c:v>
                </c:pt>
                <c:pt idx="2284">
                  <c:v>59.850997999999997</c:v>
                </c:pt>
                <c:pt idx="2285">
                  <c:v>59.850974999999998</c:v>
                </c:pt>
                <c:pt idx="2286">
                  <c:v>59.851027999999999</c:v>
                </c:pt>
                <c:pt idx="2287">
                  <c:v>59.851036000000001</c:v>
                </c:pt>
                <c:pt idx="2288">
                  <c:v>59.851047999999999</c:v>
                </c:pt>
                <c:pt idx="2289">
                  <c:v>59.851027999999999</c:v>
                </c:pt>
                <c:pt idx="2290">
                  <c:v>59.851078000000001</c:v>
                </c:pt>
                <c:pt idx="2291">
                  <c:v>59.851086000000002</c:v>
                </c:pt>
                <c:pt idx="2292">
                  <c:v>59.851097000000003</c:v>
                </c:pt>
                <c:pt idx="2293">
                  <c:v>59.851078000000001</c:v>
                </c:pt>
                <c:pt idx="2294">
                  <c:v>59.851128000000003</c:v>
                </c:pt>
                <c:pt idx="2295">
                  <c:v>59.851139000000003</c:v>
                </c:pt>
                <c:pt idx="2296">
                  <c:v>59.851146999999997</c:v>
                </c:pt>
                <c:pt idx="2297">
                  <c:v>59.851128000000003</c:v>
                </c:pt>
                <c:pt idx="2298">
                  <c:v>59.851177</c:v>
                </c:pt>
                <c:pt idx="2299">
                  <c:v>59.851188999999998</c:v>
                </c:pt>
                <c:pt idx="2300">
                  <c:v>59.851196000000002</c:v>
                </c:pt>
                <c:pt idx="2301">
                  <c:v>59.851177</c:v>
                </c:pt>
                <c:pt idx="2302">
                  <c:v>59.851227000000002</c:v>
                </c:pt>
                <c:pt idx="2303">
                  <c:v>59.851238000000002</c:v>
                </c:pt>
                <c:pt idx="2304">
                  <c:v>59.85125</c:v>
                </c:pt>
                <c:pt idx="2305">
                  <c:v>59.851227000000002</c:v>
                </c:pt>
                <c:pt idx="2306">
                  <c:v>59.851275999999999</c:v>
                </c:pt>
                <c:pt idx="2307">
                  <c:v>59.851287999999997</c:v>
                </c:pt>
                <c:pt idx="2308">
                  <c:v>59.851298999999997</c:v>
                </c:pt>
                <c:pt idx="2309">
                  <c:v>59.851275999999999</c:v>
                </c:pt>
                <c:pt idx="2310">
                  <c:v>59.851326</c:v>
                </c:pt>
                <c:pt idx="2311">
                  <c:v>59.851337000000001</c:v>
                </c:pt>
                <c:pt idx="2312">
                  <c:v>59.851348999999999</c:v>
                </c:pt>
                <c:pt idx="2313">
                  <c:v>59.851326</c:v>
                </c:pt>
                <c:pt idx="2314">
                  <c:v>59.851376000000002</c:v>
                </c:pt>
                <c:pt idx="2315">
                  <c:v>59.851387000000003</c:v>
                </c:pt>
                <c:pt idx="2316">
                  <c:v>59.851398000000003</c:v>
                </c:pt>
                <c:pt idx="2317">
                  <c:v>59.851376000000002</c:v>
                </c:pt>
                <c:pt idx="2318">
                  <c:v>59.851424999999999</c:v>
                </c:pt>
                <c:pt idx="2319">
                  <c:v>59.851436999999997</c:v>
                </c:pt>
                <c:pt idx="2320">
                  <c:v>59.851447999999998</c:v>
                </c:pt>
                <c:pt idx="2321">
                  <c:v>59.851424999999999</c:v>
                </c:pt>
                <c:pt idx="2322">
                  <c:v>59.851478999999998</c:v>
                </c:pt>
                <c:pt idx="2323">
                  <c:v>59.851486000000001</c:v>
                </c:pt>
                <c:pt idx="2324">
                  <c:v>59.851497999999999</c:v>
                </c:pt>
                <c:pt idx="2325">
                  <c:v>59.851478999999998</c:v>
                </c:pt>
                <c:pt idx="2326">
                  <c:v>59.851528000000002</c:v>
                </c:pt>
                <c:pt idx="2327">
                  <c:v>59.85154</c:v>
                </c:pt>
                <c:pt idx="2328">
                  <c:v>59.851546999999997</c:v>
                </c:pt>
                <c:pt idx="2329">
                  <c:v>59.851528000000002</c:v>
                </c:pt>
                <c:pt idx="2330">
                  <c:v>59.851578000000003</c:v>
                </c:pt>
                <c:pt idx="2331">
                  <c:v>59.851588999999997</c:v>
                </c:pt>
                <c:pt idx="2332">
                  <c:v>59.851601000000002</c:v>
                </c:pt>
                <c:pt idx="2333">
                  <c:v>59.851578000000003</c:v>
                </c:pt>
                <c:pt idx="2334">
                  <c:v>59.851627000000001</c:v>
                </c:pt>
                <c:pt idx="2335">
                  <c:v>59.851638999999999</c:v>
                </c:pt>
                <c:pt idx="2336">
                  <c:v>59.851649999999999</c:v>
                </c:pt>
                <c:pt idx="2337">
                  <c:v>59.851627000000001</c:v>
                </c:pt>
                <c:pt idx="2338">
                  <c:v>59.851677000000002</c:v>
                </c:pt>
                <c:pt idx="2339">
                  <c:v>59.851688000000003</c:v>
                </c:pt>
                <c:pt idx="2340">
                  <c:v>59.851700000000001</c:v>
                </c:pt>
                <c:pt idx="2341">
                  <c:v>59.851677000000002</c:v>
                </c:pt>
                <c:pt idx="2342">
                  <c:v>59.851726999999997</c:v>
                </c:pt>
                <c:pt idx="2343">
                  <c:v>59.851737999999997</c:v>
                </c:pt>
                <c:pt idx="2344">
                  <c:v>59.851748999999998</c:v>
                </c:pt>
                <c:pt idx="2345">
                  <c:v>59.851726999999997</c:v>
                </c:pt>
                <c:pt idx="2346">
                  <c:v>59.851779999999998</c:v>
                </c:pt>
                <c:pt idx="2347">
                  <c:v>59.851787999999999</c:v>
                </c:pt>
                <c:pt idx="2348">
                  <c:v>59.851799</c:v>
                </c:pt>
                <c:pt idx="2349">
                  <c:v>59.851776000000001</c:v>
                </c:pt>
                <c:pt idx="2350">
                  <c:v>59.85183</c:v>
                </c:pt>
                <c:pt idx="2351">
                  <c:v>59.851837000000003</c:v>
                </c:pt>
                <c:pt idx="2352">
                  <c:v>59.851849000000001</c:v>
                </c:pt>
                <c:pt idx="2353">
                  <c:v>59.85183</c:v>
                </c:pt>
                <c:pt idx="2354">
                  <c:v>59.851878999999997</c:v>
                </c:pt>
                <c:pt idx="2355">
                  <c:v>59.851886999999998</c:v>
                </c:pt>
                <c:pt idx="2356">
                  <c:v>59.851897999999998</c:v>
                </c:pt>
                <c:pt idx="2357">
                  <c:v>59.851878999999997</c:v>
                </c:pt>
                <c:pt idx="2358">
                  <c:v>59.851928999999998</c:v>
                </c:pt>
                <c:pt idx="2359">
                  <c:v>59.851939999999999</c:v>
                </c:pt>
                <c:pt idx="2360">
                  <c:v>59.851948</c:v>
                </c:pt>
                <c:pt idx="2361">
                  <c:v>59.851928999999998</c:v>
                </c:pt>
                <c:pt idx="2362">
                  <c:v>59.851978000000003</c:v>
                </c:pt>
                <c:pt idx="2363">
                  <c:v>59.851990000000001</c:v>
                </c:pt>
                <c:pt idx="2364">
                  <c:v>59.851996999999997</c:v>
                </c:pt>
                <c:pt idx="2365">
                  <c:v>59.851978000000003</c:v>
                </c:pt>
                <c:pt idx="2366">
                  <c:v>59.852027999999997</c:v>
                </c:pt>
                <c:pt idx="2367">
                  <c:v>59.852038999999998</c:v>
                </c:pt>
                <c:pt idx="2368">
                  <c:v>59.852051000000003</c:v>
                </c:pt>
                <c:pt idx="2369">
                  <c:v>59.852032000000001</c:v>
                </c:pt>
                <c:pt idx="2370">
                  <c:v>59.852077000000001</c:v>
                </c:pt>
                <c:pt idx="2371">
                  <c:v>59.852088999999999</c:v>
                </c:pt>
                <c:pt idx="2372">
                  <c:v>59.8521</c:v>
                </c:pt>
                <c:pt idx="2373">
                  <c:v>59.852077000000001</c:v>
                </c:pt>
                <c:pt idx="2374">
                  <c:v>59.852127000000003</c:v>
                </c:pt>
                <c:pt idx="2375">
                  <c:v>59.852139000000001</c:v>
                </c:pt>
                <c:pt idx="2376">
                  <c:v>59.852150000000002</c:v>
                </c:pt>
                <c:pt idx="2377">
                  <c:v>59.852131</c:v>
                </c:pt>
                <c:pt idx="2378">
                  <c:v>59.852179999999997</c:v>
                </c:pt>
                <c:pt idx="2379">
                  <c:v>59.852187999999998</c:v>
                </c:pt>
                <c:pt idx="2380">
                  <c:v>59.852200000000003</c:v>
                </c:pt>
                <c:pt idx="2381">
                  <c:v>59.852179999999997</c:v>
                </c:pt>
                <c:pt idx="2382">
                  <c:v>59.852229999999999</c:v>
                </c:pt>
                <c:pt idx="2383">
                  <c:v>59.852238</c:v>
                </c:pt>
                <c:pt idx="2384">
                  <c:v>59.852249</c:v>
                </c:pt>
                <c:pt idx="2385">
                  <c:v>59.852229999999999</c:v>
                </c:pt>
                <c:pt idx="2386">
                  <c:v>59.852283</c:v>
                </c:pt>
                <c:pt idx="2387">
                  <c:v>59.852286999999997</c:v>
                </c:pt>
                <c:pt idx="2388">
                  <c:v>59.852299000000002</c:v>
                </c:pt>
                <c:pt idx="2389">
                  <c:v>59.852283</c:v>
                </c:pt>
                <c:pt idx="2390">
                  <c:v>59.852333000000002</c:v>
                </c:pt>
                <c:pt idx="2391">
                  <c:v>59.852341000000003</c:v>
                </c:pt>
                <c:pt idx="2392">
                  <c:v>59.852352000000003</c:v>
                </c:pt>
                <c:pt idx="2393">
                  <c:v>59.852333000000002</c:v>
                </c:pt>
                <c:pt idx="2394">
                  <c:v>59.852383000000003</c:v>
                </c:pt>
                <c:pt idx="2395">
                  <c:v>59.852393999999997</c:v>
                </c:pt>
                <c:pt idx="2396">
                  <c:v>59.852401999999998</c:v>
                </c:pt>
                <c:pt idx="2397">
                  <c:v>59.852383000000003</c:v>
                </c:pt>
                <c:pt idx="2398">
                  <c:v>59.852432</c:v>
                </c:pt>
                <c:pt idx="2399">
                  <c:v>59.852440000000001</c:v>
                </c:pt>
                <c:pt idx="2400">
                  <c:v>59.852454999999999</c:v>
                </c:pt>
                <c:pt idx="2401">
                  <c:v>59.852432</c:v>
                </c:pt>
                <c:pt idx="2402">
                  <c:v>59.852482000000002</c:v>
                </c:pt>
                <c:pt idx="2403">
                  <c:v>59.852488999999998</c:v>
                </c:pt>
                <c:pt idx="2404">
                  <c:v>59.852505000000001</c:v>
                </c:pt>
                <c:pt idx="2405">
                  <c:v>59.852482000000002</c:v>
                </c:pt>
                <c:pt idx="2406">
                  <c:v>59.852530999999999</c:v>
                </c:pt>
                <c:pt idx="2407">
                  <c:v>59.852539</c:v>
                </c:pt>
                <c:pt idx="2408">
                  <c:v>59.852550999999998</c:v>
                </c:pt>
                <c:pt idx="2409">
                  <c:v>59.852530999999999</c:v>
                </c:pt>
                <c:pt idx="2410">
                  <c:v>59.852581000000001</c:v>
                </c:pt>
                <c:pt idx="2411">
                  <c:v>59.852589000000002</c:v>
                </c:pt>
                <c:pt idx="2412">
                  <c:v>59.852600000000002</c:v>
                </c:pt>
                <c:pt idx="2413">
                  <c:v>59.852581000000001</c:v>
                </c:pt>
                <c:pt idx="2414">
                  <c:v>59.852631000000002</c:v>
                </c:pt>
                <c:pt idx="2415">
                  <c:v>59.852637999999999</c:v>
                </c:pt>
                <c:pt idx="2416">
                  <c:v>59.852649999999997</c:v>
                </c:pt>
                <c:pt idx="2417">
                  <c:v>59.852631000000002</c:v>
                </c:pt>
                <c:pt idx="2418">
                  <c:v>59.852679999999999</c:v>
                </c:pt>
                <c:pt idx="2419">
                  <c:v>59.852688000000001</c:v>
                </c:pt>
                <c:pt idx="2420">
                  <c:v>59.852699000000001</c:v>
                </c:pt>
                <c:pt idx="2421">
                  <c:v>59.852679999999999</c:v>
                </c:pt>
                <c:pt idx="2422">
                  <c:v>59.852730000000001</c:v>
                </c:pt>
                <c:pt idx="2423">
                  <c:v>59.852741000000002</c:v>
                </c:pt>
                <c:pt idx="2424">
                  <c:v>59.852749000000003</c:v>
                </c:pt>
                <c:pt idx="2425">
                  <c:v>59.852730000000001</c:v>
                </c:pt>
                <c:pt idx="2426">
                  <c:v>59.852778999999998</c:v>
                </c:pt>
                <c:pt idx="2427">
                  <c:v>59.852791000000003</c:v>
                </c:pt>
                <c:pt idx="2428">
                  <c:v>59.852798</c:v>
                </c:pt>
                <c:pt idx="2429">
                  <c:v>59.852778999999998</c:v>
                </c:pt>
                <c:pt idx="2430">
                  <c:v>59.852829</c:v>
                </c:pt>
                <c:pt idx="2431">
                  <c:v>59.852837000000001</c:v>
                </c:pt>
                <c:pt idx="2432">
                  <c:v>59.852848000000002</c:v>
                </c:pt>
                <c:pt idx="2433">
                  <c:v>59.852829</c:v>
                </c:pt>
                <c:pt idx="2434">
                  <c:v>59.852879000000001</c:v>
                </c:pt>
                <c:pt idx="2435">
                  <c:v>59.852885999999998</c:v>
                </c:pt>
                <c:pt idx="2436">
                  <c:v>59.852898000000003</c:v>
                </c:pt>
                <c:pt idx="2437">
                  <c:v>59.852879000000001</c:v>
                </c:pt>
                <c:pt idx="2438">
                  <c:v>59.852924000000002</c:v>
                </c:pt>
                <c:pt idx="2439">
                  <c:v>59.852936</c:v>
                </c:pt>
                <c:pt idx="2440">
                  <c:v>59.852947</c:v>
                </c:pt>
                <c:pt idx="2441">
                  <c:v>59.852924000000002</c:v>
                </c:pt>
                <c:pt idx="2442">
                  <c:v>59.852974000000003</c:v>
                </c:pt>
                <c:pt idx="2443">
                  <c:v>59.852984999999997</c:v>
                </c:pt>
                <c:pt idx="2444">
                  <c:v>59.852997000000002</c:v>
                </c:pt>
                <c:pt idx="2445">
                  <c:v>59.852974000000003</c:v>
                </c:pt>
                <c:pt idx="2446">
                  <c:v>59.853026999999997</c:v>
                </c:pt>
                <c:pt idx="2447">
                  <c:v>59.853031000000001</c:v>
                </c:pt>
                <c:pt idx="2448">
                  <c:v>59.853043</c:v>
                </c:pt>
                <c:pt idx="2449">
                  <c:v>59.853026999999997</c:v>
                </c:pt>
                <c:pt idx="2450">
                  <c:v>59.853073000000002</c:v>
                </c:pt>
                <c:pt idx="2451">
                  <c:v>59.853085</c:v>
                </c:pt>
                <c:pt idx="2452">
                  <c:v>59.853091999999997</c:v>
                </c:pt>
                <c:pt idx="2453">
                  <c:v>59.853073000000002</c:v>
                </c:pt>
                <c:pt idx="2454">
                  <c:v>59.853122999999997</c:v>
                </c:pt>
                <c:pt idx="2455">
                  <c:v>59.853133999999997</c:v>
                </c:pt>
                <c:pt idx="2456">
                  <c:v>59.853141999999998</c:v>
                </c:pt>
                <c:pt idx="2457">
                  <c:v>59.853122999999997</c:v>
                </c:pt>
                <c:pt idx="2458">
                  <c:v>59.853172000000001</c:v>
                </c:pt>
                <c:pt idx="2459">
                  <c:v>59.853180000000002</c:v>
                </c:pt>
                <c:pt idx="2460">
                  <c:v>59.853191000000002</c:v>
                </c:pt>
                <c:pt idx="2461">
                  <c:v>59.853172000000001</c:v>
                </c:pt>
                <c:pt idx="2462">
                  <c:v>59.853217999999998</c:v>
                </c:pt>
                <c:pt idx="2463">
                  <c:v>59.853230000000003</c:v>
                </c:pt>
                <c:pt idx="2464">
                  <c:v>59.853237</c:v>
                </c:pt>
                <c:pt idx="2465">
                  <c:v>59.853217999999998</c:v>
                </c:pt>
                <c:pt idx="2466">
                  <c:v>59.853268</c:v>
                </c:pt>
                <c:pt idx="2467">
                  <c:v>59.853274999999996</c:v>
                </c:pt>
                <c:pt idx="2468">
                  <c:v>59.853287000000002</c:v>
                </c:pt>
                <c:pt idx="2469">
                  <c:v>59.853268</c:v>
                </c:pt>
                <c:pt idx="2470">
                  <c:v>59.853316999999997</c:v>
                </c:pt>
                <c:pt idx="2471">
                  <c:v>59.853324999999998</c:v>
                </c:pt>
                <c:pt idx="2472">
                  <c:v>59.853335999999999</c:v>
                </c:pt>
                <c:pt idx="2473">
                  <c:v>59.853316999999997</c:v>
                </c:pt>
                <c:pt idx="2474">
                  <c:v>59.853366999999999</c:v>
                </c:pt>
                <c:pt idx="2475">
                  <c:v>59.853371000000003</c:v>
                </c:pt>
                <c:pt idx="2476">
                  <c:v>59.853382000000003</c:v>
                </c:pt>
                <c:pt idx="2477">
                  <c:v>59.853366999999999</c:v>
                </c:pt>
                <c:pt idx="2478">
                  <c:v>59.853413000000003</c:v>
                </c:pt>
                <c:pt idx="2479">
                  <c:v>59.853423999999997</c:v>
                </c:pt>
                <c:pt idx="2480">
                  <c:v>59.853431999999998</c:v>
                </c:pt>
                <c:pt idx="2481">
                  <c:v>59.853413000000003</c:v>
                </c:pt>
                <c:pt idx="2482">
                  <c:v>59.853462</c:v>
                </c:pt>
                <c:pt idx="2483">
                  <c:v>59.853470000000002</c:v>
                </c:pt>
                <c:pt idx="2484">
                  <c:v>59.853481000000002</c:v>
                </c:pt>
                <c:pt idx="2485">
                  <c:v>59.853462</c:v>
                </c:pt>
                <c:pt idx="2486">
                  <c:v>59.853507999999998</c:v>
                </c:pt>
                <c:pt idx="2487">
                  <c:v>59.853518999999999</c:v>
                </c:pt>
                <c:pt idx="2488">
                  <c:v>59.853530999999997</c:v>
                </c:pt>
                <c:pt idx="2489">
                  <c:v>59.853507999999998</c:v>
                </c:pt>
                <c:pt idx="2490">
                  <c:v>59.853558</c:v>
                </c:pt>
                <c:pt idx="2491">
                  <c:v>59.853565000000003</c:v>
                </c:pt>
                <c:pt idx="2492">
                  <c:v>59.853577000000001</c:v>
                </c:pt>
                <c:pt idx="2493">
                  <c:v>59.853558</c:v>
                </c:pt>
                <c:pt idx="2494">
                  <c:v>59.853603</c:v>
                </c:pt>
                <c:pt idx="2495">
                  <c:v>59.853614999999998</c:v>
                </c:pt>
                <c:pt idx="2496">
                  <c:v>59.853625999999998</c:v>
                </c:pt>
                <c:pt idx="2497">
                  <c:v>59.853603</c:v>
                </c:pt>
                <c:pt idx="2498">
                  <c:v>59.853656999999998</c:v>
                </c:pt>
                <c:pt idx="2499">
                  <c:v>59.853661000000002</c:v>
                </c:pt>
                <c:pt idx="2500">
                  <c:v>59.853672000000003</c:v>
                </c:pt>
                <c:pt idx="2501">
                  <c:v>59.853656999999998</c:v>
                </c:pt>
                <c:pt idx="2502">
                  <c:v>59.853703000000003</c:v>
                </c:pt>
                <c:pt idx="2503">
                  <c:v>59.853713999999997</c:v>
                </c:pt>
                <c:pt idx="2504">
                  <c:v>59.853721999999998</c:v>
                </c:pt>
                <c:pt idx="2505">
                  <c:v>59.853703000000003</c:v>
                </c:pt>
                <c:pt idx="2506">
                  <c:v>59.853752</c:v>
                </c:pt>
                <c:pt idx="2507">
                  <c:v>59.853760000000001</c:v>
                </c:pt>
                <c:pt idx="2508">
                  <c:v>59.853771000000002</c:v>
                </c:pt>
                <c:pt idx="2509">
                  <c:v>59.853752</c:v>
                </c:pt>
                <c:pt idx="2510">
                  <c:v>59.853797999999998</c:v>
                </c:pt>
                <c:pt idx="2511">
                  <c:v>59.853808999999998</c:v>
                </c:pt>
                <c:pt idx="2512">
                  <c:v>59.853821000000003</c:v>
                </c:pt>
                <c:pt idx="2513">
                  <c:v>59.853797999999998</c:v>
                </c:pt>
                <c:pt idx="2514">
                  <c:v>59.853844000000002</c:v>
                </c:pt>
                <c:pt idx="2515">
                  <c:v>59.853855000000003</c:v>
                </c:pt>
                <c:pt idx="2516">
                  <c:v>59.853867000000001</c:v>
                </c:pt>
                <c:pt idx="2517">
                  <c:v>59.853847999999999</c:v>
                </c:pt>
                <c:pt idx="2518">
                  <c:v>59.853892999999999</c:v>
                </c:pt>
                <c:pt idx="2519">
                  <c:v>59.853901</c:v>
                </c:pt>
                <c:pt idx="2520">
                  <c:v>59.853912000000001</c:v>
                </c:pt>
                <c:pt idx="2521">
                  <c:v>59.853892999999999</c:v>
                </c:pt>
                <c:pt idx="2522">
                  <c:v>59.853943000000001</c:v>
                </c:pt>
                <c:pt idx="2523">
                  <c:v>59.853951000000002</c:v>
                </c:pt>
                <c:pt idx="2524">
                  <c:v>59.853962000000003</c:v>
                </c:pt>
                <c:pt idx="2525">
                  <c:v>59.853943000000001</c:v>
                </c:pt>
                <c:pt idx="2526">
                  <c:v>59.853988999999999</c:v>
                </c:pt>
                <c:pt idx="2527">
                  <c:v>59.853999999999999</c:v>
                </c:pt>
                <c:pt idx="2528">
                  <c:v>59.854008</c:v>
                </c:pt>
                <c:pt idx="2529">
                  <c:v>59.853991999999998</c:v>
                </c:pt>
                <c:pt idx="2530">
                  <c:v>59.854038000000003</c:v>
                </c:pt>
                <c:pt idx="2531">
                  <c:v>59.854045999999997</c:v>
                </c:pt>
                <c:pt idx="2532">
                  <c:v>59.854056999999997</c:v>
                </c:pt>
                <c:pt idx="2533">
                  <c:v>59.854038000000003</c:v>
                </c:pt>
                <c:pt idx="2534">
                  <c:v>59.854084</c:v>
                </c:pt>
                <c:pt idx="2535">
                  <c:v>59.854095000000001</c:v>
                </c:pt>
                <c:pt idx="2536">
                  <c:v>59.854106999999999</c:v>
                </c:pt>
                <c:pt idx="2537">
                  <c:v>59.854084</c:v>
                </c:pt>
                <c:pt idx="2538">
                  <c:v>59.854129999999998</c:v>
                </c:pt>
                <c:pt idx="2539">
                  <c:v>59.854140999999998</c:v>
                </c:pt>
                <c:pt idx="2540">
                  <c:v>59.854152999999997</c:v>
                </c:pt>
                <c:pt idx="2541">
                  <c:v>59.854134000000002</c:v>
                </c:pt>
                <c:pt idx="2542">
                  <c:v>59.854179000000002</c:v>
                </c:pt>
                <c:pt idx="2543">
                  <c:v>59.854187000000003</c:v>
                </c:pt>
                <c:pt idx="2544">
                  <c:v>59.854197999999997</c:v>
                </c:pt>
                <c:pt idx="2545">
                  <c:v>59.854179000000002</c:v>
                </c:pt>
                <c:pt idx="2546">
                  <c:v>59.854228999999997</c:v>
                </c:pt>
                <c:pt idx="2547">
                  <c:v>59.854236999999998</c:v>
                </c:pt>
                <c:pt idx="2548">
                  <c:v>59.854244000000001</c:v>
                </c:pt>
                <c:pt idx="2549">
                  <c:v>59.854228999999997</c:v>
                </c:pt>
                <c:pt idx="2550">
                  <c:v>59.854275000000001</c:v>
                </c:pt>
                <c:pt idx="2551">
                  <c:v>59.854281999999998</c:v>
                </c:pt>
                <c:pt idx="2552">
                  <c:v>59.854294000000003</c:v>
                </c:pt>
                <c:pt idx="2553">
                  <c:v>59.854275000000001</c:v>
                </c:pt>
                <c:pt idx="2554">
                  <c:v>59.854320999999999</c:v>
                </c:pt>
                <c:pt idx="2555">
                  <c:v>59.854331999999999</c:v>
                </c:pt>
                <c:pt idx="2556">
                  <c:v>59.854343</c:v>
                </c:pt>
                <c:pt idx="2557">
                  <c:v>59.854320999999999</c:v>
                </c:pt>
                <c:pt idx="2558">
                  <c:v>59.854365999999999</c:v>
                </c:pt>
                <c:pt idx="2559">
                  <c:v>59.854377999999997</c:v>
                </c:pt>
                <c:pt idx="2560">
                  <c:v>59.854388999999998</c:v>
                </c:pt>
                <c:pt idx="2561">
                  <c:v>59.854365999999999</c:v>
                </c:pt>
                <c:pt idx="2562">
                  <c:v>59.854412000000004</c:v>
                </c:pt>
                <c:pt idx="2563">
                  <c:v>59.854424000000002</c:v>
                </c:pt>
                <c:pt idx="2564">
                  <c:v>59.854435000000002</c:v>
                </c:pt>
                <c:pt idx="2565">
                  <c:v>59.854412000000004</c:v>
                </c:pt>
                <c:pt idx="2566">
                  <c:v>59.854461999999998</c:v>
                </c:pt>
                <c:pt idx="2567">
                  <c:v>59.854469000000002</c:v>
                </c:pt>
                <c:pt idx="2568">
                  <c:v>59.854477000000003</c:v>
                </c:pt>
                <c:pt idx="2569">
                  <c:v>59.854461999999998</c:v>
                </c:pt>
                <c:pt idx="2570">
                  <c:v>59.854506999999998</c:v>
                </c:pt>
                <c:pt idx="2571">
                  <c:v>59.854514999999999</c:v>
                </c:pt>
                <c:pt idx="2572">
                  <c:v>59.854523</c:v>
                </c:pt>
                <c:pt idx="2573">
                  <c:v>59.854506999999998</c:v>
                </c:pt>
                <c:pt idx="2574">
                  <c:v>59.854553000000003</c:v>
                </c:pt>
                <c:pt idx="2575">
                  <c:v>59.854560999999997</c:v>
                </c:pt>
                <c:pt idx="2576">
                  <c:v>59.854571999999997</c:v>
                </c:pt>
                <c:pt idx="2577">
                  <c:v>59.854553000000003</c:v>
                </c:pt>
                <c:pt idx="2578">
                  <c:v>59.854599</c:v>
                </c:pt>
                <c:pt idx="2579">
                  <c:v>59.854607000000001</c:v>
                </c:pt>
                <c:pt idx="2580">
                  <c:v>59.854618000000002</c:v>
                </c:pt>
                <c:pt idx="2581">
                  <c:v>59.854599</c:v>
                </c:pt>
                <c:pt idx="2582">
                  <c:v>59.854644999999998</c:v>
                </c:pt>
                <c:pt idx="2583">
                  <c:v>59.854652000000002</c:v>
                </c:pt>
                <c:pt idx="2584">
                  <c:v>59.854664</c:v>
                </c:pt>
                <c:pt idx="2585">
                  <c:v>59.854644999999998</c:v>
                </c:pt>
                <c:pt idx="2586">
                  <c:v>59.854691000000003</c:v>
                </c:pt>
                <c:pt idx="2587">
                  <c:v>59.854697999999999</c:v>
                </c:pt>
                <c:pt idx="2588">
                  <c:v>59.854709999999997</c:v>
                </c:pt>
                <c:pt idx="2589">
                  <c:v>59.854691000000003</c:v>
                </c:pt>
                <c:pt idx="2590">
                  <c:v>59.854736000000003</c:v>
                </c:pt>
                <c:pt idx="2591">
                  <c:v>59.854743999999997</c:v>
                </c:pt>
                <c:pt idx="2592">
                  <c:v>59.854754999999997</c:v>
                </c:pt>
                <c:pt idx="2593">
                  <c:v>59.854736000000003</c:v>
                </c:pt>
                <c:pt idx="2594">
                  <c:v>59.854782</c:v>
                </c:pt>
                <c:pt idx="2595">
                  <c:v>59.854793999999998</c:v>
                </c:pt>
                <c:pt idx="2596">
                  <c:v>59.854801000000002</c:v>
                </c:pt>
                <c:pt idx="2597">
                  <c:v>59.854782</c:v>
                </c:pt>
                <c:pt idx="2598">
                  <c:v>59.854827999999998</c:v>
                </c:pt>
                <c:pt idx="2599">
                  <c:v>59.854835999999999</c:v>
                </c:pt>
                <c:pt idx="2600">
                  <c:v>59.854846999999999</c:v>
                </c:pt>
                <c:pt idx="2601">
                  <c:v>59.854827999999998</c:v>
                </c:pt>
                <c:pt idx="2602">
                  <c:v>59.854874000000002</c:v>
                </c:pt>
                <c:pt idx="2603">
                  <c:v>59.854880999999999</c:v>
                </c:pt>
                <c:pt idx="2604">
                  <c:v>59.854892999999997</c:v>
                </c:pt>
                <c:pt idx="2605">
                  <c:v>59.854869999999998</c:v>
                </c:pt>
                <c:pt idx="2606">
                  <c:v>59.854919000000002</c:v>
                </c:pt>
                <c:pt idx="2607">
                  <c:v>59.854927000000004</c:v>
                </c:pt>
                <c:pt idx="2608">
                  <c:v>59.854934999999998</c:v>
                </c:pt>
                <c:pt idx="2609">
                  <c:v>59.854919000000002</c:v>
                </c:pt>
                <c:pt idx="2610">
                  <c:v>59.854965</c:v>
                </c:pt>
                <c:pt idx="2611">
                  <c:v>59.854973000000001</c:v>
                </c:pt>
                <c:pt idx="2612">
                  <c:v>59.854979999999998</c:v>
                </c:pt>
                <c:pt idx="2613">
                  <c:v>59.854961000000003</c:v>
                </c:pt>
                <c:pt idx="2614">
                  <c:v>59.855007000000001</c:v>
                </c:pt>
                <c:pt idx="2615">
                  <c:v>59.855018999999999</c:v>
                </c:pt>
                <c:pt idx="2616">
                  <c:v>59.855026000000002</c:v>
                </c:pt>
                <c:pt idx="2617">
                  <c:v>59.855007000000001</c:v>
                </c:pt>
                <c:pt idx="2618">
                  <c:v>59.855052999999998</c:v>
                </c:pt>
                <c:pt idx="2619">
                  <c:v>59.855060999999999</c:v>
                </c:pt>
                <c:pt idx="2620">
                  <c:v>59.855072</c:v>
                </c:pt>
                <c:pt idx="2621">
                  <c:v>59.855052999999998</c:v>
                </c:pt>
                <c:pt idx="2622">
                  <c:v>59.855099000000003</c:v>
                </c:pt>
                <c:pt idx="2623">
                  <c:v>59.855105999999999</c:v>
                </c:pt>
                <c:pt idx="2624">
                  <c:v>59.855117999999997</c:v>
                </c:pt>
                <c:pt idx="2625">
                  <c:v>59.855094999999999</c:v>
                </c:pt>
                <c:pt idx="2626">
                  <c:v>59.855145</c:v>
                </c:pt>
                <c:pt idx="2627">
                  <c:v>59.855148</c:v>
                </c:pt>
                <c:pt idx="2628">
                  <c:v>59.855159999999998</c:v>
                </c:pt>
                <c:pt idx="2629">
                  <c:v>59.855145</c:v>
                </c:pt>
                <c:pt idx="2630">
                  <c:v>59.85519</c:v>
                </c:pt>
                <c:pt idx="2631">
                  <c:v>59.855198000000001</c:v>
                </c:pt>
                <c:pt idx="2632">
                  <c:v>59.855206000000003</c:v>
                </c:pt>
                <c:pt idx="2633">
                  <c:v>59.855186000000003</c:v>
                </c:pt>
                <c:pt idx="2634">
                  <c:v>59.855232000000001</c:v>
                </c:pt>
                <c:pt idx="2635">
                  <c:v>59.855240000000002</c:v>
                </c:pt>
                <c:pt idx="2636">
                  <c:v>59.855251000000003</c:v>
                </c:pt>
                <c:pt idx="2637">
                  <c:v>59.855232000000001</c:v>
                </c:pt>
                <c:pt idx="2638">
                  <c:v>59.855277999999998</c:v>
                </c:pt>
                <c:pt idx="2639">
                  <c:v>59.855286</c:v>
                </c:pt>
                <c:pt idx="2640">
                  <c:v>59.855297</c:v>
                </c:pt>
                <c:pt idx="2641">
                  <c:v>59.855274000000001</c:v>
                </c:pt>
                <c:pt idx="2642">
                  <c:v>59.855319999999999</c:v>
                </c:pt>
                <c:pt idx="2643">
                  <c:v>59.855328</c:v>
                </c:pt>
                <c:pt idx="2644">
                  <c:v>59.855339000000001</c:v>
                </c:pt>
                <c:pt idx="2645">
                  <c:v>59.855319999999999</c:v>
                </c:pt>
                <c:pt idx="2646">
                  <c:v>59.855370000000001</c:v>
                </c:pt>
                <c:pt idx="2647">
                  <c:v>59.855373</c:v>
                </c:pt>
                <c:pt idx="2648">
                  <c:v>59.855381000000001</c:v>
                </c:pt>
                <c:pt idx="2649">
                  <c:v>59.855365999999997</c:v>
                </c:pt>
                <c:pt idx="2650">
                  <c:v>59.855412000000001</c:v>
                </c:pt>
                <c:pt idx="2651">
                  <c:v>59.855418999999998</c:v>
                </c:pt>
                <c:pt idx="2652">
                  <c:v>59.855431000000003</c:v>
                </c:pt>
                <c:pt idx="2653">
                  <c:v>59.855407999999997</c:v>
                </c:pt>
                <c:pt idx="2654">
                  <c:v>59.855452999999997</c:v>
                </c:pt>
                <c:pt idx="2655">
                  <c:v>59.855460999999998</c:v>
                </c:pt>
                <c:pt idx="2656">
                  <c:v>59.855473000000003</c:v>
                </c:pt>
                <c:pt idx="2657">
                  <c:v>59.855452999999997</c:v>
                </c:pt>
                <c:pt idx="2658">
                  <c:v>59.855499000000002</c:v>
                </c:pt>
                <c:pt idx="2659">
                  <c:v>59.855507000000003</c:v>
                </c:pt>
                <c:pt idx="2660">
                  <c:v>59.855514999999997</c:v>
                </c:pt>
                <c:pt idx="2661">
                  <c:v>59.855494999999998</c:v>
                </c:pt>
                <c:pt idx="2662">
                  <c:v>59.855544999999999</c:v>
                </c:pt>
                <c:pt idx="2663">
                  <c:v>59.855549000000003</c:v>
                </c:pt>
                <c:pt idx="2664">
                  <c:v>59.855559999999997</c:v>
                </c:pt>
                <c:pt idx="2665">
                  <c:v>59.855541000000002</c:v>
                </c:pt>
                <c:pt idx="2666">
                  <c:v>59.855587</c:v>
                </c:pt>
                <c:pt idx="2667">
                  <c:v>59.855595000000001</c:v>
                </c:pt>
                <c:pt idx="2668">
                  <c:v>59.855606000000002</c:v>
                </c:pt>
                <c:pt idx="2669">
                  <c:v>59.855587</c:v>
                </c:pt>
                <c:pt idx="2670">
                  <c:v>59.855629</c:v>
                </c:pt>
                <c:pt idx="2671">
                  <c:v>59.855637000000002</c:v>
                </c:pt>
                <c:pt idx="2672">
                  <c:v>59.855648000000002</c:v>
                </c:pt>
                <c:pt idx="2673">
                  <c:v>59.855629</c:v>
                </c:pt>
                <c:pt idx="2674">
                  <c:v>59.855671000000001</c:v>
                </c:pt>
                <c:pt idx="2675">
                  <c:v>59.855682000000002</c:v>
                </c:pt>
                <c:pt idx="2676">
                  <c:v>59.855690000000003</c:v>
                </c:pt>
                <c:pt idx="2677">
                  <c:v>59.855671000000001</c:v>
                </c:pt>
                <c:pt idx="2678">
                  <c:v>59.855716999999999</c:v>
                </c:pt>
                <c:pt idx="2679">
                  <c:v>59.855721000000003</c:v>
                </c:pt>
                <c:pt idx="2680">
                  <c:v>59.855732000000003</c:v>
                </c:pt>
                <c:pt idx="2681">
                  <c:v>59.855716999999999</c:v>
                </c:pt>
                <c:pt idx="2682">
                  <c:v>59.855761999999999</c:v>
                </c:pt>
                <c:pt idx="2683">
                  <c:v>59.85577</c:v>
                </c:pt>
                <c:pt idx="2684">
                  <c:v>59.855773999999997</c:v>
                </c:pt>
                <c:pt idx="2685">
                  <c:v>59.855758999999999</c:v>
                </c:pt>
                <c:pt idx="2686">
                  <c:v>59.855803999999999</c:v>
                </c:pt>
                <c:pt idx="2687">
                  <c:v>59.855812</c:v>
                </c:pt>
                <c:pt idx="2688">
                  <c:v>59.855820000000001</c:v>
                </c:pt>
                <c:pt idx="2689">
                  <c:v>59.855801</c:v>
                </c:pt>
                <c:pt idx="2690">
                  <c:v>59.855843</c:v>
                </c:pt>
                <c:pt idx="2691">
                  <c:v>59.855854000000001</c:v>
                </c:pt>
                <c:pt idx="2692">
                  <c:v>59.855862000000002</c:v>
                </c:pt>
                <c:pt idx="2693">
                  <c:v>59.855843</c:v>
                </c:pt>
                <c:pt idx="2694">
                  <c:v>59.855888</c:v>
                </c:pt>
                <c:pt idx="2695">
                  <c:v>59.855896000000001</c:v>
                </c:pt>
                <c:pt idx="2696">
                  <c:v>59.855904000000002</c:v>
                </c:pt>
                <c:pt idx="2697">
                  <c:v>59.855888</c:v>
                </c:pt>
                <c:pt idx="2698">
                  <c:v>59.855930000000001</c:v>
                </c:pt>
                <c:pt idx="2699">
                  <c:v>59.855941999999999</c:v>
                </c:pt>
                <c:pt idx="2700">
                  <c:v>59.855949000000003</c:v>
                </c:pt>
                <c:pt idx="2701">
                  <c:v>59.855930000000001</c:v>
                </c:pt>
                <c:pt idx="2702">
                  <c:v>59.855972000000001</c:v>
                </c:pt>
                <c:pt idx="2703">
                  <c:v>59.855980000000002</c:v>
                </c:pt>
                <c:pt idx="2704">
                  <c:v>59.855991000000003</c:v>
                </c:pt>
                <c:pt idx="2705">
                  <c:v>59.855972000000001</c:v>
                </c:pt>
                <c:pt idx="2706">
                  <c:v>59.856014000000002</c:v>
                </c:pt>
                <c:pt idx="2707">
                  <c:v>59.856022000000003</c:v>
                </c:pt>
                <c:pt idx="2708">
                  <c:v>59.856032999999996</c:v>
                </c:pt>
                <c:pt idx="2709">
                  <c:v>59.856014000000002</c:v>
                </c:pt>
                <c:pt idx="2710">
                  <c:v>59.856059999999999</c:v>
                </c:pt>
                <c:pt idx="2711">
                  <c:v>59.856064000000003</c:v>
                </c:pt>
                <c:pt idx="2712">
                  <c:v>59.856074999999997</c:v>
                </c:pt>
                <c:pt idx="2713">
                  <c:v>59.856056000000002</c:v>
                </c:pt>
                <c:pt idx="2714">
                  <c:v>59.856102</c:v>
                </c:pt>
                <c:pt idx="2715">
                  <c:v>59.856110000000001</c:v>
                </c:pt>
                <c:pt idx="2716">
                  <c:v>59.856116999999998</c:v>
                </c:pt>
                <c:pt idx="2717">
                  <c:v>59.856098000000003</c:v>
                </c:pt>
                <c:pt idx="2718">
                  <c:v>59.856140000000003</c:v>
                </c:pt>
                <c:pt idx="2719">
                  <c:v>59.856152000000002</c:v>
                </c:pt>
                <c:pt idx="2720">
                  <c:v>59.856158999999998</c:v>
                </c:pt>
                <c:pt idx="2721">
                  <c:v>59.856140000000003</c:v>
                </c:pt>
                <c:pt idx="2722">
                  <c:v>59.856181999999997</c:v>
                </c:pt>
                <c:pt idx="2723">
                  <c:v>59.856189999999998</c:v>
                </c:pt>
                <c:pt idx="2724">
                  <c:v>59.856200999999999</c:v>
                </c:pt>
                <c:pt idx="2725">
                  <c:v>59.856178</c:v>
                </c:pt>
                <c:pt idx="2726">
                  <c:v>59.856228000000002</c:v>
                </c:pt>
                <c:pt idx="2727">
                  <c:v>59.856231999999999</c:v>
                </c:pt>
                <c:pt idx="2728">
                  <c:v>59.856239000000002</c:v>
                </c:pt>
                <c:pt idx="2729">
                  <c:v>59.856223999999997</c:v>
                </c:pt>
                <c:pt idx="2730">
                  <c:v>59.856265999999998</c:v>
                </c:pt>
                <c:pt idx="2731">
                  <c:v>59.856273999999999</c:v>
                </c:pt>
                <c:pt idx="2732">
                  <c:v>59.856285</c:v>
                </c:pt>
                <c:pt idx="2733">
                  <c:v>59.856265999999998</c:v>
                </c:pt>
                <c:pt idx="2734">
                  <c:v>59.856307999999999</c:v>
                </c:pt>
                <c:pt idx="2735">
                  <c:v>59.856316</c:v>
                </c:pt>
                <c:pt idx="2736">
                  <c:v>59.856327</c:v>
                </c:pt>
                <c:pt idx="2737">
                  <c:v>59.856304000000002</c:v>
                </c:pt>
                <c:pt idx="2738">
                  <c:v>59.856349999999999</c:v>
                </c:pt>
                <c:pt idx="2739">
                  <c:v>59.856358</c:v>
                </c:pt>
                <c:pt idx="2740">
                  <c:v>59.856364999999997</c:v>
                </c:pt>
                <c:pt idx="2741">
                  <c:v>59.856346000000002</c:v>
                </c:pt>
                <c:pt idx="2742">
                  <c:v>59.856392</c:v>
                </c:pt>
                <c:pt idx="2743">
                  <c:v>59.856400000000001</c:v>
                </c:pt>
                <c:pt idx="2744">
                  <c:v>59.856406999999997</c:v>
                </c:pt>
                <c:pt idx="2745">
                  <c:v>59.856392</c:v>
                </c:pt>
                <c:pt idx="2746">
                  <c:v>59.856434</c:v>
                </c:pt>
                <c:pt idx="2747">
                  <c:v>59.856440999999997</c:v>
                </c:pt>
                <c:pt idx="2748">
                  <c:v>59.856448999999998</c:v>
                </c:pt>
                <c:pt idx="2749">
                  <c:v>59.856430000000003</c:v>
                </c:pt>
                <c:pt idx="2750">
                  <c:v>59.856471999999997</c:v>
                </c:pt>
                <c:pt idx="2751">
                  <c:v>59.856479999999998</c:v>
                </c:pt>
                <c:pt idx="2752">
                  <c:v>59.856490999999998</c:v>
                </c:pt>
                <c:pt idx="2753">
                  <c:v>59.856468</c:v>
                </c:pt>
                <c:pt idx="2754">
                  <c:v>59.856518000000001</c:v>
                </c:pt>
                <c:pt idx="2755">
                  <c:v>59.856521999999998</c:v>
                </c:pt>
                <c:pt idx="2756">
                  <c:v>59.856529000000002</c:v>
                </c:pt>
                <c:pt idx="2757">
                  <c:v>59.856513999999997</c:v>
                </c:pt>
                <c:pt idx="2758">
                  <c:v>59.856555999999998</c:v>
                </c:pt>
                <c:pt idx="2759">
                  <c:v>59.856563999999999</c:v>
                </c:pt>
                <c:pt idx="2760">
                  <c:v>59.856571000000002</c:v>
                </c:pt>
                <c:pt idx="2761">
                  <c:v>59.856552000000001</c:v>
                </c:pt>
                <c:pt idx="2762">
                  <c:v>59.856594000000001</c:v>
                </c:pt>
                <c:pt idx="2763">
                  <c:v>59.856602000000002</c:v>
                </c:pt>
                <c:pt idx="2764">
                  <c:v>59.856608999999999</c:v>
                </c:pt>
                <c:pt idx="2765">
                  <c:v>59.856589999999997</c:v>
                </c:pt>
                <c:pt idx="2766">
                  <c:v>59.856636000000002</c:v>
                </c:pt>
                <c:pt idx="2767">
                  <c:v>59.856639999999999</c:v>
                </c:pt>
                <c:pt idx="2768">
                  <c:v>59.856650999999999</c:v>
                </c:pt>
                <c:pt idx="2769">
                  <c:v>59.856636000000002</c:v>
                </c:pt>
                <c:pt idx="2770">
                  <c:v>59.856673999999998</c:v>
                </c:pt>
                <c:pt idx="2771">
                  <c:v>59.856681999999999</c:v>
                </c:pt>
                <c:pt idx="2772">
                  <c:v>59.856689000000003</c:v>
                </c:pt>
                <c:pt idx="2773">
                  <c:v>59.856673999999998</c:v>
                </c:pt>
                <c:pt idx="2774">
                  <c:v>59.856715999999999</c:v>
                </c:pt>
                <c:pt idx="2775">
                  <c:v>59.856724</c:v>
                </c:pt>
                <c:pt idx="2776">
                  <c:v>59.856731000000003</c:v>
                </c:pt>
                <c:pt idx="2777">
                  <c:v>59.856712000000002</c:v>
                </c:pt>
                <c:pt idx="2778">
                  <c:v>59.856754000000002</c:v>
                </c:pt>
                <c:pt idx="2779">
                  <c:v>59.856762000000003</c:v>
                </c:pt>
                <c:pt idx="2780">
                  <c:v>59.856769999999997</c:v>
                </c:pt>
                <c:pt idx="2781">
                  <c:v>59.856749999999998</c:v>
                </c:pt>
                <c:pt idx="2782">
                  <c:v>59.856796000000003</c:v>
                </c:pt>
                <c:pt idx="2783">
                  <c:v>59.856803999999997</c:v>
                </c:pt>
                <c:pt idx="2784">
                  <c:v>59.856808000000001</c:v>
                </c:pt>
                <c:pt idx="2785">
                  <c:v>59.856791999999999</c:v>
                </c:pt>
                <c:pt idx="2786">
                  <c:v>59.856833999999999</c:v>
                </c:pt>
                <c:pt idx="2787">
                  <c:v>59.856842</c:v>
                </c:pt>
                <c:pt idx="2788">
                  <c:v>59.856850000000001</c:v>
                </c:pt>
                <c:pt idx="2789">
                  <c:v>59.856831</c:v>
                </c:pt>
                <c:pt idx="2790">
                  <c:v>59.856873</c:v>
                </c:pt>
                <c:pt idx="2791">
                  <c:v>59.856879999999997</c:v>
                </c:pt>
                <c:pt idx="2792">
                  <c:v>59.856887999999998</c:v>
                </c:pt>
                <c:pt idx="2793">
                  <c:v>59.856869000000003</c:v>
                </c:pt>
                <c:pt idx="2794">
                  <c:v>59.856915000000001</c:v>
                </c:pt>
                <c:pt idx="2795">
                  <c:v>59.856918</c:v>
                </c:pt>
                <c:pt idx="2796">
                  <c:v>59.856929999999998</c:v>
                </c:pt>
                <c:pt idx="2797">
                  <c:v>59.856910999999997</c:v>
                </c:pt>
                <c:pt idx="2798">
                  <c:v>59.856952999999997</c:v>
                </c:pt>
                <c:pt idx="2799">
                  <c:v>59.856960000000001</c:v>
                </c:pt>
                <c:pt idx="2800">
                  <c:v>59.856971999999999</c:v>
                </c:pt>
                <c:pt idx="2801">
                  <c:v>59.856952999999997</c:v>
                </c:pt>
                <c:pt idx="2802">
                  <c:v>59.856991000000001</c:v>
                </c:pt>
                <c:pt idx="2803">
                  <c:v>59.856997999999997</c:v>
                </c:pt>
                <c:pt idx="2804">
                  <c:v>59.857010000000002</c:v>
                </c:pt>
                <c:pt idx="2805">
                  <c:v>59.856986999999997</c:v>
                </c:pt>
                <c:pt idx="2806">
                  <c:v>59.857033000000001</c:v>
                </c:pt>
                <c:pt idx="2807">
                  <c:v>59.857036999999998</c:v>
                </c:pt>
                <c:pt idx="2808">
                  <c:v>59.857047999999999</c:v>
                </c:pt>
                <c:pt idx="2809">
                  <c:v>59.857028999999997</c:v>
                </c:pt>
                <c:pt idx="2810">
                  <c:v>59.857070999999998</c:v>
                </c:pt>
                <c:pt idx="2811">
                  <c:v>59.857078999999999</c:v>
                </c:pt>
                <c:pt idx="2812">
                  <c:v>59.857089999999999</c:v>
                </c:pt>
                <c:pt idx="2813">
                  <c:v>59.857067000000001</c:v>
                </c:pt>
                <c:pt idx="2814">
                  <c:v>59.857109000000001</c:v>
                </c:pt>
                <c:pt idx="2815">
                  <c:v>59.857117000000002</c:v>
                </c:pt>
                <c:pt idx="2816">
                  <c:v>59.857123999999999</c:v>
                </c:pt>
                <c:pt idx="2817">
                  <c:v>59.857104999999997</c:v>
                </c:pt>
                <c:pt idx="2818">
                  <c:v>59.857146999999998</c:v>
                </c:pt>
                <c:pt idx="2819">
                  <c:v>59.857154999999999</c:v>
                </c:pt>
                <c:pt idx="2820">
                  <c:v>59.857162000000002</c:v>
                </c:pt>
                <c:pt idx="2821">
                  <c:v>59.857146999999998</c:v>
                </c:pt>
                <c:pt idx="2822">
                  <c:v>59.857188999999998</c:v>
                </c:pt>
                <c:pt idx="2823">
                  <c:v>59.857193000000002</c:v>
                </c:pt>
                <c:pt idx="2824">
                  <c:v>59.857204000000003</c:v>
                </c:pt>
                <c:pt idx="2825">
                  <c:v>59.857182000000002</c:v>
                </c:pt>
                <c:pt idx="2826">
                  <c:v>59.857224000000002</c:v>
                </c:pt>
                <c:pt idx="2827">
                  <c:v>59.857230999999999</c:v>
                </c:pt>
                <c:pt idx="2828">
                  <c:v>59.857242999999997</c:v>
                </c:pt>
                <c:pt idx="2829">
                  <c:v>59.857219999999998</c:v>
                </c:pt>
                <c:pt idx="2830">
                  <c:v>59.857261999999999</c:v>
                </c:pt>
                <c:pt idx="2831">
                  <c:v>59.857269000000002</c:v>
                </c:pt>
                <c:pt idx="2832">
                  <c:v>59.857277000000003</c:v>
                </c:pt>
                <c:pt idx="2833">
                  <c:v>59.857261999999999</c:v>
                </c:pt>
                <c:pt idx="2834">
                  <c:v>59.857303999999999</c:v>
                </c:pt>
                <c:pt idx="2835">
                  <c:v>59.857311000000003</c:v>
                </c:pt>
                <c:pt idx="2836">
                  <c:v>59.857318999999997</c:v>
                </c:pt>
                <c:pt idx="2837">
                  <c:v>59.857300000000002</c:v>
                </c:pt>
                <c:pt idx="2838">
                  <c:v>59.857342000000003</c:v>
                </c:pt>
                <c:pt idx="2839">
                  <c:v>59.857346</c:v>
                </c:pt>
                <c:pt idx="2840">
                  <c:v>59.857357</c:v>
                </c:pt>
                <c:pt idx="2841">
                  <c:v>59.857337999999999</c:v>
                </c:pt>
                <c:pt idx="2842">
                  <c:v>59.857376000000002</c:v>
                </c:pt>
                <c:pt idx="2843">
                  <c:v>59.857384000000003</c:v>
                </c:pt>
                <c:pt idx="2844">
                  <c:v>59.857391</c:v>
                </c:pt>
                <c:pt idx="2845">
                  <c:v>59.857376000000002</c:v>
                </c:pt>
                <c:pt idx="2846">
                  <c:v>59.857418000000003</c:v>
                </c:pt>
                <c:pt idx="2847">
                  <c:v>59.857425999999997</c:v>
                </c:pt>
                <c:pt idx="2848">
                  <c:v>59.857433</c:v>
                </c:pt>
                <c:pt idx="2849">
                  <c:v>59.857413999999999</c:v>
                </c:pt>
                <c:pt idx="2850">
                  <c:v>59.857452000000002</c:v>
                </c:pt>
                <c:pt idx="2851">
                  <c:v>59.857460000000003</c:v>
                </c:pt>
                <c:pt idx="2852">
                  <c:v>59.857470999999997</c:v>
                </c:pt>
                <c:pt idx="2853">
                  <c:v>59.857449000000003</c:v>
                </c:pt>
                <c:pt idx="2854">
                  <c:v>59.857491000000003</c:v>
                </c:pt>
                <c:pt idx="2855">
                  <c:v>59.857498</c:v>
                </c:pt>
                <c:pt idx="2856">
                  <c:v>59.857506000000001</c:v>
                </c:pt>
                <c:pt idx="2857">
                  <c:v>59.857491000000003</c:v>
                </c:pt>
                <c:pt idx="2858">
                  <c:v>59.857529</c:v>
                </c:pt>
                <c:pt idx="2859">
                  <c:v>59.857536000000003</c:v>
                </c:pt>
                <c:pt idx="2860">
                  <c:v>59.857543999999997</c:v>
                </c:pt>
                <c:pt idx="2861">
                  <c:v>59.857525000000003</c:v>
                </c:pt>
                <c:pt idx="2862">
                  <c:v>59.857562999999999</c:v>
                </c:pt>
                <c:pt idx="2863">
                  <c:v>59.857571</c:v>
                </c:pt>
                <c:pt idx="2864">
                  <c:v>59.857582000000001</c:v>
                </c:pt>
                <c:pt idx="2865">
                  <c:v>59.857559000000002</c:v>
                </c:pt>
                <c:pt idx="2866">
                  <c:v>59.857605</c:v>
                </c:pt>
                <c:pt idx="2867">
                  <c:v>59.857608999999997</c:v>
                </c:pt>
                <c:pt idx="2868">
                  <c:v>59.857616</c:v>
                </c:pt>
                <c:pt idx="2869">
                  <c:v>59.857601000000003</c:v>
                </c:pt>
                <c:pt idx="2870">
                  <c:v>59.857638999999999</c:v>
                </c:pt>
                <c:pt idx="2871">
                  <c:v>59.857647</c:v>
                </c:pt>
                <c:pt idx="2872">
                  <c:v>59.857655000000001</c:v>
                </c:pt>
                <c:pt idx="2873">
                  <c:v>59.857635000000002</c:v>
                </c:pt>
                <c:pt idx="2874">
                  <c:v>59.857674000000003</c:v>
                </c:pt>
                <c:pt idx="2875">
                  <c:v>59.857680999999999</c:v>
                </c:pt>
                <c:pt idx="2876">
                  <c:v>59.857689000000001</c:v>
                </c:pt>
                <c:pt idx="2877">
                  <c:v>59.857669999999999</c:v>
                </c:pt>
                <c:pt idx="2878">
                  <c:v>59.857716000000003</c:v>
                </c:pt>
                <c:pt idx="2879">
                  <c:v>59.857719000000003</c:v>
                </c:pt>
                <c:pt idx="2880">
                  <c:v>59.857726999999997</c:v>
                </c:pt>
                <c:pt idx="2881">
                  <c:v>59.857708000000002</c:v>
                </c:pt>
                <c:pt idx="2882">
                  <c:v>59.857750000000003</c:v>
                </c:pt>
                <c:pt idx="2883">
                  <c:v>59.857757999999997</c:v>
                </c:pt>
                <c:pt idx="2884">
                  <c:v>59.857765000000001</c:v>
                </c:pt>
                <c:pt idx="2885">
                  <c:v>59.857745999999999</c:v>
                </c:pt>
                <c:pt idx="2886">
                  <c:v>59.857784000000002</c:v>
                </c:pt>
                <c:pt idx="2887">
                  <c:v>59.857792000000003</c:v>
                </c:pt>
                <c:pt idx="2888">
                  <c:v>59.857799999999997</c:v>
                </c:pt>
                <c:pt idx="2889">
                  <c:v>59.857779999999998</c:v>
                </c:pt>
                <c:pt idx="2890">
                  <c:v>59.857821999999999</c:v>
                </c:pt>
                <c:pt idx="2891">
                  <c:v>59.85783</c:v>
                </c:pt>
                <c:pt idx="2892">
                  <c:v>59.857833999999997</c:v>
                </c:pt>
                <c:pt idx="2893">
                  <c:v>59.857818999999999</c:v>
                </c:pt>
                <c:pt idx="2894">
                  <c:v>59.857861</c:v>
                </c:pt>
                <c:pt idx="2895">
                  <c:v>59.857863999999999</c:v>
                </c:pt>
                <c:pt idx="2896">
                  <c:v>59.857872</c:v>
                </c:pt>
                <c:pt idx="2897">
                  <c:v>59.857852999999999</c:v>
                </c:pt>
                <c:pt idx="2898">
                  <c:v>59.857894999999999</c:v>
                </c:pt>
                <c:pt idx="2899">
                  <c:v>59.857899000000003</c:v>
                </c:pt>
                <c:pt idx="2900">
                  <c:v>59.857909999999997</c:v>
                </c:pt>
                <c:pt idx="2901">
                  <c:v>59.857891000000002</c:v>
                </c:pt>
                <c:pt idx="2902">
                  <c:v>59.857933000000003</c:v>
                </c:pt>
                <c:pt idx="2903">
                  <c:v>59.857937</c:v>
                </c:pt>
                <c:pt idx="2904">
                  <c:v>59.857948</c:v>
                </c:pt>
                <c:pt idx="2905">
                  <c:v>59.857925000000002</c:v>
                </c:pt>
                <c:pt idx="2906">
                  <c:v>59.857967000000002</c:v>
                </c:pt>
                <c:pt idx="2907">
                  <c:v>59.857970999999999</c:v>
                </c:pt>
                <c:pt idx="2908">
                  <c:v>59.857982999999997</c:v>
                </c:pt>
                <c:pt idx="2909">
                  <c:v>59.857964000000003</c:v>
                </c:pt>
                <c:pt idx="2910">
                  <c:v>59.858006000000003</c:v>
                </c:pt>
                <c:pt idx="2911">
                  <c:v>59.858009000000003</c:v>
                </c:pt>
                <c:pt idx="2912">
                  <c:v>59.858016999999997</c:v>
                </c:pt>
                <c:pt idx="2913">
                  <c:v>59.857998000000002</c:v>
                </c:pt>
                <c:pt idx="2914">
                  <c:v>59.858040000000003</c:v>
                </c:pt>
                <c:pt idx="2915">
                  <c:v>59.858044</c:v>
                </c:pt>
                <c:pt idx="2916">
                  <c:v>59.858055</c:v>
                </c:pt>
                <c:pt idx="2917">
                  <c:v>59.858032000000001</c:v>
                </c:pt>
                <c:pt idx="2918">
                  <c:v>59.858074000000002</c:v>
                </c:pt>
                <c:pt idx="2919">
                  <c:v>59.858077999999999</c:v>
                </c:pt>
                <c:pt idx="2920">
                  <c:v>59.858089</c:v>
                </c:pt>
                <c:pt idx="2921">
                  <c:v>59.858066999999998</c:v>
                </c:pt>
                <c:pt idx="2922">
                  <c:v>59.858111999999998</c:v>
                </c:pt>
                <c:pt idx="2923">
                  <c:v>59.858116000000003</c:v>
                </c:pt>
                <c:pt idx="2924">
                  <c:v>59.858123999999997</c:v>
                </c:pt>
                <c:pt idx="2925">
                  <c:v>59.858105000000002</c:v>
                </c:pt>
                <c:pt idx="2926">
                  <c:v>59.858142999999998</c:v>
                </c:pt>
                <c:pt idx="2927">
                  <c:v>59.858150000000002</c:v>
                </c:pt>
                <c:pt idx="2928">
                  <c:v>59.858158000000003</c:v>
                </c:pt>
                <c:pt idx="2929">
                  <c:v>59.858139000000001</c:v>
                </c:pt>
                <c:pt idx="2930">
                  <c:v>59.858176999999998</c:v>
                </c:pt>
                <c:pt idx="2931">
                  <c:v>59.858184999999999</c:v>
                </c:pt>
                <c:pt idx="2932">
                  <c:v>59.858192000000003</c:v>
                </c:pt>
                <c:pt idx="2933">
                  <c:v>59.858176999999998</c:v>
                </c:pt>
                <c:pt idx="2934">
                  <c:v>59.858215000000001</c:v>
                </c:pt>
                <c:pt idx="2935">
                  <c:v>59.858223000000002</c:v>
                </c:pt>
                <c:pt idx="2936">
                  <c:v>59.858231000000004</c:v>
                </c:pt>
                <c:pt idx="2937">
                  <c:v>59.858212000000002</c:v>
                </c:pt>
                <c:pt idx="2938">
                  <c:v>59.858249999999998</c:v>
                </c:pt>
                <c:pt idx="2939">
                  <c:v>59.858257000000002</c:v>
                </c:pt>
                <c:pt idx="2940">
                  <c:v>59.858265000000003</c:v>
                </c:pt>
                <c:pt idx="2941">
                  <c:v>59.858246000000001</c:v>
                </c:pt>
                <c:pt idx="2942">
                  <c:v>59.858288000000002</c:v>
                </c:pt>
                <c:pt idx="2943">
                  <c:v>59.858291999999999</c:v>
                </c:pt>
                <c:pt idx="2944">
                  <c:v>59.858299000000002</c:v>
                </c:pt>
                <c:pt idx="2945">
                  <c:v>59.858283999999998</c:v>
                </c:pt>
                <c:pt idx="2946">
                  <c:v>59.858322000000001</c:v>
                </c:pt>
                <c:pt idx="2947">
                  <c:v>59.858325999999998</c:v>
                </c:pt>
                <c:pt idx="2948">
                  <c:v>59.858333999999999</c:v>
                </c:pt>
                <c:pt idx="2949">
                  <c:v>59.858314999999997</c:v>
                </c:pt>
                <c:pt idx="2950">
                  <c:v>59.858353000000001</c:v>
                </c:pt>
                <c:pt idx="2951">
                  <c:v>59.858359999999998</c:v>
                </c:pt>
                <c:pt idx="2952">
                  <c:v>59.858367999999999</c:v>
                </c:pt>
                <c:pt idx="2953">
                  <c:v>59.858353000000001</c:v>
                </c:pt>
                <c:pt idx="2954">
                  <c:v>59.858390999999997</c:v>
                </c:pt>
                <c:pt idx="2955">
                  <c:v>59.858398000000001</c:v>
                </c:pt>
                <c:pt idx="2956">
                  <c:v>59.858406000000002</c:v>
                </c:pt>
                <c:pt idx="2957">
                  <c:v>59.858387</c:v>
                </c:pt>
                <c:pt idx="2958">
                  <c:v>59.858424999999997</c:v>
                </c:pt>
                <c:pt idx="2959">
                  <c:v>59.858429000000001</c:v>
                </c:pt>
                <c:pt idx="2960">
                  <c:v>59.858437000000002</c:v>
                </c:pt>
                <c:pt idx="2961">
                  <c:v>59.858418</c:v>
                </c:pt>
                <c:pt idx="2962">
                  <c:v>59.858459000000003</c:v>
                </c:pt>
                <c:pt idx="2963">
                  <c:v>59.858466999999997</c:v>
                </c:pt>
                <c:pt idx="2964">
                  <c:v>59.858471000000002</c:v>
                </c:pt>
                <c:pt idx="2965">
                  <c:v>59.858455999999997</c:v>
                </c:pt>
                <c:pt idx="2966">
                  <c:v>59.858494</c:v>
                </c:pt>
                <c:pt idx="2967">
                  <c:v>59.858500999999997</c:v>
                </c:pt>
                <c:pt idx="2968">
                  <c:v>59.858508999999998</c:v>
                </c:pt>
                <c:pt idx="2969">
                  <c:v>59.858485999999999</c:v>
                </c:pt>
                <c:pt idx="2970">
                  <c:v>59.858524000000003</c:v>
                </c:pt>
                <c:pt idx="2971">
                  <c:v>59.858531999999997</c:v>
                </c:pt>
                <c:pt idx="2972">
                  <c:v>59.858539999999998</c:v>
                </c:pt>
                <c:pt idx="2973">
                  <c:v>59.858521000000003</c:v>
                </c:pt>
                <c:pt idx="2974">
                  <c:v>59.858561999999999</c:v>
                </c:pt>
                <c:pt idx="2975">
                  <c:v>59.85857</c:v>
                </c:pt>
                <c:pt idx="2976">
                  <c:v>59.858573999999997</c:v>
                </c:pt>
                <c:pt idx="2977">
                  <c:v>59.858555000000003</c:v>
                </c:pt>
                <c:pt idx="2978">
                  <c:v>59.858592999999999</c:v>
                </c:pt>
                <c:pt idx="2979">
                  <c:v>59.858601</c:v>
                </c:pt>
                <c:pt idx="2980">
                  <c:v>59.858607999999997</c:v>
                </c:pt>
                <c:pt idx="2981">
                  <c:v>59.858589000000002</c:v>
                </c:pt>
                <c:pt idx="2982">
                  <c:v>59.858631000000003</c:v>
                </c:pt>
                <c:pt idx="2983">
                  <c:v>59.858635</c:v>
                </c:pt>
                <c:pt idx="2984">
                  <c:v>59.858638999999997</c:v>
                </c:pt>
                <c:pt idx="2985">
                  <c:v>59.858623999999999</c:v>
                </c:pt>
                <c:pt idx="2986">
                  <c:v>59.858662000000002</c:v>
                </c:pt>
                <c:pt idx="2987">
                  <c:v>59.858668999999999</c:v>
                </c:pt>
                <c:pt idx="2988">
                  <c:v>59.858677</c:v>
                </c:pt>
                <c:pt idx="2989">
                  <c:v>59.858657999999998</c:v>
                </c:pt>
                <c:pt idx="2990">
                  <c:v>59.858696000000002</c:v>
                </c:pt>
                <c:pt idx="2991">
                  <c:v>59.858699999999999</c:v>
                </c:pt>
                <c:pt idx="2992">
                  <c:v>59.858707000000003</c:v>
                </c:pt>
                <c:pt idx="2993">
                  <c:v>59.858691999999998</c:v>
                </c:pt>
                <c:pt idx="2994">
                  <c:v>59.858730000000001</c:v>
                </c:pt>
                <c:pt idx="2995">
                  <c:v>59.858738000000002</c:v>
                </c:pt>
                <c:pt idx="2996">
                  <c:v>59.858745999999996</c:v>
                </c:pt>
                <c:pt idx="2997">
                  <c:v>59.858727000000002</c:v>
                </c:pt>
                <c:pt idx="2998">
                  <c:v>59.858764999999998</c:v>
                </c:pt>
                <c:pt idx="2999">
                  <c:v>59.858767999999998</c:v>
                </c:pt>
                <c:pt idx="3000">
                  <c:v>59.858775999999999</c:v>
                </c:pt>
                <c:pt idx="3001">
                  <c:v>59.858756999999997</c:v>
                </c:pt>
                <c:pt idx="3002">
                  <c:v>59.858798999999998</c:v>
                </c:pt>
                <c:pt idx="3003">
                  <c:v>59.858806999999999</c:v>
                </c:pt>
                <c:pt idx="3004">
                  <c:v>59.858809999999998</c:v>
                </c:pt>
                <c:pt idx="3005">
                  <c:v>59.858790999999997</c:v>
                </c:pt>
                <c:pt idx="3006">
                  <c:v>59.858829</c:v>
                </c:pt>
                <c:pt idx="3007">
                  <c:v>59.858837000000001</c:v>
                </c:pt>
                <c:pt idx="3008">
                  <c:v>59.858845000000002</c:v>
                </c:pt>
                <c:pt idx="3009">
                  <c:v>59.858826000000001</c:v>
                </c:pt>
                <c:pt idx="3010">
                  <c:v>59.858863999999997</c:v>
                </c:pt>
                <c:pt idx="3011">
                  <c:v>59.858868000000001</c:v>
                </c:pt>
                <c:pt idx="3012">
                  <c:v>59.858874999999998</c:v>
                </c:pt>
                <c:pt idx="3013">
                  <c:v>59.85886</c:v>
                </c:pt>
                <c:pt idx="3014">
                  <c:v>59.858898000000003</c:v>
                </c:pt>
                <c:pt idx="3015">
                  <c:v>59.858902</c:v>
                </c:pt>
                <c:pt idx="3016">
                  <c:v>59.858910000000002</c:v>
                </c:pt>
                <c:pt idx="3017">
                  <c:v>59.858891</c:v>
                </c:pt>
                <c:pt idx="3018">
                  <c:v>59.858929000000003</c:v>
                </c:pt>
                <c:pt idx="3019">
                  <c:v>59.858932000000003</c:v>
                </c:pt>
                <c:pt idx="3020">
                  <c:v>59.858939999999997</c:v>
                </c:pt>
                <c:pt idx="3021">
                  <c:v>59.858924999999999</c:v>
                </c:pt>
                <c:pt idx="3022">
                  <c:v>59.858963000000003</c:v>
                </c:pt>
                <c:pt idx="3023">
                  <c:v>59.858970999999997</c:v>
                </c:pt>
                <c:pt idx="3024">
                  <c:v>59.858978</c:v>
                </c:pt>
                <c:pt idx="3025">
                  <c:v>59.858955000000002</c:v>
                </c:pt>
                <c:pt idx="3026">
                  <c:v>59.858994000000003</c:v>
                </c:pt>
                <c:pt idx="3027">
                  <c:v>59.859000999999999</c:v>
                </c:pt>
                <c:pt idx="3028">
                  <c:v>59.859009</c:v>
                </c:pt>
                <c:pt idx="3029">
                  <c:v>59.858989999999999</c:v>
                </c:pt>
                <c:pt idx="3030">
                  <c:v>59.859028000000002</c:v>
                </c:pt>
                <c:pt idx="3031">
                  <c:v>59.859034999999999</c:v>
                </c:pt>
                <c:pt idx="3032">
                  <c:v>59.859039000000003</c:v>
                </c:pt>
                <c:pt idx="3033">
                  <c:v>59.859023999999998</c:v>
                </c:pt>
                <c:pt idx="3034">
                  <c:v>59.859057999999997</c:v>
                </c:pt>
                <c:pt idx="3035">
                  <c:v>59.859065999999999</c:v>
                </c:pt>
                <c:pt idx="3036">
                  <c:v>59.859074</c:v>
                </c:pt>
                <c:pt idx="3037">
                  <c:v>59.859054999999998</c:v>
                </c:pt>
                <c:pt idx="3038">
                  <c:v>59.859093000000001</c:v>
                </c:pt>
                <c:pt idx="3039">
                  <c:v>59.859096999999998</c:v>
                </c:pt>
                <c:pt idx="3040">
                  <c:v>59.859104000000002</c:v>
                </c:pt>
                <c:pt idx="3041">
                  <c:v>59.859088999999997</c:v>
                </c:pt>
                <c:pt idx="3042">
                  <c:v>59.859127000000001</c:v>
                </c:pt>
                <c:pt idx="3043">
                  <c:v>59.859130999999998</c:v>
                </c:pt>
                <c:pt idx="3044">
                  <c:v>59.859138000000002</c:v>
                </c:pt>
                <c:pt idx="3045">
                  <c:v>59.859119</c:v>
                </c:pt>
                <c:pt idx="3046">
                  <c:v>59.859158000000001</c:v>
                </c:pt>
                <c:pt idx="3047">
                  <c:v>59.859161</c:v>
                </c:pt>
                <c:pt idx="3048">
                  <c:v>59.859169000000001</c:v>
                </c:pt>
                <c:pt idx="3049">
                  <c:v>59.859153999999997</c:v>
                </c:pt>
                <c:pt idx="3050">
                  <c:v>59.859192</c:v>
                </c:pt>
                <c:pt idx="3051">
                  <c:v>59.859195999999997</c:v>
                </c:pt>
                <c:pt idx="3052">
                  <c:v>59.859203000000001</c:v>
                </c:pt>
                <c:pt idx="3053">
                  <c:v>59.859183999999999</c:v>
                </c:pt>
                <c:pt idx="3054">
                  <c:v>59.859222000000003</c:v>
                </c:pt>
                <c:pt idx="3055">
                  <c:v>59.859226</c:v>
                </c:pt>
                <c:pt idx="3056">
                  <c:v>59.859234000000001</c:v>
                </c:pt>
                <c:pt idx="3057">
                  <c:v>59.859214999999999</c:v>
                </c:pt>
                <c:pt idx="3058">
                  <c:v>59.859253000000002</c:v>
                </c:pt>
                <c:pt idx="3059">
                  <c:v>59.859260999999996</c:v>
                </c:pt>
                <c:pt idx="3060">
                  <c:v>59.859268</c:v>
                </c:pt>
                <c:pt idx="3061">
                  <c:v>59.859248999999998</c:v>
                </c:pt>
                <c:pt idx="3062">
                  <c:v>59.859282999999998</c:v>
                </c:pt>
                <c:pt idx="3063">
                  <c:v>59.859290999999999</c:v>
                </c:pt>
                <c:pt idx="3064">
                  <c:v>59.859299</c:v>
                </c:pt>
                <c:pt idx="3065">
                  <c:v>59.859276000000001</c:v>
                </c:pt>
                <c:pt idx="3066">
                  <c:v>59.859318000000002</c:v>
                </c:pt>
                <c:pt idx="3067">
                  <c:v>59.859321999999999</c:v>
                </c:pt>
                <c:pt idx="3068">
                  <c:v>59.859329000000002</c:v>
                </c:pt>
                <c:pt idx="3069">
                  <c:v>59.859310000000001</c:v>
                </c:pt>
                <c:pt idx="3070">
                  <c:v>59.859347999999997</c:v>
                </c:pt>
                <c:pt idx="3071">
                  <c:v>59.859352000000001</c:v>
                </c:pt>
                <c:pt idx="3072">
                  <c:v>59.859360000000002</c:v>
                </c:pt>
                <c:pt idx="3073">
                  <c:v>59.859341000000001</c:v>
                </c:pt>
                <c:pt idx="3074">
                  <c:v>59.859383000000001</c:v>
                </c:pt>
                <c:pt idx="3075">
                  <c:v>59.859383000000001</c:v>
                </c:pt>
                <c:pt idx="3076">
                  <c:v>59.859389999999998</c:v>
                </c:pt>
                <c:pt idx="3077">
                  <c:v>59.859375</c:v>
                </c:pt>
                <c:pt idx="3078">
                  <c:v>59.859413000000004</c:v>
                </c:pt>
                <c:pt idx="3079">
                  <c:v>59.859417000000001</c:v>
                </c:pt>
                <c:pt idx="3080">
                  <c:v>59.859425000000002</c:v>
                </c:pt>
                <c:pt idx="3081">
                  <c:v>59.859406</c:v>
                </c:pt>
                <c:pt idx="3082">
                  <c:v>59.859439999999999</c:v>
                </c:pt>
                <c:pt idx="3083">
                  <c:v>59.859447000000003</c:v>
                </c:pt>
                <c:pt idx="3084">
                  <c:v>59.859454999999997</c:v>
                </c:pt>
                <c:pt idx="3085">
                  <c:v>59.859436000000002</c:v>
                </c:pt>
                <c:pt idx="3086">
                  <c:v>59.859473999999999</c:v>
                </c:pt>
                <c:pt idx="3087">
                  <c:v>59.859482</c:v>
                </c:pt>
                <c:pt idx="3088">
                  <c:v>59.859489000000004</c:v>
                </c:pt>
                <c:pt idx="3089">
                  <c:v>59.859467000000002</c:v>
                </c:pt>
                <c:pt idx="3090">
                  <c:v>59.859504999999999</c:v>
                </c:pt>
                <c:pt idx="3091">
                  <c:v>59.859509000000003</c:v>
                </c:pt>
                <c:pt idx="3092">
                  <c:v>59.859515999999999</c:v>
                </c:pt>
                <c:pt idx="3093">
                  <c:v>59.859496999999998</c:v>
                </c:pt>
                <c:pt idx="3094">
                  <c:v>59.859538999999998</c:v>
                </c:pt>
                <c:pt idx="3095">
                  <c:v>59.859543000000002</c:v>
                </c:pt>
                <c:pt idx="3096">
                  <c:v>59.859549999999999</c:v>
                </c:pt>
                <c:pt idx="3097">
                  <c:v>59.859530999999997</c:v>
                </c:pt>
                <c:pt idx="3098">
                  <c:v>59.859569999999998</c:v>
                </c:pt>
                <c:pt idx="3099">
                  <c:v>59.859572999999997</c:v>
                </c:pt>
                <c:pt idx="3100">
                  <c:v>59.859580999999999</c:v>
                </c:pt>
                <c:pt idx="3101">
                  <c:v>59.859561999999997</c:v>
                </c:pt>
                <c:pt idx="3102">
                  <c:v>59.8596</c:v>
                </c:pt>
                <c:pt idx="3103">
                  <c:v>59.859608000000001</c:v>
                </c:pt>
                <c:pt idx="3104">
                  <c:v>59.859611999999998</c:v>
                </c:pt>
                <c:pt idx="3105">
                  <c:v>59.859591999999999</c:v>
                </c:pt>
                <c:pt idx="3106">
                  <c:v>59.859631</c:v>
                </c:pt>
                <c:pt idx="3107">
                  <c:v>59.859634</c:v>
                </c:pt>
                <c:pt idx="3108">
                  <c:v>59.859642000000001</c:v>
                </c:pt>
                <c:pt idx="3109">
                  <c:v>59.859622999999999</c:v>
                </c:pt>
                <c:pt idx="3110">
                  <c:v>59.859661000000003</c:v>
                </c:pt>
                <c:pt idx="3111">
                  <c:v>59.859665</c:v>
                </c:pt>
                <c:pt idx="3112">
                  <c:v>59.859673000000001</c:v>
                </c:pt>
                <c:pt idx="3113">
                  <c:v>59.859656999999999</c:v>
                </c:pt>
                <c:pt idx="3114">
                  <c:v>59.859692000000003</c:v>
                </c:pt>
                <c:pt idx="3115">
                  <c:v>59.859695000000002</c:v>
                </c:pt>
                <c:pt idx="3116">
                  <c:v>59.859703000000003</c:v>
                </c:pt>
                <c:pt idx="3117">
                  <c:v>59.859684000000001</c:v>
                </c:pt>
                <c:pt idx="3118">
                  <c:v>59.859721999999998</c:v>
                </c:pt>
                <c:pt idx="3119">
                  <c:v>59.859726000000002</c:v>
                </c:pt>
                <c:pt idx="3120">
                  <c:v>59.859734000000003</c:v>
                </c:pt>
                <c:pt idx="3121">
                  <c:v>59.859715000000001</c:v>
                </c:pt>
                <c:pt idx="3122">
                  <c:v>59.859752999999998</c:v>
                </c:pt>
                <c:pt idx="3123">
                  <c:v>59.859755999999997</c:v>
                </c:pt>
                <c:pt idx="3124">
                  <c:v>59.859763999999998</c:v>
                </c:pt>
                <c:pt idx="3125">
                  <c:v>59.859744999999997</c:v>
                </c:pt>
                <c:pt idx="3126">
                  <c:v>59.859779000000003</c:v>
                </c:pt>
                <c:pt idx="3127">
                  <c:v>59.859786999999997</c:v>
                </c:pt>
                <c:pt idx="3128">
                  <c:v>59.859794999999998</c:v>
                </c:pt>
                <c:pt idx="3129">
                  <c:v>59.859775999999997</c:v>
                </c:pt>
                <c:pt idx="3130">
                  <c:v>59.859814</c:v>
                </c:pt>
                <c:pt idx="3131">
                  <c:v>59.859817999999997</c:v>
                </c:pt>
                <c:pt idx="3132">
                  <c:v>59.859825000000001</c:v>
                </c:pt>
                <c:pt idx="3133">
                  <c:v>59.859805999999999</c:v>
                </c:pt>
                <c:pt idx="3134">
                  <c:v>59.859839999999998</c:v>
                </c:pt>
                <c:pt idx="3135">
                  <c:v>59.859848</c:v>
                </c:pt>
                <c:pt idx="3136">
                  <c:v>59.859856000000001</c:v>
                </c:pt>
                <c:pt idx="3137">
                  <c:v>59.859836999999999</c:v>
                </c:pt>
                <c:pt idx="3138">
                  <c:v>59.859870999999998</c:v>
                </c:pt>
                <c:pt idx="3139">
                  <c:v>59.859878999999999</c:v>
                </c:pt>
                <c:pt idx="3140">
                  <c:v>59.859886000000003</c:v>
                </c:pt>
                <c:pt idx="3141">
                  <c:v>59.859867000000001</c:v>
                </c:pt>
                <c:pt idx="3142">
                  <c:v>59.859901000000001</c:v>
                </c:pt>
                <c:pt idx="3143">
                  <c:v>59.859909000000002</c:v>
                </c:pt>
                <c:pt idx="3144">
                  <c:v>59.859912999999999</c:v>
                </c:pt>
                <c:pt idx="3145">
                  <c:v>59.859893999999997</c:v>
                </c:pt>
                <c:pt idx="3146">
                  <c:v>59.859932000000001</c:v>
                </c:pt>
                <c:pt idx="3147">
                  <c:v>59.859940000000002</c:v>
                </c:pt>
                <c:pt idx="3148">
                  <c:v>59.859946999999998</c:v>
                </c:pt>
                <c:pt idx="3149">
                  <c:v>59.859923999999999</c:v>
                </c:pt>
                <c:pt idx="3150">
                  <c:v>59.859962000000003</c:v>
                </c:pt>
                <c:pt idx="3151">
                  <c:v>59.859966</c:v>
                </c:pt>
                <c:pt idx="3152">
                  <c:v>59.859974000000001</c:v>
                </c:pt>
                <c:pt idx="3153">
                  <c:v>59.859954999999999</c:v>
                </c:pt>
                <c:pt idx="3154">
                  <c:v>59.859993000000003</c:v>
                </c:pt>
                <c:pt idx="3155">
                  <c:v>59.859997</c:v>
                </c:pt>
                <c:pt idx="3156">
                  <c:v>59.860004000000004</c:v>
                </c:pt>
                <c:pt idx="3157">
                  <c:v>59.859985000000002</c:v>
                </c:pt>
                <c:pt idx="3158">
                  <c:v>59.860019999999999</c:v>
                </c:pt>
                <c:pt idx="3159">
                  <c:v>59.860027000000002</c:v>
                </c:pt>
                <c:pt idx="3160">
                  <c:v>59.860030999999999</c:v>
                </c:pt>
                <c:pt idx="3161">
                  <c:v>59.860011999999998</c:v>
                </c:pt>
                <c:pt idx="3162">
                  <c:v>59.860053999999998</c:v>
                </c:pt>
                <c:pt idx="3163">
                  <c:v>59.860058000000002</c:v>
                </c:pt>
                <c:pt idx="3164">
                  <c:v>59.860064999999999</c:v>
                </c:pt>
                <c:pt idx="3165">
                  <c:v>59.860042999999997</c:v>
                </c:pt>
                <c:pt idx="3166">
                  <c:v>59.860081000000001</c:v>
                </c:pt>
                <c:pt idx="3167">
                  <c:v>59.860084999999998</c:v>
                </c:pt>
                <c:pt idx="3168">
                  <c:v>59.860092000000002</c:v>
                </c:pt>
                <c:pt idx="3169">
                  <c:v>59.860073</c:v>
                </c:pt>
                <c:pt idx="3170">
                  <c:v>59.860111000000003</c:v>
                </c:pt>
                <c:pt idx="3171">
                  <c:v>59.860115</c:v>
                </c:pt>
                <c:pt idx="3172">
                  <c:v>59.860123000000002</c:v>
                </c:pt>
                <c:pt idx="3173">
                  <c:v>59.860104</c:v>
                </c:pt>
                <c:pt idx="3174">
                  <c:v>59.860137999999999</c:v>
                </c:pt>
                <c:pt idx="3175">
                  <c:v>59.860142000000003</c:v>
                </c:pt>
                <c:pt idx="3176">
                  <c:v>59.860149</c:v>
                </c:pt>
                <c:pt idx="3177">
                  <c:v>59.860129999999998</c:v>
                </c:pt>
                <c:pt idx="3178">
                  <c:v>59.860168000000002</c:v>
                </c:pt>
                <c:pt idx="3179">
                  <c:v>59.860171999999999</c:v>
                </c:pt>
                <c:pt idx="3180">
                  <c:v>59.86018</c:v>
                </c:pt>
                <c:pt idx="3181">
                  <c:v>59.860160999999998</c:v>
                </c:pt>
                <c:pt idx="3182">
                  <c:v>59.860194999999997</c:v>
                </c:pt>
                <c:pt idx="3183">
                  <c:v>59.860199000000001</c:v>
                </c:pt>
                <c:pt idx="3184">
                  <c:v>59.860207000000003</c:v>
                </c:pt>
                <c:pt idx="3185">
                  <c:v>59.860188000000001</c:v>
                </c:pt>
                <c:pt idx="3186">
                  <c:v>59.860225999999997</c:v>
                </c:pt>
                <c:pt idx="3187">
                  <c:v>59.860233000000001</c:v>
                </c:pt>
                <c:pt idx="3188">
                  <c:v>59.860236999999998</c:v>
                </c:pt>
                <c:pt idx="3189">
                  <c:v>59.860218000000003</c:v>
                </c:pt>
                <c:pt idx="3190">
                  <c:v>59.860252000000003</c:v>
                </c:pt>
                <c:pt idx="3191">
                  <c:v>59.860259999999997</c:v>
                </c:pt>
                <c:pt idx="3192">
                  <c:v>59.860264000000001</c:v>
                </c:pt>
                <c:pt idx="3193">
                  <c:v>59.860244999999999</c:v>
                </c:pt>
                <c:pt idx="3194">
                  <c:v>59.860283000000003</c:v>
                </c:pt>
                <c:pt idx="3195">
                  <c:v>59.860290999999997</c:v>
                </c:pt>
                <c:pt idx="3196">
                  <c:v>59.860294000000003</c:v>
                </c:pt>
                <c:pt idx="3197">
                  <c:v>59.860275000000001</c:v>
                </c:pt>
                <c:pt idx="3198">
                  <c:v>59.860309999999998</c:v>
                </c:pt>
                <c:pt idx="3199">
                  <c:v>59.860317000000002</c:v>
                </c:pt>
                <c:pt idx="3200">
                  <c:v>59.860320999999999</c:v>
                </c:pt>
                <c:pt idx="3201">
                  <c:v>59.860301999999997</c:v>
                </c:pt>
                <c:pt idx="3202">
                  <c:v>59.860343999999998</c:v>
                </c:pt>
                <c:pt idx="3203">
                  <c:v>59.860348000000002</c:v>
                </c:pt>
                <c:pt idx="3204">
                  <c:v>59.860351999999999</c:v>
                </c:pt>
                <c:pt idx="3205">
                  <c:v>59.860335999999997</c:v>
                </c:pt>
                <c:pt idx="3206">
                  <c:v>59.860366999999997</c:v>
                </c:pt>
                <c:pt idx="3207">
                  <c:v>59.860374</c:v>
                </c:pt>
                <c:pt idx="3208">
                  <c:v>59.860382000000001</c:v>
                </c:pt>
                <c:pt idx="3209">
                  <c:v>59.860359000000003</c:v>
                </c:pt>
                <c:pt idx="3210">
                  <c:v>59.860396999999999</c:v>
                </c:pt>
                <c:pt idx="3211">
                  <c:v>59.860405</c:v>
                </c:pt>
                <c:pt idx="3212">
                  <c:v>59.860408999999997</c:v>
                </c:pt>
                <c:pt idx="3213">
                  <c:v>59.860390000000002</c:v>
                </c:pt>
                <c:pt idx="3214">
                  <c:v>59.860424000000002</c:v>
                </c:pt>
                <c:pt idx="3215">
                  <c:v>59.860432000000003</c:v>
                </c:pt>
                <c:pt idx="3216">
                  <c:v>59.860435000000003</c:v>
                </c:pt>
                <c:pt idx="3217">
                  <c:v>59.860416000000001</c:v>
                </c:pt>
                <c:pt idx="3218">
                  <c:v>59.860455000000002</c:v>
                </c:pt>
                <c:pt idx="3219">
                  <c:v>59.860458000000001</c:v>
                </c:pt>
                <c:pt idx="3220">
                  <c:v>59.860466000000002</c:v>
                </c:pt>
                <c:pt idx="3221">
                  <c:v>59.860447000000001</c:v>
                </c:pt>
                <c:pt idx="3222">
                  <c:v>59.860481</c:v>
                </c:pt>
                <c:pt idx="3223">
                  <c:v>59.860484999999997</c:v>
                </c:pt>
                <c:pt idx="3224">
                  <c:v>59.860492999999998</c:v>
                </c:pt>
                <c:pt idx="3225">
                  <c:v>59.860474000000004</c:v>
                </c:pt>
                <c:pt idx="3226">
                  <c:v>59.860512</c:v>
                </c:pt>
                <c:pt idx="3227">
                  <c:v>59.860515999999997</c:v>
                </c:pt>
                <c:pt idx="3228">
                  <c:v>59.860523000000001</c:v>
                </c:pt>
                <c:pt idx="3229">
                  <c:v>59.860503999999999</c:v>
                </c:pt>
                <c:pt idx="3230">
                  <c:v>59.860537999999998</c:v>
                </c:pt>
                <c:pt idx="3231">
                  <c:v>59.860542000000002</c:v>
                </c:pt>
                <c:pt idx="3232">
                  <c:v>59.860545999999999</c:v>
                </c:pt>
                <c:pt idx="3233">
                  <c:v>59.860526999999998</c:v>
                </c:pt>
                <c:pt idx="3234">
                  <c:v>59.860565000000001</c:v>
                </c:pt>
                <c:pt idx="3235">
                  <c:v>59.860568999999998</c:v>
                </c:pt>
                <c:pt idx="3236">
                  <c:v>59.860576999999999</c:v>
                </c:pt>
                <c:pt idx="3237">
                  <c:v>59.860557999999997</c:v>
                </c:pt>
                <c:pt idx="3238">
                  <c:v>59.860591999999997</c:v>
                </c:pt>
                <c:pt idx="3239">
                  <c:v>59.860596000000001</c:v>
                </c:pt>
                <c:pt idx="3240">
                  <c:v>59.860602999999998</c:v>
                </c:pt>
                <c:pt idx="3241">
                  <c:v>59.860584000000003</c:v>
                </c:pt>
                <c:pt idx="3242">
                  <c:v>59.860621999999999</c:v>
                </c:pt>
                <c:pt idx="3243">
                  <c:v>59.860626000000003</c:v>
                </c:pt>
                <c:pt idx="3244">
                  <c:v>59.860633999999997</c:v>
                </c:pt>
                <c:pt idx="3245">
                  <c:v>59.860615000000003</c:v>
                </c:pt>
                <c:pt idx="3246">
                  <c:v>59.860644999999998</c:v>
                </c:pt>
                <c:pt idx="3247">
                  <c:v>59.860652999999999</c:v>
                </c:pt>
                <c:pt idx="3248">
                  <c:v>59.860657000000003</c:v>
                </c:pt>
                <c:pt idx="3249">
                  <c:v>59.860641000000001</c:v>
                </c:pt>
                <c:pt idx="3250">
                  <c:v>59.860675999999998</c:v>
                </c:pt>
                <c:pt idx="3251">
                  <c:v>59.860680000000002</c:v>
                </c:pt>
                <c:pt idx="3252">
                  <c:v>59.860686999999999</c:v>
                </c:pt>
                <c:pt idx="3253">
                  <c:v>59.860667999999997</c:v>
                </c:pt>
                <c:pt idx="3254">
                  <c:v>59.860703000000001</c:v>
                </c:pt>
                <c:pt idx="3255">
                  <c:v>59.860706</c:v>
                </c:pt>
                <c:pt idx="3256">
                  <c:v>59.860714000000002</c:v>
                </c:pt>
                <c:pt idx="3257">
                  <c:v>59.860695</c:v>
                </c:pt>
                <c:pt idx="3258">
                  <c:v>59.860728999999999</c:v>
                </c:pt>
                <c:pt idx="3259">
                  <c:v>59.860737</c:v>
                </c:pt>
                <c:pt idx="3260">
                  <c:v>59.860740999999997</c:v>
                </c:pt>
                <c:pt idx="3261">
                  <c:v>59.860722000000003</c:v>
                </c:pt>
                <c:pt idx="3262">
                  <c:v>59.860756000000002</c:v>
                </c:pt>
                <c:pt idx="3263">
                  <c:v>59.860759999999999</c:v>
                </c:pt>
                <c:pt idx="3264">
                  <c:v>59.860767000000003</c:v>
                </c:pt>
                <c:pt idx="3265">
                  <c:v>59.860751999999998</c:v>
                </c:pt>
                <c:pt idx="3266">
                  <c:v>59.860785999999997</c:v>
                </c:pt>
                <c:pt idx="3267">
                  <c:v>59.860790000000001</c:v>
                </c:pt>
                <c:pt idx="3268">
                  <c:v>59.860793999999999</c:v>
                </c:pt>
                <c:pt idx="3269">
                  <c:v>59.860774999999997</c:v>
                </c:pt>
                <c:pt idx="3270">
                  <c:v>59.860809000000003</c:v>
                </c:pt>
                <c:pt idx="3271">
                  <c:v>59.860813</c:v>
                </c:pt>
                <c:pt idx="3272">
                  <c:v>59.860821000000001</c:v>
                </c:pt>
                <c:pt idx="3273">
                  <c:v>59.860805999999997</c:v>
                </c:pt>
                <c:pt idx="3274">
                  <c:v>59.860835999999999</c:v>
                </c:pt>
                <c:pt idx="3275">
                  <c:v>59.860844</c:v>
                </c:pt>
                <c:pt idx="3276">
                  <c:v>59.860847</c:v>
                </c:pt>
                <c:pt idx="3277">
                  <c:v>59.860827999999998</c:v>
                </c:pt>
                <c:pt idx="3278">
                  <c:v>59.860866999999999</c:v>
                </c:pt>
                <c:pt idx="3279">
                  <c:v>59.860869999999998</c:v>
                </c:pt>
                <c:pt idx="3280">
                  <c:v>59.860874000000003</c:v>
                </c:pt>
                <c:pt idx="3281">
                  <c:v>59.860858999999998</c:v>
                </c:pt>
                <c:pt idx="3282">
                  <c:v>59.860889</c:v>
                </c:pt>
                <c:pt idx="3283">
                  <c:v>59.860897000000001</c:v>
                </c:pt>
                <c:pt idx="3284">
                  <c:v>59.860900999999998</c:v>
                </c:pt>
                <c:pt idx="3285">
                  <c:v>59.860881999999997</c:v>
                </c:pt>
                <c:pt idx="3286">
                  <c:v>59.86092</c:v>
                </c:pt>
                <c:pt idx="3287">
                  <c:v>59.860923999999997</c:v>
                </c:pt>
                <c:pt idx="3288">
                  <c:v>59.860928000000001</c:v>
                </c:pt>
                <c:pt idx="3289">
                  <c:v>59.860911999999999</c:v>
                </c:pt>
                <c:pt idx="3290">
                  <c:v>59.860942999999999</c:v>
                </c:pt>
                <c:pt idx="3291">
                  <c:v>59.860947000000003</c:v>
                </c:pt>
                <c:pt idx="3292">
                  <c:v>59.860954</c:v>
                </c:pt>
                <c:pt idx="3293">
                  <c:v>59.860934999999998</c:v>
                </c:pt>
                <c:pt idx="3294">
                  <c:v>59.860973000000001</c:v>
                </c:pt>
                <c:pt idx="3295">
                  <c:v>59.860976999999998</c:v>
                </c:pt>
                <c:pt idx="3296">
                  <c:v>59.860981000000002</c:v>
                </c:pt>
                <c:pt idx="3297">
                  <c:v>59.860965999999998</c:v>
                </c:pt>
                <c:pt idx="3298">
                  <c:v>59.860996</c:v>
                </c:pt>
                <c:pt idx="3299">
                  <c:v>59.860999999999997</c:v>
                </c:pt>
                <c:pt idx="3300">
                  <c:v>59.861007999999998</c:v>
                </c:pt>
                <c:pt idx="3301">
                  <c:v>59.860988999999996</c:v>
                </c:pt>
                <c:pt idx="3302">
                  <c:v>59.861023000000003</c:v>
                </c:pt>
                <c:pt idx="3303">
                  <c:v>59.861030999999997</c:v>
                </c:pt>
                <c:pt idx="3304">
                  <c:v>59.861033999999997</c:v>
                </c:pt>
                <c:pt idx="3305">
                  <c:v>59.861015000000002</c:v>
                </c:pt>
                <c:pt idx="3306">
                  <c:v>59.861049999999999</c:v>
                </c:pt>
                <c:pt idx="3307">
                  <c:v>59.861052999999998</c:v>
                </c:pt>
                <c:pt idx="3308">
                  <c:v>59.861057000000002</c:v>
                </c:pt>
                <c:pt idx="3309">
                  <c:v>59.861038000000001</c:v>
                </c:pt>
                <c:pt idx="3310">
                  <c:v>59.861075999999997</c:v>
                </c:pt>
                <c:pt idx="3311">
                  <c:v>59.861080000000001</c:v>
                </c:pt>
                <c:pt idx="3312">
                  <c:v>59.861088000000002</c:v>
                </c:pt>
                <c:pt idx="3313">
                  <c:v>59.861069000000001</c:v>
                </c:pt>
                <c:pt idx="3314">
                  <c:v>59.861099000000003</c:v>
                </c:pt>
                <c:pt idx="3315">
                  <c:v>59.861103</c:v>
                </c:pt>
                <c:pt idx="3316">
                  <c:v>59.861111000000001</c:v>
                </c:pt>
                <c:pt idx="3317">
                  <c:v>59.861094999999999</c:v>
                </c:pt>
                <c:pt idx="3318">
                  <c:v>59.861125999999999</c:v>
                </c:pt>
                <c:pt idx="3319">
                  <c:v>59.861130000000003</c:v>
                </c:pt>
                <c:pt idx="3320">
                  <c:v>59.861136999999999</c:v>
                </c:pt>
                <c:pt idx="3321">
                  <c:v>59.861117999999998</c:v>
                </c:pt>
                <c:pt idx="3322">
                  <c:v>59.861153000000002</c:v>
                </c:pt>
                <c:pt idx="3323">
                  <c:v>59.861156000000001</c:v>
                </c:pt>
                <c:pt idx="3324">
                  <c:v>59.861159999999998</c:v>
                </c:pt>
                <c:pt idx="3325">
                  <c:v>59.861145</c:v>
                </c:pt>
                <c:pt idx="3326">
                  <c:v>59.861176</c:v>
                </c:pt>
                <c:pt idx="3327">
                  <c:v>59.861182999999997</c:v>
                </c:pt>
                <c:pt idx="3328">
                  <c:v>59.861187000000001</c:v>
                </c:pt>
                <c:pt idx="3329">
                  <c:v>59.861167999999999</c:v>
                </c:pt>
                <c:pt idx="3330">
                  <c:v>59.861206000000003</c:v>
                </c:pt>
                <c:pt idx="3331">
                  <c:v>59.86121</c:v>
                </c:pt>
                <c:pt idx="3332">
                  <c:v>59.861213999999997</c:v>
                </c:pt>
                <c:pt idx="3333">
                  <c:v>59.861195000000002</c:v>
                </c:pt>
                <c:pt idx="3334">
                  <c:v>59.861229000000002</c:v>
                </c:pt>
                <c:pt idx="3335">
                  <c:v>59.861232999999999</c:v>
                </c:pt>
                <c:pt idx="3336">
                  <c:v>59.861237000000003</c:v>
                </c:pt>
                <c:pt idx="3337">
                  <c:v>59.861217000000003</c:v>
                </c:pt>
                <c:pt idx="3338">
                  <c:v>59.861255999999997</c:v>
                </c:pt>
                <c:pt idx="3339">
                  <c:v>59.861258999999997</c:v>
                </c:pt>
                <c:pt idx="3340">
                  <c:v>59.861263000000001</c:v>
                </c:pt>
                <c:pt idx="3341">
                  <c:v>59.861248000000003</c:v>
                </c:pt>
                <c:pt idx="3342">
                  <c:v>59.861279000000003</c:v>
                </c:pt>
                <c:pt idx="3343">
                  <c:v>59.861282000000003</c:v>
                </c:pt>
                <c:pt idx="3344">
                  <c:v>59.861289999999997</c:v>
                </c:pt>
                <c:pt idx="3345">
                  <c:v>59.861271000000002</c:v>
                </c:pt>
                <c:pt idx="3346">
                  <c:v>59.861305000000002</c:v>
                </c:pt>
                <c:pt idx="3347">
                  <c:v>59.861308999999999</c:v>
                </c:pt>
                <c:pt idx="3348">
                  <c:v>59.861317</c:v>
                </c:pt>
                <c:pt idx="3349">
                  <c:v>59.861297999999998</c:v>
                </c:pt>
                <c:pt idx="3350">
                  <c:v>59.861328</c:v>
                </c:pt>
                <c:pt idx="3351">
                  <c:v>59.861331999999997</c:v>
                </c:pt>
                <c:pt idx="3352">
                  <c:v>59.861339999999998</c:v>
                </c:pt>
                <c:pt idx="3353">
                  <c:v>59.861324000000003</c:v>
                </c:pt>
                <c:pt idx="3354">
                  <c:v>59.861355000000003</c:v>
                </c:pt>
                <c:pt idx="3355">
                  <c:v>59.861359</c:v>
                </c:pt>
                <c:pt idx="3356">
                  <c:v>59.861365999999997</c:v>
                </c:pt>
                <c:pt idx="3357">
                  <c:v>59.861347000000002</c:v>
                </c:pt>
                <c:pt idx="3358">
                  <c:v>59.861381999999999</c:v>
                </c:pt>
                <c:pt idx="3359">
                  <c:v>59.861381999999999</c:v>
                </c:pt>
                <c:pt idx="3360">
                  <c:v>59.861384999999999</c:v>
                </c:pt>
                <c:pt idx="3361">
                  <c:v>59.861373999999998</c:v>
                </c:pt>
                <c:pt idx="3362">
                  <c:v>59.861404</c:v>
                </c:pt>
                <c:pt idx="3363">
                  <c:v>59.861407999999997</c:v>
                </c:pt>
                <c:pt idx="3364">
                  <c:v>59.861415999999998</c:v>
                </c:pt>
                <c:pt idx="3365">
                  <c:v>59.861396999999997</c:v>
                </c:pt>
                <c:pt idx="3366">
                  <c:v>59.861431000000003</c:v>
                </c:pt>
                <c:pt idx="3367">
                  <c:v>59.861435</c:v>
                </c:pt>
                <c:pt idx="3368">
                  <c:v>59.861438999999997</c:v>
                </c:pt>
                <c:pt idx="3369">
                  <c:v>59.861423000000002</c:v>
                </c:pt>
                <c:pt idx="3370">
                  <c:v>59.861454000000002</c:v>
                </c:pt>
                <c:pt idx="3371">
                  <c:v>59.861457999999999</c:v>
                </c:pt>
                <c:pt idx="3372">
                  <c:v>59.861465000000003</c:v>
                </c:pt>
                <c:pt idx="3373">
                  <c:v>59.861443000000001</c:v>
                </c:pt>
                <c:pt idx="3374">
                  <c:v>59.861480999999998</c:v>
                </c:pt>
                <c:pt idx="3375">
                  <c:v>59.861485000000002</c:v>
                </c:pt>
                <c:pt idx="3376">
                  <c:v>59.861488000000001</c:v>
                </c:pt>
                <c:pt idx="3377">
                  <c:v>59.861469</c:v>
                </c:pt>
                <c:pt idx="3378">
                  <c:v>59.861503999999996</c:v>
                </c:pt>
                <c:pt idx="3379">
                  <c:v>59.861507000000003</c:v>
                </c:pt>
                <c:pt idx="3380">
                  <c:v>59.861511</c:v>
                </c:pt>
                <c:pt idx="3381">
                  <c:v>59.861496000000002</c:v>
                </c:pt>
                <c:pt idx="3382">
                  <c:v>59.861530000000002</c:v>
                </c:pt>
                <c:pt idx="3383">
                  <c:v>59.861533999999999</c:v>
                </c:pt>
                <c:pt idx="3384">
                  <c:v>59.861538000000003</c:v>
                </c:pt>
                <c:pt idx="3385">
                  <c:v>59.861519000000001</c:v>
                </c:pt>
                <c:pt idx="3386">
                  <c:v>59.861553000000001</c:v>
                </c:pt>
                <c:pt idx="3387">
                  <c:v>59.861556999999998</c:v>
                </c:pt>
                <c:pt idx="3388">
                  <c:v>59.861561000000002</c:v>
                </c:pt>
                <c:pt idx="3389">
                  <c:v>59.861545999999997</c:v>
                </c:pt>
                <c:pt idx="3390">
                  <c:v>59.861575999999999</c:v>
                </c:pt>
                <c:pt idx="3391">
                  <c:v>59.861579999999996</c:v>
                </c:pt>
                <c:pt idx="3392">
                  <c:v>59.861587999999998</c:v>
                </c:pt>
                <c:pt idx="3393">
                  <c:v>59.861567999999998</c:v>
                </c:pt>
                <c:pt idx="3394">
                  <c:v>59.861603000000002</c:v>
                </c:pt>
                <c:pt idx="3395">
                  <c:v>59.861606999999999</c:v>
                </c:pt>
                <c:pt idx="3396">
                  <c:v>59.861609999999999</c:v>
                </c:pt>
                <c:pt idx="3397">
                  <c:v>59.861590999999997</c:v>
                </c:pt>
                <c:pt idx="3398">
                  <c:v>59.861626000000001</c:v>
                </c:pt>
                <c:pt idx="3399">
                  <c:v>59.861629000000001</c:v>
                </c:pt>
                <c:pt idx="3400">
                  <c:v>59.861632999999998</c:v>
                </c:pt>
                <c:pt idx="3401">
                  <c:v>59.861614000000003</c:v>
                </c:pt>
                <c:pt idx="3402">
                  <c:v>59.861651999999999</c:v>
                </c:pt>
                <c:pt idx="3403">
                  <c:v>59.861656000000004</c:v>
                </c:pt>
                <c:pt idx="3404">
                  <c:v>59.861660000000001</c:v>
                </c:pt>
                <c:pt idx="3405">
                  <c:v>59.861640999999999</c:v>
                </c:pt>
                <c:pt idx="3406">
                  <c:v>59.861671000000001</c:v>
                </c:pt>
                <c:pt idx="3407">
                  <c:v>59.861674999999998</c:v>
                </c:pt>
                <c:pt idx="3408">
                  <c:v>59.861682999999999</c:v>
                </c:pt>
                <c:pt idx="3409">
                  <c:v>59.861668000000002</c:v>
                </c:pt>
                <c:pt idx="3410">
                  <c:v>59.861697999999997</c:v>
                </c:pt>
                <c:pt idx="3411">
                  <c:v>59.861702000000001</c:v>
                </c:pt>
                <c:pt idx="3412">
                  <c:v>59.861705999999998</c:v>
                </c:pt>
                <c:pt idx="3413">
                  <c:v>59.861687000000003</c:v>
                </c:pt>
                <c:pt idx="3414">
                  <c:v>59.861725</c:v>
                </c:pt>
                <c:pt idx="3415">
                  <c:v>59.861725</c:v>
                </c:pt>
                <c:pt idx="3416">
                  <c:v>59.861728999999997</c:v>
                </c:pt>
                <c:pt idx="3417">
                  <c:v>59.861713000000002</c:v>
                </c:pt>
                <c:pt idx="3418">
                  <c:v>59.861744000000002</c:v>
                </c:pt>
                <c:pt idx="3419">
                  <c:v>59.861747999999999</c:v>
                </c:pt>
                <c:pt idx="3420">
                  <c:v>59.861752000000003</c:v>
                </c:pt>
                <c:pt idx="3421">
                  <c:v>59.861732000000003</c:v>
                </c:pt>
                <c:pt idx="3422">
                  <c:v>59.861770999999997</c:v>
                </c:pt>
                <c:pt idx="3423">
                  <c:v>59.861773999999997</c:v>
                </c:pt>
                <c:pt idx="3424">
                  <c:v>59.861778000000001</c:v>
                </c:pt>
                <c:pt idx="3425">
                  <c:v>59.861758999999999</c:v>
                </c:pt>
                <c:pt idx="3426">
                  <c:v>59.861789999999999</c:v>
                </c:pt>
                <c:pt idx="3427">
                  <c:v>59.861794000000003</c:v>
                </c:pt>
                <c:pt idx="3428">
                  <c:v>59.861801</c:v>
                </c:pt>
                <c:pt idx="3429">
                  <c:v>59.861786000000002</c:v>
                </c:pt>
                <c:pt idx="3430">
                  <c:v>59.861815999999997</c:v>
                </c:pt>
                <c:pt idx="3431">
                  <c:v>59.861820000000002</c:v>
                </c:pt>
                <c:pt idx="3432">
                  <c:v>59.861823999999999</c:v>
                </c:pt>
                <c:pt idx="3433">
                  <c:v>59.861804999999997</c:v>
                </c:pt>
                <c:pt idx="3434">
                  <c:v>59.861839000000003</c:v>
                </c:pt>
                <c:pt idx="3435">
                  <c:v>59.861839000000003</c:v>
                </c:pt>
                <c:pt idx="3436">
                  <c:v>59.861846999999997</c:v>
                </c:pt>
                <c:pt idx="3437">
                  <c:v>59.861832</c:v>
                </c:pt>
                <c:pt idx="3438">
                  <c:v>59.861862000000002</c:v>
                </c:pt>
                <c:pt idx="3439">
                  <c:v>59.861865999999999</c:v>
                </c:pt>
                <c:pt idx="3440">
                  <c:v>59.861870000000003</c:v>
                </c:pt>
                <c:pt idx="3441">
                  <c:v>59.861851000000001</c:v>
                </c:pt>
                <c:pt idx="3442">
                  <c:v>59.861885000000001</c:v>
                </c:pt>
                <c:pt idx="3443">
                  <c:v>59.861888999999998</c:v>
                </c:pt>
                <c:pt idx="3444">
                  <c:v>59.861893000000002</c:v>
                </c:pt>
                <c:pt idx="3445">
                  <c:v>59.861877</c:v>
                </c:pt>
                <c:pt idx="3446">
                  <c:v>59.861908</c:v>
                </c:pt>
                <c:pt idx="3447">
                  <c:v>59.861911999999997</c:v>
                </c:pt>
                <c:pt idx="3448">
                  <c:v>59.861916000000001</c:v>
                </c:pt>
                <c:pt idx="3449">
                  <c:v>59.861899999999999</c:v>
                </c:pt>
                <c:pt idx="3450">
                  <c:v>59.861930999999998</c:v>
                </c:pt>
                <c:pt idx="3451">
                  <c:v>59.861935000000003</c:v>
                </c:pt>
                <c:pt idx="3452">
                  <c:v>59.861941999999999</c:v>
                </c:pt>
                <c:pt idx="3453">
                  <c:v>59.861922999999997</c:v>
                </c:pt>
                <c:pt idx="3454">
                  <c:v>59.861953999999997</c:v>
                </c:pt>
                <c:pt idx="3455">
                  <c:v>59.861958000000001</c:v>
                </c:pt>
                <c:pt idx="3456">
                  <c:v>59.861961000000001</c:v>
                </c:pt>
                <c:pt idx="3457">
                  <c:v>59.861946000000003</c:v>
                </c:pt>
                <c:pt idx="3458">
                  <c:v>59.861977000000003</c:v>
                </c:pt>
                <c:pt idx="3459">
                  <c:v>59.861980000000003</c:v>
                </c:pt>
                <c:pt idx="3460">
                  <c:v>59.861984</c:v>
                </c:pt>
                <c:pt idx="3461">
                  <c:v>59.861964999999998</c:v>
                </c:pt>
                <c:pt idx="3462">
                  <c:v>59.862003000000001</c:v>
                </c:pt>
                <c:pt idx="3463">
                  <c:v>59.862003000000001</c:v>
                </c:pt>
                <c:pt idx="3464">
                  <c:v>59.862011000000003</c:v>
                </c:pt>
                <c:pt idx="3465">
                  <c:v>59.861992000000001</c:v>
                </c:pt>
                <c:pt idx="3466">
                  <c:v>59.862022000000003</c:v>
                </c:pt>
                <c:pt idx="3467">
                  <c:v>59.862026</c:v>
                </c:pt>
                <c:pt idx="3468">
                  <c:v>59.862029999999997</c:v>
                </c:pt>
                <c:pt idx="3469">
                  <c:v>59.862015</c:v>
                </c:pt>
                <c:pt idx="3470">
                  <c:v>59.862045000000002</c:v>
                </c:pt>
                <c:pt idx="3471">
                  <c:v>59.862048999999999</c:v>
                </c:pt>
                <c:pt idx="3472">
                  <c:v>59.862053000000003</c:v>
                </c:pt>
                <c:pt idx="3473">
                  <c:v>59.862034000000001</c:v>
                </c:pt>
                <c:pt idx="3474">
                  <c:v>59.862068000000001</c:v>
                </c:pt>
                <c:pt idx="3475">
                  <c:v>59.862068000000001</c:v>
                </c:pt>
                <c:pt idx="3476">
                  <c:v>59.862071999999998</c:v>
                </c:pt>
                <c:pt idx="3477">
                  <c:v>59.862060999999997</c:v>
                </c:pt>
                <c:pt idx="3478">
                  <c:v>59.862090999999999</c:v>
                </c:pt>
                <c:pt idx="3479">
                  <c:v>59.862094999999997</c:v>
                </c:pt>
                <c:pt idx="3480">
                  <c:v>59.862099000000001</c:v>
                </c:pt>
                <c:pt idx="3481">
                  <c:v>59.862079999999999</c:v>
                </c:pt>
                <c:pt idx="3482">
                  <c:v>59.862113999999998</c:v>
                </c:pt>
                <c:pt idx="3483">
                  <c:v>59.862118000000002</c:v>
                </c:pt>
                <c:pt idx="3484">
                  <c:v>59.862121999999999</c:v>
                </c:pt>
                <c:pt idx="3485">
                  <c:v>59.862102999999998</c:v>
                </c:pt>
                <c:pt idx="3486">
                  <c:v>59.862133</c:v>
                </c:pt>
                <c:pt idx="3487">
                  <c:v>59.862136999999997</c:v>
                </c:pt>
                <c:pt idx="3488">
                  <c:v>59.862141000000001</c:v>
                </c:pt>
                <c:pt idx="3489">
                  <c:v>59.862124999999999</c:v>
                </c:pt>
                <c:pt idx="3490">
                  <c:v>59.862155999999999</c:v>
                </c:pt>
                <c:pt idx="3491">
                  <c:v>59.862160000000003</c:v>
                </c:pt>
                <c:pt idx="3492">
                  <c:v>59.862166999999999</c:v>
                </c:pt>
                <c:pt idx="3493">
                  <c:v>59.862147999999998</c:v>
                </c:pt>
                <c:pt idx="3494">
                  <c:v>59.862178999999998</c:v>
                </c:pt>
                <c:pt idx="3495">
                  <c:v>59.862183000000002</c:v>
                </c:pt>
                <c:pt idx="3496">
                  <c:v>59.862186000000001</c:v>
                </c:pt>
                <c:pt idx="3497">
                  <c:v>59.862170999999996</c:v>
                </c:pt>
                <c:pt idx="3498">
                  <c:v>59.862202000000003</c:v>
                </c:pt>
                <c:pt idx="3499">
                  <c:v>59.862206</c:v>
                </c:pt>
                <c:pt idx="3500">
                  <c:v>59.862209</c:v>
                </c:pt>
                <c:pt idx="3501">
                  <c:v>59.862189999999998</c:v>
                </c:pt>
                <c:pt idx="3502">
                  <c:v>59.862225000000002</c:v>
                </c:pt>
                <c:pt idx="3503">
                  <c:v>59.862228000000002</c:v>
                </c:pt>
                <c:pt idx="3504">
                  <c:v>59.862231999999999</c:v>
                </c:pt>
                <c:pt idx="3505">
                  <c:v>59.862212999999997</c:v>
                </c:pt>
                <c:pt idx="3506">
                  <c:v>59.862243999999997</c:v>
                </c:pt>
                <c:pt idx="3507">
                  <c:v>59.862247000000004</c:v>
                </c:pt>
                <c:pt idx="3508">
                  <c:v>59.862251000000001</c:v>
                </c:pt>
                <c:pt idx="3509">
                  <c:v>59.862236000000003</c:v>
                </c:pt>
                <c:pt idx="3510">
                  <c:v>59.862267000000003</c:v>
                </c:pt>
                <c:pt idx="3511">
                  <c:v>59.862270000000002</c:v>
                </c:pt>
                <c:pt idx="3512">
                  <c:v>59.862273999999999</c:v>
                </c:pt>
                <c:pt idx="3513">
                  <c:v>59.862259000000002</c:v>
                </c:pt>
                <c:pt idx="3514">
                  <c:v>59.862288999999997</c:v>
                </c:pt>
                <c:pt idx="3515">
                  <c:v>59.862293000000001</c:v>
                </c:pt>
                <c:pt idx="3516">
                  <c:v>59.862296999999998</c:v>
                </c:pt>
                <c:pt idx="3517">
                  <c:v>59.862282</c:v>
                </c:pt>
                <c:pt idx="3518">
                  <c:v>59.862309000000003</c:v>
                </c:pt>
                <c:pt idx="3519">
                  <c:v>59.862312000000003</c:v>
                </c:pt>
                <c:pt idx="3520">
                  <c:v>59.862319999999997</c:v>
                </c:pt>
                <c:pt idx="3521">
                  <c:v>59.862301000000002</c:v>
                </c:pt>
                <c:pt idx="3522">
                  <c:v>59.862335000000002</c:v>
                </c:pt>
                <c:pt idx="3523">
                  <c:v>59.862335000000002</c:v>
                </c:pt>
                <c:pt idx="3524">
                  <c:v>59.862343000000003</c:v>
                </c:pt>
                <c:pt idx="3525">
                  <c:v>59.862324000000001</c:v>
                </c:pt>
                <c:pt idx="3526">
                  <c:v>59.862358</c:v>
                </c:pt>
                <c:pt idx="3527">
                  <c:v>59.862358</c:v>
                </c:pt>
                <c:pt idx="3528">
                  <c:v>59.862361999999997</c:v>
                </c:pt>
                <c:pt idx="3529">
                  <c:v>59.862347</c:v>
                </c:pt>
                <c:pt idx="3530">
                  <c:v>59.862377000000002</c:v>
                </c:pt>
                <c:pt idx="3531">
                  <c:v>59.862377000000002</c:v>
                </c:pt>
                <c:pt idx="3532">
                  <c:v>59.862385000000003</c:v>
                </c:pt>
                <c:pt idx="3533">
                  <c:v>59.862366000000002</c:v>
                </c:pt>
                <c:pt idx="3534">
                  <c:v>59.862400000000001</c:v>
                </c:pt>
                <c:pt idx="3535">
                  <c:v>59.862400000000001</c:v>
                </c:pt>
                <c:pt idx="3536">
                  <c:v>59.862408000000002</c:v>
                </c:pt>
                <c:pt idx="3537">
                  <c:v>59.862389</c:v>
                </c:pt>
                <c:pt idx="3538">
                  <c:v>59.862419000000003</c:v>
                </c:pt>
                <c:pt idx="3539">
                  <c:v>59.862419000000003</c:v>
                </c:pt>
                <c:pt idx="3540">
                  <c:v>59.862426999999997</c:v>
                </c:pt>
                <c:pt idx="3541">
                  <c:v>59.862411000000002</c:v>
                </c:pt>
                <c:pt idx="3542">
                  <c:v>59.862442000000001</c:v>
                </c:pt>
                <c:pt idx="3543">
                  <c:v>59.862445999999998</c:v>
                </c:pt>
                <c:pt idx="3544">
                  <c:v>59.862450000000003</c:v>
                </c:pt>
                <c:pt idx="3545">
                  <c:v>59.862431000000001</c:v>
                </c:pt>
                <c:pt idx="3546">
                  <c:v>59.862465</c:v>
                </c:pt>
                <c:pt idx="3547">
                  <c:v>59.862468999999997</c:v>
                </c:pt>
                <c:pt idx="3548">
                  <c:v>59.862473000000001</c:v>
                </c:pt>
                <c:pt idx="3549">
                  <c:v>59.862453000000002</c:v>
                </c:pt>
                <c:pt idx="3550">
                  <c:v>59.862484000000002</c:v>
                </c:pt>
                <c:pt idx="3551">
                  <c:v>59.862487999999999</c:v>
                </c:pt>
                <c:pt idx="3552">
                  <c:v>59.862492000000003</c:v>
                </c:pt>
                <c:pt idx="3553">
                  <c:v>59.862473000000001</c:v>
                </c:pt>
                <c:pt idx="3554">
                  <c:v>59.862507000000001</c:v>
                </c:pt>
                <c:pt idx="3555">
                  <c:v>59.862507000000001</c:v>
                </c:pt>
                <c:pt idx="3556">
                  <c:v>59.862510999999998</c:v>
                </c:pt>
                <c:pt idx="3557">
                  <c:v>59.862495000000003</c:v>
                </c:pt>
                <c:pt idx="3558">
                  <c:v>59.862526000000003</c:v>
                </c:pt>
                <c:pt idx="3559">
                  <c:v>59.862526000000003</c:v>
                </c:pt>
                <c:pt idx="3560">
                  <c:v>59.86253</c:v>
                </c:pt>
                <c:pt idx="3561">
                  <c:v>59.862518000000001</c:v>
                </c:pt>
                <c:pt idx="3562">
                  <c:v>59.862549000000001</c:v>
                </c:pt>
                <c:pt idx="3563">
                  <c:v>59.862549000000001</c:v>
                </c:pt>
                <c:pt idx="3564">
                  <c:v>59.862555999999998</c:v>
                </c:pt>
                <c:pt idx="3565">
                  <c:v>59.862537000000003</c:v>
                </c:pt>
                <c:pt idx="3566">
                  <c:v>59.862568000000003</c:v>
                </c:pt>
                <c:pt idx="3567">
                  <c:v>59.862572</c:v>
                </c:pt>
                <c:pt idx="3568">
                  <c:v>59.862575999999997</c:v>
                </c:pt>
                <c:pt idx="3569">
                  <c:v>59.862555999999998</c:v>
                </c:pt>
                <c:pt idx="3570">
                  <c:v>59.862586999999998</c:v>
                </c:pt>
                <c:pt idx="3571">
                  <c:v>59.862591000000002</c:v>
                </c:pt>
                <c:pt idx="3572">
                  <c:v>59.862594999999999</c:v>
                </c:pt>
                <c:pt idx="3573">
                  <c:v>59.862578999999997</c:v>
                </c:pt>
                <c:pt idx="3574">
                  <c:v>59.862609999999997</c:v>
                </c:pt>
                <c:pt idx="3575">
                  <c:v>59.862609999999997</c:v>
                </c:pt>
                <c:pt idx="3576">
                  <c:v>59.862617</c:v>
                </c:pt>
                <c:pt idx="3577">
                  <c:v>59.862597999999998</c:v>
                </c:pt>
                <c:pt idx="3578">
                  <c:v>59.862628999999998</c:v>
                </c:pt>
                <c:pt idx="3579">
                  <c:v>59.862633000000002</c:v>
                </c:pt>
                <c:pt idx="3580">
                  <c:v>59.862639999999999</c:v>
                </c:pt>
                <c:pt idx="3581">
                  <c:v>59.862620999999997</c:v>
                </c:pt>
                <c:pt idx="3582">
                  <c:v>59.862648</c:v>
                </c:pt>
                <c:pt idx="3583">
                  <c:v>59.862651999999997</c:v>
                </c:pt>
                <c:pt idx="3584">
                  <c:v>59.862656000000001</c:v>
                </c:pt>
                <c:pt idx="3585">
                  <c:v>59.862639999999999</c:v>
                </c:pt>
                <c:pt idx="3586">
                  <c:v>59.862670999999999</c:v>
                </c:pt>
                <c:pt idx="3587">
                  <c:v>59.862675000000003</c:v>
                </c:pt>
                <c:pt idx="3588">
                  <c:v>59.862679</c:v>
                </c:pt>
                <c:pt idx="3589">
                  <c:v>59.862659000000001</c:v>
                </c:pt>
                <c:pt idx="3590">
                  <c:v>59.862693999999998</c:v>
                </c:pt>
                <c:pt idx="3591">
                  <c:v>59.862693999999998</c:v>
                </c:pt>
                <c:pt idx="3592">
                  <c:v>59.862698000000002</c:v>
                </c:pt>
                <c:pt idx="3593">
                  <c:v>59.862682</c:v>
                </c:pt>
                <c:pt idx="3594">
                  <c:v>59.862709000000002</c:v>
                </c:pt>
                <c:pt idx="3595">
                  <c:v>59.862712999999999</c:v>
                </c:pt>
                <c:pt idx="3596">
                  <c:v>59.862717000000004</c:v>
                </c:pt>
                <c:pt idx="3597">
                  <c:v>59.862701000000001</c:v>
                </c:pt>
                <c:pt idx="3598">
                  <c:v>59.862732000000001</c:v>
                </c:pt>
                <c:pt idx="3599">
                  <c:v>59.862735999999998</c:v>
                </c:pt>
                <c:pt idx="3600">
                  <c:v>59.862740000000002</c:v>
                </c:pt>
                <c:pt idx="3601">
                  <c:v>59.862743000000002</c:v>
                </c:pt>
              </c:numCache>
            </c:numRef>
          </c:yVal>
          <c:smooth val="0"/>
        </c:ser>
        <c:dLbls>
          <c:showLegendKey val="0"/>
          <c:showVal val="0"/>
          <c:showCatName val="0"/>
          <c:showSerName val="0"/>
          <c:showPercent val="0"/>
          <c:showBubbleSize val="0"/>
        </c:dLbls>
        <c:axId val="370770912"/>
        <c:axId val="370771304"/>
      </c:scatterChart>
      <c:valAx>
        <c:axId val="370770912"/>
        <c:scaling>
          <c:orientation val="minMax"/>
          <c:max val="3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Time(s)</a:t>
                </a:r>
              </a:p>
            </c:rich>
          </c:tx>
          <c:overlay val="0"/>
          <c:spPr>
            <a:noFill/>
            <a:ln w="25400">
              <a:noFill/>
            </a:ln>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200" b="0" i="0" u="none" strike="noStrike" baseline="0">
                <a:solidFill>
                  <a:srgbClr val="000000"/>
                </a:solidFill>
                <a:latin typeface="Calibri"/>
                <a:ea typeface="Calibri"/>
                <a:cs typeface="Calibri"/>
              </a:defRPr>
            </a:pPr>
            <a:endParaRPr lang="en-US"/>
          </a:p>
        </c:txPr>
        <c:crossAx val="370771304"/>
        <c:crosses val="autoZero"/>
        <c:crossBetween val="midCat"/>
      </c:valAx>
      <c:valAx>
        <c:axId val="370771304"/>
        <c:scaling>
          <c:orientation val="minMax"/>
          <c:min val="59.79000000000000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r>
                  <a:rPr lang="en-US"/>
                  <a:t>Frequency (Hz)</a:t>
                </a:r>
              </a:p>
            </c:rich>
          </c:tx>
          <c:overlay val="0"/>
          <c:spPr>
            <a:noFill/>
            <a:ln w="25400">
              <a:noFill/>
            </a:ln>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70770912"/>
        <c:crosses val="autoZero"/>
        <c:crossBetween val="midCat"/>
        <c:majorUnit val="2.0000000000000004E-2"/>
      </c:valAx>
      <c:spPr>
        <a:noFill/>
        <a:ln w="25400">
          <a:noFill/>
        </a:ln>
      </c:spPr>
    </c:plotArea>
    <c:legend>
      <c:legendPos val="r"/>
      <c:overlay val="0"/>
      <c:spPr>
        <a:noFill/>
        <a:ln w="25400">
          <a:noFill/>
        </a:ln>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200">
          <a:solidFill>
            <a:sysClr val="windowText" lastClr="000000"/>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0.71864</cdr:x>
      <cdr:y>0.29194</cdr:y>
    </cdr:from>
    <cdr:to>
      <cdr:x>0.8521</cdr:x>
      <cdr:y>0.35682</cdr:y>
    </cdr:to>
    <cdr:cxnSp macro="">
      <cdr:nvCxnSpPr>
        <cdr:cNvPr id="2" name="Straight Arrow Connector 1"/>
        <cdr:cNvCxnSpPr/>
      </cdr:nvCxnSpPr>
      <cdr:spPr>
        <a:xfrm xmlns:a="http://schemas.openxmlformats.org/drawingml/2006/main" flipH="1" flipV="1">
          <a:off x="5334000" y="1371600"/>
          <a:ext cx="990600" cy="304800"/>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0.2963</cdr:x>
      <cdr:y>0.65958</cdr:y>
    </cdr:from>
    <cdr:to>
      <cdr:x>0.48826</cdr:x>
      <cdr:y>0.71471</cdr:y>
    </cdr:to>
    <cdr:sp macro="" textlink="">
      <cdr:nvSpPr>
        <cdr:cNvPr id="2" name="TextBox 9"/>
        <cdr:cNvSpPr txBox="1"/>
      </cdr:nvSpPr>
      <cdr:spPr>
        <a:xfrm xmlns:a="http://schemas.openxmlformats.org/drawingml/2006/main">
          <a:off x="2438400" y="3314302"/>
          <a:ext cx="1579816" cy="276999"/>
        </a:xfrm>
        <a:prstGeom xmlns:a="http://schemas.openxmlformats.org/drawingml/2006/main" prst="rect">
          <a:avLst/>
        </a:prstGeom>
        <a:solidFill xmlns:a="http://schemas.openxmlformats.org/drawingml/2006/main">
          <a:srgbClr val="FFFF99">
            <a:alpha val="33000"/>
          </a:srgbClr>
        </a:solidFill>
        <a:ln xmlns:a="http://schemas.openxmlformats.org/drawingml/2006/main" w="15875">
          <a:solidFill>
            <a:srgbClr val="993300"/>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smtClean="0"/>
            <a:t>2600 MW LRs Trip</a:t>
          </a:r>
          <a:endParaRPr lang="en-US" sz="1200" b="1" dirty="0"/>
        </a:p>
      </cdr:txBody>
    </cdr:sp>
  </cdr:relSizeAnchor>
  <cdr:relSizeAnchor xmlns:cdr="http://schemas.openxmlformats.org/drawingml/2006/chartDrawing">
    <cdr:from>
      <cdr:x>0.78704</cdr:x>
      <cdr:y>0.27298</cdr:y>
    </cdr:from>
    <cdr:to>
      <cdr:x>0.83428</cdr:x>
      <cdr:y>0.44588</cdr:y>
    </cdr:to>
    <cdr:cxnSp macro="">
      <cdr:nvCxnSpPr>
        <cdr:cNvPr id="3" name="Straight Arrow Connector 2"/>
        <cdr:cNvCxnSpPr>
          <a:stCxn xmlns:a="http://schemas.openxmlformats.org/drawingml/2006/main" id="5" idx="2"/>
        </cdr:cNvCxnSpPr>
      </cdr:nvCxnSpPr>
      <cdr:spPr>
        <a:xfrm xmlns:a="http://schemas.openxmlformats.org/drawingml/2006/main" flipH="1">
          <a:off x="6476988" y="1371700"/>
          <a:ext cx="388812" cy="868793"/>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0.69634</cdr:x>
      <cdr:y>0.18111</cdr:y>
    </cdr:from>
    <cdr:to>
      <cdr:x>0.97222</cdr:x>
      <cdr:y>0.27298</cdr:y>
    </cdr:to>
    <cdr:sp macro="" textlink="">
      <cdr:nvSpPr>
        <cdr:cNvPr id="5" name="TextBox 9"/>
        <cdr:cNvSpPr txBox="1"/>
      </cdr:nvSpPr>
      <cdr:spPr>
        <a:xfrm xmlns:a="http://schemas.openxmlformats.org/drawingml/2006/main">
          <a:off x="5730599" y="910035"/>
          <a:ext cx="2270401" cy="461665"/>
        </a:xfrm>
        <a:prstGeom xmlns:a="http://schemas.openxmlformats.org/drawingml/2006/main" prst="rect">
          <a:avLst/>
        </a:prstGeom>
        <a:solidFill xmlns:a="http://schemas.openxmlformats.org/drawingml/2006/main">
          <a:srgbClr val="FFFF99">
            <a:alpha val="33000"/>
          </a:srgbClr>
        </a:solidFill>
        <a:ln xmlns:a="http://schemas.openxmlformats.org/drawingml/2006/main" w="15875">
          <a:solidFill>
            <a:srgbClr val="993300"/>
          </a:solidFill>
        </a:l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dirty="0" smtClean="0"/>
            <a:t>Governor  Response: </a:t>
          </a:r>
        </a:p>
        <a:p xmlns:a="http://schemas.openxmlformats.org/drawingml/2006/main">
          <a:r>
            <a:rPr lang="en-US" sz="1200" dirty="0" smtClean="0"/>
            <a:t>All online units </a:t>
          </a:r>
          <a:r>
            <a:rPr lang="en-US" sz="1200" b="1" dirty="0" smtClean="0"/>
            <a:t>including</a:t>
          </a:r>
          <a:r>
            <a:rPr lang="en-US" sz="1200" dirty="0" smtClean="0"/>
            <a:t> wind</a:t>
          </a:r>
          <a:endParaRPr lang="en-US" sz="1200" dirty="0"/>
        </a:p>
      </cdr:txBody>
    </cdr:sp>
  </cdr:relSizeAnchor>
  <cdr:relSizeAnchor xmlns:cdr="http://schemas.openxmlformats.org/drawingml/2006/chartDrawing">
    <cdr:from>
      <cdr:x>0.12552</cdr:x>
      <cdr:y>0.67938</cdr:y>
    </cdr:from>
    <cdr:to>
      <cdr:x>0.1487</cdr:x>
      <cdr:y>0.79318</cdr:y>
    </cdr:to>
    <cdr:cxnSp macro="">
      <cdr:nvCxnSpPr>
        <cdr:cNvPr id="6" name="Straight Arrow Connector 5"/>
        <cdr:cNvCxnSpPr/>
      </cdr:nvCxnSpPr>
      <cdr:spPr>
        <a:xfrm xmlns:a="http://schemas.openxmlformats.org/drawingml/2006/main" flipV="1">
          <a:off x="1033013" y="3413786"/>
          <a:ext cx="190727" cy="571794"/>
        </a:xfrm>
        <a:prstGeom xmlns:a="http://schemas.openxmlformats.org/drawingml/2006/main" prst="straightConnector1">
          <a:avLst/>
        </a:prstGeom>
        <a:ln xmlns:a="http://schemas.openxmlformats.org/drawingml/2006/main" w="28575">
          <a:solidFill>
            <a:srgbClr val="993300"/>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2/15/2017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33621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Dynamic</a:t>
            </a:r>
            <a:r>
              <a:rPr lang="en-US" baseline="0" dirty="0" smtClean="0"/>
              <a:t> study to see what magnitude of unit trip would trigger LRs at 59.70 Hz to respond. </a:t>
            </a:r>
            <a:r>
              <a:rPr lang="en-US" b="1" u="sng" baseline="0" dirty="0" smtClean="0"/>
              <a:t>Based on the study, 985 MW would be sufficient under a 100 GW.s inertia case to hit 59.70 Hz.</a:t>
            </a:r>
            <a:r>
              <a:rPr lang="en-US" baseline="0" dirty="0" smtClean="0"/>
              <a:t> At this level our RRS LRs participation is expected to be 2600 MW. </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086508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92171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of the question we got was, what happens if you rely too much on load when you have really low load and low wind conditions where all the conventional units are sitting at their LSL and they are physically incapable of responding to frequency overshoot. </a:t>
            </a:r>
          </a:p>
          <a:p>
            <a:pPr marL="228600" indent="-228600">
              <a:buAutoNum type="arabicPeriod"/>
            </a:pPr>
            <a:r>
              <a:rPr lang="en-US" baseline="0" dirty="0" smtClean="0"/>
              <a:t>Minimum Gen-LDL info shows that in 2016, the lower hourly average number was slightly below 1800 MW. This is the amount that can be ramped-down in 5 minutes.</a:t>
            </a:r>
          </a:p>
          <a:p>
            <a:pPr marL="228600" indent="-228600">
              <a:buAutoNum type="arabicPeriod"/>
            </a:pPr>
            <a:r>
              <a:rPr lang="en-US" baseline="0" dirty="0" smtClean="0"/>
              <a:t>Minimum GEN-LASL was higher than 5000 MW and then minimum Gen-LSL was greater than 6000 MW</a:t>
            </a:r>
          </a:p>
          <a:p>
            <a:pPr marL="0" indent="0">
              <a:buNone/>
            </a:pPr>
            <a:r>
              <a:rPr lang="en-US" b="1" u="sng" dirty="0" smtClean="0"/>
              <a:t>The point is really, there is no scenario during</a:t>
            </a:r>
            <a:r>
              <a:rPr lang="en-US" b="1" u="sng" baseline="0" dirty="0" smtClean="0"/>
              <a:t> the low load and low wind period where all of the conventional generation would be sitting at LSL</a:t>
            </a:r>
            <a:endParaRPr lang="en-US" b="1" u="sng"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371465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00646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075338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584091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105561"/>
            <a:ext cx="5486400" cy="3724096"/>
          </a:xfrm>
          <a:prstGeom prst="rect">
            <a:avLst/>
          </a:prstGeom>
          <a:noFill/>
        </p:spPr>
        <p:txBody>
          <a:bodyPr wrap="square" rtlCol="0">
            <a:spAutoFit/>
          </a:bodyPr>
          <a:lstStyle/>
          <a:p>
            <a:r>
              <a:rPr lang="en-US" sz="3200" b="1" dirty="0" smtClean="0"/>
              <a:t>Ancillary Service Enhancements Discussion</a:t>
            </a:r>
          </a:p>
          <a:p>
            <a:r>
              <a:rPr lang="en-US" sz="3200" b="1" dirty="0" smtClean="0"/>
              <a:t> </a:t>
            </a:r>
          </a:p>
          <a:p>
            <a:r>
              <a:rPr lang="en-US" sz="2000" dirty="0" smtClean="0"/>
              <a:t>QMWG – 01/30/2017</a:t>
            </a:r>
          </a:p>
          <a:p>
            <a:r>
              <a:rPr lang="en-US" sz="2000" dirty="0" smtClean="0"/>
              <a:t>DSWG – 02/16/2017</a:t>
            </a:r>
            <a:endParaRPr lang="en-US" sz="2000" dirty="0" smtClean="0"/>
          </a:p>
          <a:p>
            <a:endParaRPr lang="en-US" sz="2000" dirty="0"/>
          </a:p>
          <a:p>
            <a:endParaRPr lang="en-US" sz="2000" dirty="0" smtClean="0"/>
          </a:p>
          <a:p>
            <a:r>
              <a:rPr lang="en-US" sz="2000" dirty="0" smtClean="0"/>
              <a:t>ERCOT Staff</a:t>
            </a:r>
          </a:p>
          <a:p>
            <a:endParaRPr lang="en-US" sz="2000" dirty="0"/>
          </a:p>
          <a:p>
            <a:endParaRPr lang="en-US" sz="2000"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FFR1 - Limit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graphicFrame>
        <p:nvGraphicFramePr>
          <p:cNvPr id="15" name="Chart 14"/>
          <p:cNvGraphicFramePr>
            <a:graphicFrameLocks/>
          </p:cNvGraphicFramePr>
          <p:nvPr>
            <p:extLst>
              <p:ext uri="{D42A27DB-BD31-4B8C-83A1-F6EECF244321}">
                <p14:modId xmlns:p14="http://schemas.microsoft.com/office/powerpoint/2010/main" val="4286668349"/>
              </p:ext>
            </p:extLst>
          </p:nvPr>
        </p:nvGraphicFramePr>
        <p:xfrm>
          <a:off x="228600" y="990600"/>
          <a:ext cx="8763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6" name="TextBox 15"/>
          <p:cNvSpPr txBox="1"/>
          <p:nvPr/>
        </p:nvSpPr>
        <p:spPr>
          <a:xfrm>
            <a:off x="914400" y="5791200"/>
            <a:ext cx="5562600" cy="307777"/>
          </a:xfrm>
          <a:prstGeom prst="rect">
            <a:avLst/>
          </a:prstGeom>
          <a:noFill/>
        </p:spPr>
        <p:txBody>
          <a:bodyPr wrap="square" rtlCol="0">
            <a:spAutoFit/>
          </a:bodyPr>
          <a:lstStyle/>
          <a:p>
            <a:r>
              <a:rPr lang="en-US" sz="1400" dirty="0" smtClean="0"/>
              <a:t>* Assume 1150 MW PFR</a:t>
            </a:r>
            <a:endParaRPr lang="en-US" sz="1400" dirty="0"/>
          </a:p>
        </p:txBody>
      </p:sp>
    </p:spTree>
    <p:extLst>
      <p:ext uri="{BB962C8B-B14F-4D97-AF65-F5344CB8AC3E}">
        <p14:creationId xmlns:p14="http://schemas.microsoft.com/office/powerpoint/2010/main" val="316262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2800" b="1" dirty="0" smtClean="0">
                <a:solidFill>
                  <a:schemeClr val="accent1"/>
                </a:solidFill>
              </a:rPr>
              <a:t/>
            </a:r>
            <a:br>
              <a:rPr lang="en-US" sz="2800" b="1" dirty="0" smtClean="0">
                <a:solidFill>
                  <a:schemeClr val="accent1"/>
                </a:solidFill>
              </a:rPr>
            </a:br>
            <a:r>
              <a:rPr lang="en-US" sz="3600" dirty="0" smtClean="0"/>
              <a:t>Questions?</a:t>
            </a:r>
            <a:endParaRPr lang="en-US" sz="3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20962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Overshoot Study Assumptions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990600"/>
                <a:ext cx="8534400" cy="5334000"/>
              </a:xfrm>
            </p:spPr>
            <p:txBody>
              <a:bodyPr/>
              <a:lstStyle/>
              <a:p>
                <a:r>
                  <a:rPr lang="en-US" sz="2000" dirty="0" smtClean="0"/>
                  <a:t>Assuming Wind Governors Operating with 5% droop</a:t>
                </a:r>
              </a:p>
              <a:p>
                <a:pPr lvl="1">
                  <a:buFont typeface="Wingdings" panose="05000000000000000000" pitchFamily="2" charset="2"/>
                  <a:buChar char="§"/>
                </a:pPr>
                <a:r>
                  <a:rPr lang="en-US" sz="1400" dirty="0" smtClean="0"/>
                  <a:t>3Hz Frequency deviation leads to 1 </a:t>
                </a:r>
                <a:r>
                  <a:rPr lang="en-US" sz="1400" dirty="0" err="1" smtClean="0"/>
                  <a:t>p.u</a:t>
                </a:r>
                <a:r>
                  <a:rPr lang="en-US" sz="1400" dirty="0"/>
                  <a:t>. output change of wind generation</a:t>
                </a:r>
              </a:p>
              <a:p>
                <a:pPr lvl="1">
                  <a:buFont typeface="Wingdings" panose="05000000000000000000" pitchFamily="2" charset="2"/>
                  <a:buChar char="§"/>
                </a:pPr>
                <a:r>
                  <a:rPr lang="en-US" sz="1400" dirty="0" smtClean="0"/>
                  <a:t>*0.241Hz Frequency deviation leads to 0.0803p.u. </a:t>
                </a:r>
                <a:r>
                  <a:rPr lang="en-US" sz="1400" dirty="0"/>
                  <a:t>o</a:t>
                </a:r>
                <a:r>
                  <a:rPr lang="en-US" sz="1400" dirty="0" smtClean="0"/>
                  <a:t>utput </a:t>
                </a:r>
                <a:r>
                  <a:rPr lang="en-US" sz="1400" dirty="0"/>
                  <a:t>c</a:t>
                </a:r>
                <a:r>
                  <a:rPr lang="en-US" sz="1400" dirty="0" smtClean="0"/>
                  <a:t>hange of wind generation</a:t>
                </a:r>
              </a:p>
              <a:p>
                <a:pPr lvl="1">
                  <a:buFont typeface="Wingdings" panose="05000000000000000000" pitchFamily="2" charset="2"/>
                  <a:buChar char="§"/>
                </a:pPr>
                <a:r>
                  <a:rPr lang="en-US" sz="1400" dirty="0"/>
                  <a:t>W</a:t>
                </a:r>
                <a:r>
                  <a:rPr lang="en-US" sz="1400" dirty="0" smtClean="0"/>
                  <a:t>ind HSL is at 9700MW </a:t>
                </a:r>
              </a:p>
              <a:p>
                <a:pPr lvl="1">
                  <a:buFont typeface="Wingdings" panose="05000000000000000000" pitchFamily="2" charset="2"/>
                  <a:buChar char="§"/>
                </a:pPr>
                <a:r>
                  <a:rPr lang="en-US" sz="1400" dirty="0" smtClean="0"/>
                  <a:t>Estimated wind </a:t>
                </a:r>
                <a:r>
                  <a:rPr lang="en-US" sz="1400" dirty="0"/>
                  <a:t>g</a:t>
                </a:r>
                <a:r>
                  <a:rPr lang="en-US" sz="1400" dirty="0" smtClean="0"/>
                  <a:t>overnor </a:t>
                </a:r>
                <a:r>
                  <a:rPr lang="en-US" sz="1400" dirty="0"/>
                  <a:t>r</a:t>
                </a:r>
                <a:r>
                  <a:rPr lang="en-US" sz="1400" dirty="0" smtClean="0"/>
                  <a:t>esponse is 9700*0.0803*80%=623 MW</a:t>
                </a:r>
              </a:p>
              <a:p>
                <a:pPr lvl="1">
                  <a:buFont typeface="Wingdings" panose="05000000000000000000" pitchFamily="2" charset="2"/>
                  <a:buChar char="§"/>
                </a:pPr>
                <a:r>
                  <a:rPr lang="en-US" sz="1400" dirty="0" smtClean="0"/>
                  <a:t>Loss of 2000 MW Load(w/o Wind Governor Response) ≈ Loss of 1377 MW Load (w/ Wind Governor Response)</a:t>
                </a:r>
              </a:p>
              <a:p>
                <a:pPr marL="457200" lvl="1" indent="0">
                  <a:buNone/>
                </a:pPr>
                <a:endParaRPr lang="en-US" sz="2000" dirty="0"/>
              </a:p>
              <a:p>
                <a:r>
                  <a:rPr lang="en-US" sz="2000" dirty="0" smtClean="0"/>
                  <a:t>Inertia Definition:</a:t>
                </a:r>
              </a:p>
              <a:p>
                <a:pPr marL="0" indent="0" algn="ctr">
                  <a:spcBef>
                    <a:spcPts val="0"/>
                  </a:spcBef>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𝑆𝑦𝑠𝑡𝑒𝑚</m:t>
                      </m:r>
                      <m:r>
                        <a:rPr lang="en-US" sz="2000" b="0" i="1" smtClean="0">
                          <a:latin typeface="Cambria Math" panose="02040503050406030204" pitchFamily="18" charset="0"/>
                        </a:rPr>
                        <m:t> </m:t>
                      </m:r>
                      <m:r>
                        <a:rPr lang="en-US" sz="2000" b="0" i="1" smtClean="0">
                          <a:latin typeface="Cambria Math" panose="02040503050406030204" pitchFamily="18" charset="0"/>
                        </a:rPr>
                        <m:t>𝐼𝑛𝑒𝑟𝑡𝑖𝑎</m:t>
                      </m:r>
                      <m:r>
                        <a:rPr lang="en-US" sz="2000" b="0" i="1" smtClean="0">
                          <a:latin typeface="Cambria Math" panose="02040503050406030204" pitchFamily="18" charset="0"/>
                        </a:rPr>
                        <m:t>= </m:t>
                      </m:r>
                      <m:nary>
                        <m:naryPr>
                          <m:chr m:val="∑"/>
                          <m:ctrlPr>
                            <a:rPr lang="en-US" sz="2000" b="0" i="1" smtClean="0">
                              <a:latin typeface="Cambria Math" panose="02040503050406030204" pitchFamily="18" charset="0"/>
                            </a:rPr>
                          </m:ctrlPr>
                        </m:naryPr>
                        <m:sub>
                          <m:r>
                            <m:rPr>
                              <m:brk m:alnAt="23"/>
                            </m:rPr>
                            <a:rPr lang="en-US" sz="2000" b="0" i="1" smtClean="0">
                              <a:latin typeface="Cambria Math" panose="02040503050406030204" pitchFamily="18" charset="0"/>
                            </a:rPr>
                            <m:t>𝑖</m:t>
                          </m:r>
                        </m:sub>
                        <m:sup>
                          <m:r>
                            <a:rPr lang="en-US" sz="2000" b="0" i="1" smtClean="0">
                              <a:latin typeface="Cambria Math" panose="02040503050406030204" pitchFamily="18" charset="0"/>
                            </a:rPr>
                            <m:t>𝐼</m:t>
                          </m:r>
                        </m:sup>
                        <m:e>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𝐻</m:t>
                              </m:r>
                            </m:e>
                            <m:sub>
                              <m:r>
                                <a:rPr lang="en-US" sz="2000" b="0" i="1" smtClean="0">
                                  <a:latin typeface="Cambria Math" panose="02040503050406030204" pitchFamily="18" charset="0"/>
                                </a:rPr>
                                <m:t>𝑖</m:t>
                              </m:r>
                            </m:sub>
                          </m:sSub>
                          <m:r>
                            <a:rPr lang="en-US" sz="2000" b="0" i="1" smtClean="0">
                              <a:latin typeface="Cambria Math" panose="02040503050406030204" pitchFamily="18" charset="0"/>
                              <a:ea typeface="Cambria Math" panose="02040503050406030204" pitchFamily="18" charset="0"/>
                            </a:rPr>
                            <m:t>×</m:t>
                          </m:r>
                          <m:sSub>
                            <m:sSubPr>
                              <m:ctrlPr>
                                <a:rPr lang="en-US" sz="2000" b="0" i="1" smtClean="0">
                                  <a:latin typeface="Cambria Math" panose="02040503050406030204" pitchFamily="18" charset="0"/>
                                  <a:ea typeface="Cambria Math" panose="02040503050406030204" pitchFamily="18" charset="0"/>
                                </a:rPr>
                              </m:ctrlPr>
                            </m:sSubPr>
                            <m:e>
                              <m:r>
                                <a:rPr lang="en-US" sz="2000" b="0" i="1" smtClean="0">
                                  <a:latin typeface="Cambria Math" panose="02040503050406030204" pitchFamily="18" charset="0"/>
                                  <a:ea typeface="Cambria Math" panose="02040503050406030204" pitchFamily="18" charset="0"/>
                                </a:rPr>
                                <m:t>𝑀𝑉𝐴</m:t>
                              </m:r>
                            </m:e>
                            <m:sub>
                              <m:r>
                                <a:rPr lang="en-US" sz="2000" b="0" i="1" smtClean="0">
                                  <a:latin typeface="Cambria Math" panose="02040503050406030204" pitchFamily="18" charset="0"/>
                                  <a:ea typeface="Cambria Math" panose="02040503050406030204" pitchFamily="18" charset="0"/>
                                </a:rPr>
                                <m:t>𝑖</m:t>
                              </m:r>
                            </m:sub>
                          </m:sSub>
                        </m:e>
                      </m:nary>
                    </m:oMath>
                  </m:oMathPara>
                </a14:m>
                <a:endParaRPr lang="en-US" sz="2000" dirty="0" smtClean="0"/>
              </a:p>
              <a:p>
                <a:pPr marL="400050" lvl="1" indent="0">
                  <a:spcBef>
                    <a:spcPts val="0"/>
                  </a:spcBef>
                  <a:buNone/>
                </a:pPr>
                <a14:m>
                  <m:oMath xmlns:m="http://schemas.openxmlformats.org/officeDocument/2006/math">
                    <m:r>
                      <a:rPr lang="en-US" sz="1400" i="1">
                        <a:latin typeface="Cambria Math" panose="02040503050406030204" pitchFamily="18" charset="0"/>
                      </a:rPr>
                      <m:t>𝐼</m:t>
                    </m:r>
                    <m:r>
                      <a:rPr lang="en-US" sz="1400" i="1">
                        <a:latin typeface="Cambria Math" panose="02040503050406030204" pitchFamily="18" charset="0"/>
                      </a:rPr>
                      <m:t> </m:t>
                    </m:r>
                  </m:oMath>
                </a14:m>
                <a:r>
                  <a:rPr lang="en-US" sz="1400" dirty="0" smtClean="0"/>
                  <a:t>: Set of all on-line synchronous units</a:t>
                </a:r>
              </a:p>
              <a:p>
                <a:pPr marL="400050" lvl="1" indent="0">
                  <a:spcBef>
                    <a:spcPts val="0"/>
                  </a:spcBef>
                  <a:buNone/>
                </a:pPr>
                <a14:m>
                  <m:oMath xmlns:m="http://schemas.openxmlformats.org/officeDocument/2006/math">
                    <m:sSub>
                      <m:sSubPr>
                        <m:ctrlPr>
                          <a:rPr lang="en-US" sz="1400" i="1" smtClean="0">
                            <a:latin typeface="Cambria Math" panose="02040503050406030204" pitchFamily="18" charset="0"/>
                          </a:rPr>
                        </m:ctrlPr>
                      </m:sSubPr>
                      <m:e>
                        <m:r>
                          <a:rPr lang="en-US" sz="1400" i="1">
                            <a:latin typeface="Cambria Math" panose="02040503050406030204" pitchFamily="18" charset="0"/>
                          </a:rPr>
                          <m:t>𝐻</m:t>
                        </m:r>
                      </m:e>
                      <m:sub>
                        <m:r>
                          <a:rPr lang="en-US" sz="1400" i="1">
                            <a:latin typeface="Cambria Math" panose="02040503050406030204" pitchFamily="18" charset="0"/>
                          </a:rPr>
                          <m:t>𝑖</m:t>
                        </m:r>
                      </m:sub>
                    </m:sSub>
                  </m:oMath>
                </a14:m>
                <a:r>
                  <a:rPr lang="en-US" sz="1400" dirty="0" smtClean="0"/>
                  <a:t>: Inertia Constant in MW.s/MVA for unit </a:t>
                </a:r>
                <a:r>
                  <a:rPr lang="en-US" sz="1400" dirty="0" err="1" smtClean="0"/>
                  <a:t>i</a:t>
                </a:r>
                <a:endParaRPr lang="en-US" sz="1400" dirty="0" smtClean="0"/>
              </a:p>
              <a:p>
                <a:pPr marL="400050" lvl="1" indent="0">
                  <a:spcBef>
                    <a:spcPts val="0"/>
                  </a:spcBef>
                  <a:buNone/>
                </a:pPr>
                <a14:m>
                  <m:oMath xmlns:m="http://schemas.openxmlformats.org/officeDocument/2006/math">
                    <m:sSub>
                      <m:sSubPr>
                        <m:ctrlPr>
                          <a:rPr lang="en-US" sz="1400" i="1">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𝑀𝑉𝐴</m:t>
                        </m:r>
                      </m:e>
                      <m:sub>
                        <m:r>
                          <a:rPr lang="en-US" sz="1400" i="1">
                            <a:latin typeface="Cambria Math" panose="02040503050406030204" pitchFamily="18" charset="0"/>
                            <a:ea typeface="Cambria Math" panose="02040503050406030204" pitchFamily="18" charset="0"/>
                          </a:rPr>
                          <m:t>𝑖</m:t>
                        </m:r>
                      </m:sub>
                    </m:sSub>
                  </m:oMath>
                </a14:m>
                <a:r>
                  <a:rPr lang="en-US" sz="1400" dirty="0" smtClean="0"/>
                  <a:t>: Machine rating for unit </a:t>
                </a:r>
                <a:r>
                  <a:rPr lang="en-US" sz="1400" dirty="0" err="1" smtClean="0"/>
                  <a:t>i</a:t>
                </a:r>
                <a:endParaRPr lang="en-US" sz="1400" dirty="0" smtClean="0"/>
              </a:p>
              <a:p>
                <a:pPr marL="0" indent="0" algn="ctr">
                  <a:spcBef>
                    <a:spcPts val="0"/>
                  </a:spcBef>
                  <a:buNone/>
                </a:pPr>
                <a:endParaRPr lang="en-US" sz="2000" dirty="0" smtClean="0"/>
              </a:p>
              <a:p>
                <a:pPr marL="0" indent="0">
                  <a:buNone/>
                </a:pPr>
                <a:endParaRPr lang="en-US" sz="2000" dirty="0"/>
              </a:p>
              <a:p>
                <a:pPr marL="0" indent="0">
                  <a:buNone/>
                </a:pPr>
                <a:endParaRPr lang="en-US" sz="2000" dirty="0"/>
              </a:p>
              <a:p>
                <a:pPr marL="0" indent="0">
                  <a:buNone/>
                </a:pPr>
                <a:r>
                  <a:rPr lang="en-US" sz="1200" dirty="0" smtClean="0"/>
                  <a:t>* Case1</a:t>
                </a:r>
                <a:endParaRPr lang="en-US" sz="12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990600"/>
                <a:ext cx="8534400" cy="5334000"/>
              </a:xfrm>
              <a:blipFill rotWithShape="0">
                <a:blip r:embed="rId3"/>
                <a:stretch>
                  <a:fillRect l="-643" t="-571" b="-1486"/>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59280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requested at Jan 13, 2017 QMWG meeting</a:t>
            </a:r>
            <a:endParaRPr lang="en-US" dirty="0"/>
          </a:p>
        </p:txBody>
      </p:sp>
      <p:sp>
        <p:nvSpPr>
          <p:cNvPr id="3" name="Content Placeholder 2"/>
          <p:cNvSpPr>
            <a:spLocks noGrp="1"/>
          </p:cNvSpPr>
          <p:nvPr>
            <p:ph idx="1"/>
          </p:nvPr>
        </p:nvSpPr>
        <p:spPr/>
        <p:txBody>
          <a:bodyPr/>
          <a:lstStyle/>
          <a:p>
            <a:pPr marL="457200" indent="-457200" algn="just">
              <a:buFont typeface="+mj-lt"/>
              <a:buAutoNum type="arabicPeriod"/>
            </a:pPr>
            <a:r>
              <a:rPr lang="en-US" sz="2000" dirty="0" smtClean="0"/>
              <a:t>Dynamic </a:t>
            </a:r>
            <a:r>
              <a:rPr lang="en-US" sz="2000" dirty="0"/>
              <a:t>study </a:t>
            </a:r>
            <a:r>
              <a:rPr lang="en-US" sz="2000" dirty="0" smtClean="0"/>
              <a:t>(using the criteria described below) that shows the frequency profile post LRs response </a:t>
            </a:r>
            <a:r>
              <a:rPr lang="en-US" sz="2000" dirty="0"/>
              <a:t>i</a:t>
            </a:r>
            <a:r>
              <a:rPr lang="en-US" sz="2000" dirty="0" smtClean="0"/>
              <a:t>n Case 1 (100 GW.s inertia). </a:t>
            </a:r>
            <a:endParaRPr lang="en-US" sz="1800" dirty="0" smtClean="0"/>
          </a:p>
          <a:p>
            <a:pPr marL="914400" lvl="1" indent="-514350" algn="just">
              <a:buFont typeface="+mj-lt"/>
              <a:buAutoNum type="romanUcPeriod"/>
            </a:pPr>
            <a:r>
              <a:rPr lang="en-US" sz="1600" dirty="0" smtClean="0"/>
              <a:t>LRs on Under-Frequency Relay trigged at 59.70 Hz carrying 2600 MW of RRS</a:t>
            </a:r>
          </a:p>
          <a:p>
            <a:pPr marL="914400" lvl="1" indent="-514350" algn="just">
              <a:buFont typeface="+mj-lt"/>
              <a:buAutoNum type="romanUcPeriod"/>
            </a:pPr>
            <a:r>
              <a:rPr lang="en-US" sz="1600" dirty="0" smtClean="0"/>
              <a:t>Gen RRS at 1150 MW</a:t>
            </a:r>
          </a:p>
          <a:p>
            <a:pPr marL="914400" lvl="1" indent="-514350" algn="just">
              <a:buFont typeface="+mj-lt"/>
              <a:buAutoNum type="romanUcPeriod"/>
            </a:pPr>
            <a:r>
              <a:rPr lang="en-US" sz="1600" dirty="0" smtClean="0"/>
              <a:t>Size of unit trip that would cause frequency to hit 59.70 Hz (985 MW)</a:t>
            </a:r>
          </a:p>
          <a:p>
            <a:pPr marL="457200" indent="-457200" algn="just">
              <a:buFont typeface="+mj-lt"/>
              <a:buAutoNum type="arabicPeriod"/>
            </a:pPr>
            <a:endParaRPr lang="en-US" sz="2000" dirty="0" smtClean="0"/>
          </a:p>
          <a:p>
            <a:pPr marL="457200" indent="-457200" algn="just">
              <a:buFont typeface="+mj-lt"/>
              <a:buAutoNum type="arabicPeriod"/>
            </a:pPr>
            <a:r>
              <a:rPr lang="en-US" sz="2000" dirty="0" smtClean="0"/>
              <a:t>Information about head-room availability </a:t>
            </a:r>
            <a:r>
              <a:rPr lang="en-US" sz="2000" dirty="0"/>
              <a:t>(i.e. </a:t>
            </a:r>
            <a:r>
              <a:rPr lang="en-US" sz="2000" dirty="0" smtClean="0"/>
              <a:t>ability to </a:t>
            </a:r>
            <a:r>
              <a:rPr lang="en-US" sz="2000" dirty="0"/>
              <a:t>respond to frequency </a:t>
            </a:r>
            <a:r>
              <a:rPr lang="en-US" sz="2000" dirty="0" smtClean="0"/>
              <a:t>overshoot) during low-load and low-wind scenarios </a:t>
            </a:r>
          </a:p>
          <a:p>
            <a:pPr marL="857250" lvl="1" indent="-457200" algn="just">
              <a:buFont typeface="+mj-lt"/>
              <a:buAutoNum type="romanUcPeriod"/>
            </a:pPr>
            <a:r>
              <a:rPr lang="en-US" sz="1600" dirty="0" smtClean="0"/>
              <a:t>Gen - Low </a:t>
            </a:r>
            <a:r>
              <a:rPr lang="en-US" sz="1600" dirty="0"/>
              <a:t>Dispatch Limit (LDL), </a:t>
            </a:r>
          </a:p>
          <a:p>
            <a:pPr marL="857250" lvl="1" indent="-457200" algn="just">
              <a:buFont typeface="+mj-lt"/>
              <a:buAutoNum type="romanUcPeriod"/>
            </a:pPr>
            <a:r>
              <a:rPr lang="en-US" sz="1600" dirty="0" smtClean="0"/>
              <a:t>Gen - Low </a:t>
            </a:r>
            <a:r>
              <a:rPr lang="en-US" sz="1600" dirty="0"/>
              <a:t>Ancillary Service Limit </a:t>
            </a:r>
            <a:r>
              <a:rPr lang="en-US" sz="1600" dirty="0" smtClean="0"/>
              <a:t>(LASL)</a:t>
            </a:r>
          </a:p>
          <a:p>
            <a:pPr marL="857250" lvl="1" indent="-457200" algn="just">
              <a:buFont typeface="+mj-lt"/>
              <a:buAutoNum type="romanUcPeriod"/>
            </a:pPr>
            <a:r>
              <a:rPr lang="en-US" sz="1600" dirty="0" smtClean="0"/>
              <a:t>Gen - Low Ancillary Service Limit (LSL)</a:t>
            </a:r>
          </a:p>
          <a:p>
            <a:pPr marL="857250" lvl="1" indent="-457200" algn="just">
              <a:buFont typeface="+mj-lt"/>
              <a:buAutoNum type="romanUcPeriod"/>
            </a:pPr>
            <a:endParaRPr lang="en-US" sz="1600" dirty="0" smtClean="0"/>
          </a:p>
          <a:p>
            <a:pPr marL="457200" indent="-457200" algn="just">
              <a:buFont typeface="+mj-lt"/>
              <a:buAutoNum type="arabicPeriod"/>
            </a:pPr>
            <a:r>
              <a:rPr lang="en-US" sz="2000" dirty="0"/>
              <a:t>L</a:t>
            </a:r>
            <a:r>
              <a:rPr lang="en-US" sz="2000" dirty="0" smtClean="0"/>
              <a:t>imit on Fast Frequency Response (FFR1) as a sub-set of RRS</a:t>
            </a:r>
          </a:p>
          <a:p>
            <a:pPr algn="just"/>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801296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8534400" cy="518318"/>
          </a:xfrm>
        </p:spPr>
        <p:txBody>
          <a:bodyPr/>
          <a:lstStyle/>
          <a:p>
            <a:r>
              <a:rPr lang="en-US" sz="2000" dirty="0" smtClean="0"/>
              <a:t>Identify Minimum Generation Loss to Trigger LRs on UFR at 59.70 Hz</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434094111"/>
              </p:ext>
            </p:extLst>
          </p:nvPr>
        </p:nvGraphicFramePr>
        <p:xfrm>
          <a:off x="762000" y="762000"/>
          <a:ext cx="7422357" cy="4698207"/>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Arrow Connector 6"/>
          <p:cNvCxnSpPr/>
          <p:nvPr/>
        </p:nvCxnSpPr>
        <p:spPr>
          <a:xfrm flipH="1">
            <a:off x="6248400" y="2715399"/>
            <a:ext cx="924442" cy="533997"/>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6715642" y="2438400"/>
            <a:ext cx="1894958"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All Governors Included</a:t>
            </a:r>
            <a:endParaRPr lang="en-US" sz="1200" b="1" dirty="0"/>
          </a:p>
        </p:txBody>
      </p:sp>
    </p:spTree>
    <p:extLst>
      <p:ext uri="{BB962C8B-B14F-4D97-AF65-F5344CB8AC3E}">
        <p14:creationId xmlns:p14="http://schemas.microsoft.com/office/powerpoint/2010/main" val="2116504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 Overshoot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cxnSp>
        <p:nvCxnSpPr>
          <p:cNvPr id="7" name="Straight Arrow Connector 6"/>
          <p:cNvCxnSpPr/>
          <p:nvPr/>
        </p:nvCxnSpPr>
        <p:spPr>
          <a:xfrm flipH="1" flipV="1">
            <a:off x="1425651" y="3927986"/>
            <a:ext cx="5244" cy="819594"/>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grpSp>
        <p:nvGrpSpPr>
          <p:cNvPr id="6" name="Group 5"/>
          <p:cNvGrpSpPr/>
          <p:nvPr/>
        </p:nvGrpSpPr>
        <p:grpSpPr>
          <a:xfrm>
            <a:off x="457200" y="842565"/>
            <a:ext cx="8229600" cy="5024835"/>
            <a:chOff x="304800" y="762000"/>
            <a:chExt cx="8229600" cy="5024835"/>
          </a:xfrm>
        </p:grpSpPr>
        <p:graphicFrame>
          <p:nvGraphicFramePr>
            <p:cNvPr id="5" name="Chart 4"/>
            <p:cNvGraphicFramePr>
              <a:graphicFrameLocks/>
            </p:cNvGraphicFramePr>
            <p:nvPr>
              <p:extLst>
                <p:ext uri="{D42A27DB-BD31-4B8C-83A1-F6EECF244321}">
                  <p14:modId xmlns:p14="http://schemas.microsoft.com/office/powerpoint/2010/main" val="4040756561"/>
                </p:ext>
              </p:extLst>
            </p:nvPr>
          </p:nvGraphicFramePr>
          <p:xfrm>
            <a:off x="304800" y="762000"/>
            <a:ext cx="8229600" cy="502483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988040" y="4747580"/>
              <a:ext cx="2059960"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985 MW Generation Loss</a:t>
              </a:r>
              <a:endParaRPr lang="en-US" sz="1200" b="1" dirty="0"/>
            </a:p>
          </p:txBody>
        </p:sp>
        <p:cxnSp>
          <p:nvCxnSpPr>
            <p:cNvPr id="11" name="Straight Arrow Connector 10"/>
            <p:cNvCxnSpPr/>
            <p:nvPr/>
          </p:nvCxnSpPr>
          <p:spPr>
            <a:xfrm flipH="1">
              <a:off x="2099604" y="4339035"/>
              <a:ext cx="1100796" cy="319066"/>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1130526" y="1605607"/>
              <a:ext cx="457199" cy="1676814"/>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1091548" y="1320604"/>
              <a:ext cx="1727852" cy="276999"/>
            </a:xfrm>
            <a:prstGeom prst="rect">
              <a:avLst/>
            </a:prstGeom>
            <a:solidFill>
              <a:srgbClr val="FFFF99">
                <a:alpha val="33000"/>
              </a:srgbClr>
            </a:solidFill>
            <a:ln w="15875">
              <a:solidFill>
                <a:srgbClr val="993300"/>
              </a:solidFill>
            </a:ln>
          </p:spPr>
          <p:txBody>
            <a:bodyPr wrap="square" rtlCol="0">
              <a:spAutoFit/>
            </a:bodyPr>
            <a:lstStyle/>
            <a:p>
              <a:r>
                <a:rPr lang="en-US" sz="1200" b="1" dirty="0" smtClean="0"/>
                <a:t>2000 MW Load Loss</a:t>
              </a:r>
              <a:endParaRPr lang="en-US" sz="1200" b="1" dirty="0"/>
            </a:p>
          </p:txBody>
        </p:sp>
        <p:cxnSp>
          <p:nvCxnSpPr>
            <p:cNvPr id="19" name="Straight Arrow Connector 18"/>
            <p:cNvCxnSpPr/>
            <p:nvPr/>
          </p:nvCxnSpPr>
          <p:spPr>
            <a:xfrm flipH="1">
              <a:off x="6479882" y="2129235"/>
              <a:ext cx="606718" cy="405199"/>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V="1">
              <a:off x="4904061" y="2652080"/>
              <a:ext cx="327028" cy="769619"/>
            </a:xfrm>
            <a:prstGeom prst="straightConnector1">
              <a:avLst/>
            </a:prstGeom>
            <a:ln w="28575">
              <a:solidFill>
                <a:srgbClr val="993300"/>
              </a:solidFill>
              <a:tailEnd type="triangle"/>
            </a:ln>
          </p:spPr>
          <p:style>
            <a:lnRef idx="1">
              <a:schemeClr val="dk1"/>
            </a:lnRef>
            <a:fillRef idx="0">
              <a:schemeClr val="dk1"/>
            </a:fillRef>
            <a:effectRef idx="0">
              <a:schemeClr val="dk1"/>
            </a:effectRef>
            <a:fontRef idx="minor">
              <a:schemeClr val="tx1"/>
            </a:fontRef>
          </p:style>
        </p:cxnSp>
      </p:grpSp>
      <p:sp>
        <p:nvSpPr>
          <p:cNvPr id="27" name="TextBox 9"/>
          <p:cNvSpPr txBox="1"/>
          <p:nvPr/>
        </p:nvSpPr>
        <p:spPr>
          <a:xfrm>
            <a:off x="4419600" y="3502264"/>
            <a:ext cx="2362200" cy="461665"/>
          </a:xfrm>
          <a:prstGeom prst="rect">
            <a:avLst/>
          </a:prstGeom>
          <a:solidFill>
            <a:srgbClr val="FFFF99">
              <a:alpha val="33000"/>
            </a:srgbClr>
          </a:solidFill>
          <a:ln w="15875">
            <a:solidFill>
              <a:srgbClr val="993300"/>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Governor  Response: </a:t>
            </a:r>
          </a:p>
          <a:p>
            <a:r>
              <a:rPr lang="en-US" sz="1200" dirty="0" smtClean="0"/>
              <a:t>All online units </a:t>
            </a:r>
            <a:r>
              <a:rPr lang="en-US" sz="1200" b="1" dirty="0" smtClean="0"/>
              <a:t>excluding</a:t>
            </a:r>
            <a:r>
              <a:rPr lang="en-US" sz="1200" dirty="0" smtClean="0"/>
              <a:t> wind</a:t>
            </a:r>
            <a:endParaRPr lang="en-US" sz="1200" dirty="0"/>
          </a:p>
        </p:txBody>
      </p:sp>
      <p:sp>
        <p:nvSpPr>
          <p:cNvPr id="28" name="TextBox 27"/>
          <p:cNvSpPr txBox="1"/>
          <p:nvPr/>
        </p:nvSpPr>
        <p:spPr>
          <a:xfrm>
            <a:off x="2045328" y="5956879"/>
            <a:ext cx="5562600" cy="307777"/>
          </a:xfrm>
          <a:prstGeom prst="rect">
            <a:avLst/>
          </a:prstGeom>
          <a:noFill/>
        </p:spPr>
        <p:txBody>
          <a:bodyPr wrap="square" rtlCol="0">
            <a:spAutoFit/>
          </a:bodyPr>
          <a:lstStyle/>
          <a:p>
            <a:r>
              <a:rPr lang="en-US" sz="1400" dirty="0" smtClean="0"/>
              <a:t>* Assume 80% of Wind Generation Providing Governor Response</a:t>
            </a:r>
            <a:endParaRPr lang="en-US" sz="1400" dirty="0"/>
          </a:p>
        </p:txBody>
      </p:sp>
    </p:spTree>
    <p:extLst>
      <p:ext uri="{BB962C8B-B14F-4D97-AF65-F5344CB8AC3E}">
        <p14:creationId xmlns:p14="http://schemas.microsoft.com/office/powerpoint/2010/main" val="761401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Generation Ramp Down Capability (2016)</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1026" name="Picture 2"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85800"/>
            <a:ext cx="4147753"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image0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4582" y="723900"/>
            <a:ext cx="4147753"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descr="image0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141" y="3562509"/>
            <a:ext cx="4147751" cy="310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06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Top </a:t>
            </a:r>
            <a:r>
              <a:rPr lang="en-US" sz="2400" dirty="0"/>
              <a:t>5 Hours </a:t>
            </a:r>
            <a:r>
              <a:rPr lang="en-US" sz="2400" dirty="0" smtClean="0"/>
              <a:t>with Low-Load and Low-Wind in 2016</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997731656"/>
              </p:ext>
            </p:extLst>
          </p:nvPr>
        </p:nvGraphicFramePr>
        <p:xfrm>
          <a:off x="628158" y="1066800"/>
          <a:ext cx="7906242" cy="3200402"/>
        </p:xfrm>
        <a:graphic>
          <a:graphicData uri="http://schemas.openxmlformats.org/drawingml/2006/table">
            <a:tbl>
              <a:tblPr firstRow="1" bandRow="1">
                <a:tableStyleId>{5C22544A-7EE6-4342-B048-85BDC9FD1C3A}</a:tableStyleId>
              </a:tblPr>
              <a:tblGrid>
                <a:gridCol w="1196067"/>
                <a:gridCol w="976502"/>
                <a:gridCol w="933073"/>
                <a:gridCol w="978152"/>
                <a:gridCol w="988564"/>
                <a:gridCol w="988564"/>
                <a:gridCol w="988564"/>
                <a:gridCol w="856756"/>
              </a:tblGrid>
              <a:tr h="69901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b="1" i="0" u="none" strike="noStrike" dirty="0" smtClean="0">
                          <a:solidFill>
                            <a:srgbClr val="000000"/>
                          </a:solidFill>
                          <a:effectLst/>
                          <a:latin typeface="Calibri" panose="020F0502020204030204" pitchFamily="34" charset="0"/>
                        </a:rPr>
                        <a:t>Hourly Load (MW</a:t>
                      </a:r>
                      <a:r>
                        <a:rPr lang="en-US" sz="1400" b="1" i="0" u="none" strike="noStrike" dirty="0">
                          <a:solidFill>
                            <a:srgbClr val="000000"/>
                          </a:solidFill>
                          <a:effectLst/>
                          <a:latin typeface="Calibri" panose="020F0502020204030204" pitchFamily="34" charset="0"/>
                        </a:rPr>
                        <a:t>)</a:t>
                      </a:r>
                    </a:p>
                  </a:txBody>
                  <a:tcPr marL="9525" marR="9525" marT="9525" marB="0" anchor="ctr"/>
                </a:tc>
                <a:tc>
                  <a:txBody>
                    <a:bodyPr/>
                    <a:lstStyle/>
                    <a:p>
                      <a:pPr algn="ctr" fontAlgn="b"/>
                      <a:r>
                        <a:rPr lang="en-US" sz="1400" b="1" i="0" u="none" strike="noStrike" dirty="0" smtClean="0">
                          <a:solidFill>
                            <a:srgbClr val="000000"/>
                          </a:solidFill>
                          <a:effectLst/>
                          <a:latin typeface="Calibri" panose="020F0502020204030204" pitchFamily="34" charset="0"/>
                        </a:rPr>
                        <a:t>Hourly Wind </a:t>
                      </a:r>
                      <a:r>
                        <a:rPr lang="en-US" sz="1400" b="1" i="0" u="none" strike="noStrike" dirty="0">
                          <a:solidFill>
                            <a:srgbClr val="000000"/>
                          </a:solidFill>
                          <a:effectLst/>
                          <a:latin typeface="Calibri" panose="020F0502020204030204" pitchFamily="34" charset="0"/>
                        </a:rPr>
                        <a:t>(MW)</a:t>
                      </a:r>
                    </a:p>
                  </a:txBody>
                  <a:tcPr marL="9525" marR="9525" marT="9525" marB="0" anchor="ctr"/>
                </a:tc>
                <a:tc>
                  <a:txBody>
                    <a:bodyPr/>
                    <a:lstStyle/>
                    <a:p>
                      <a:pPr algn="ctr" fontAlgn="b"/>
                      <a:r>
                        <a:rPr lang="en-US" sz="1400" b="1" i="0" u="none" strike="noStrike" dirty="0" smtClean="0">
                          <a:solidFill>
                            <a:srgbClr val="000000"/>
                          </a:solidFill>
                          <a:effectLst/>
                          <a:latin typeface="Calibri" panose="020F0502020204030204" pitchFamily="34" charset="0"/>
                        </a:rPr>
                        <a:t>Hourly Net-load </a:t>
                      </a:r>
                      <a:r>
                        <a:rPr lang="en-US" sz="1400" b="1" i="0" u="none" strike="noStrike" dirty="0">
                          <a:solidFill>
                            <a:srgbClr val="000000"/>
                          </a:solidFill>
                          <a:effectLst/>
                          <a:latin typeface="Calibri" panose="020F0502020204030204" pitchFamily="34" charset="0"/>
                        </a:rPr>
                        <a:t>(MW)</a:t>
                      </a:r>
                    </a:p>
                  </a:txBody>
                  <a:tcPr marL="9525" marR="9525" marT="9525" marB="0" anchor="ctr"/>
                </a:tc>
                <a:tc>
                  <a:txBody>
                    <a:bodyPr/>
                    <a:lstStyle/>
                    <a:p>
                      <a:pPr algn="ctr"/>
                      <a:r>
                        <a:rPr lang="en-US" sz="1400" b="1" i="0" u="none" strike="noStrike" kern="1200" dirty="0" err="1" smtClean="0">
                          <a:solidFill>
                            <a:srgbClr val="000000"/>
                          </a:solidFill>
                          <a:effectLst/>
                          <a:latin typeface="Calibri" panose="020F0502020204030204" pitchFamily="34" charset="0"/>
                          <a:ea typeface="+mn-ea"/>
                          <a:cs typeface="+mn-cs"/>
                        </a:rPr>
                        <a:t>LASL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LDL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LASL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400" b="1" i="0" u="none" strike="noStrike" kern="1200" dirty="0" smtClean="0">
                          <a:solidFill>
                            <a:srgbClr val="000000"/>
                          </a:solidFill>
                          <a:effectLst/>
                          <a:latin typeface="Calibri" panose="020F0502020204030204" pitchFamily="34" charset="0"/>
                          <a:ea typeface="+mn-ea"/>
                          <a:cs typeface="+mn-cs"/>
                        </a:rPr>
                        <a:t>Gen-</a:t>
                      </a:r>
                      <a:r>
                        <a:rPr lang="en-US" sz="1400" b="1" i="0" u="none" strike="noStrike" kern="1200" dirty="0" err="1" smtClean="0">
                          <a:solidFill>
                            <a:srgbClr val="000000"/>
                          </a:solidFill>
                          <a:effectLst/>
                          <a:latin typeface="Calibri" panose="020F0502020204030204" pitchFamily="34" charset="0"/>
                          <a:ea typeface="+mn-ea"/>
                          <a:cs typeface="+mn-cs"/>
                        </a:rPr>
                        <a:t>LSL</a:t>
                      </a:r>
                      <a:r>
                        <a:rPr lang="en-US" sz="1400" b="1" i="0" u="none" strike="noStrike" kern="1200" dirty="0" smtClean="0">
                          <a:solidFill>
                            <a:srgbClr val="000000"/>
                          </a:solidFill>
                          <a:effectLst/>
                          <a:latin typeface="Calibri" panose="020F0502020204030204" pitchFamily="34" charset="0"/>
                          <a:ea typeface="+mn-ea"/>
                          <a:cs typeface="+mn-cs"/>
                        </a:rPr>
                        <a:t> (MW)</a:t>
                      </a:r>
                      <a:endParaRPr lang="en-US" sz="1400" b="1"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2/15/2016 2:00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25942</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2264</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23678</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13434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3792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9700</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10003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3/10/2016 2:00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25984</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1607</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24376</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13140</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3275</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9089</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9463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a:solidFill>
                            <a:srgbClr val="000000"/>
                          </a:solidFill>
                          <a:effectLst/>
                          <a:latin typeface="Calibri" panose="020F0502020204030204" pitchFamily="34" charset="0"/>
                        </a:rPr>
                        <a:t>3/10/2016 3:00</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25965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1920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24045</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13494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3348</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8692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9136</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a:solidFill>
                            <a:srgbClr val="000000"/>
                          </a:solidFill>
                          <a:effectLst/>
                          <a:latin typeface="Calibri" panose="020F0502020204030204" pitchFamily="34" charset="0"/>
                        </a:rPr>
                        <a:t>3/12/2016 3:00</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25743</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540</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25203</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14693</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3608</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8161</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9063</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r>
              <a:tr h="500277">
                <a:tc>
                  <a:txBody>
                    <a:bodyPr/>
                    <a:lstStyle/>
                    <a:p>
                      <a:pPr algn="ctr" fontAlgn="b"/>
                      <a:r>
                        <a:rPr lang="en-US" sz="1200" b="0" i="0" u="none" strike="noStrike" dirty="0">
                          <a:solidFill>
                            <a:srgbClr val="000000"/>
                          </a:solidFill>
                          <a:effectLst/>
                          <a:latin typeface="Calibri" panose="020F0502020204030204" pitchFamily="34" charset="0"/>
                        </a:rPr>
                        <a:t>3/12/2016 4:00</a:t>
                      </a:r>
                    </a:p>
                  </a:txBody>
                  <a:tcPr marL="9525" marR="9525" marT="9525" marB="0" anchor="ctr"/>
                </a:tc>
                <a:tc>
                  <a:txBody>
                    <a:bodyPr/>
                    <a:lstStyle/>
                    <a:p>
                      <a:pPr algn="ctr" fontAlgn="b"/>
                      <a:r>
                        <a:rPr lang="en-US" sz="1200" b="0" i="0" u="none" strike="noStrike">
                          <a:solidFill>
                            <a:srgbClr val="000000"/>
                          </a:solidFill>
                          <a:effectLst/>
                          <a:latin typeface="Calibri" panose="020F0502020204030204" pitchFamily="34" charset="0"/>
                        </a:rPr>
                        <a:t>25792</a:t>
                      </a:r>
                    </a:p>
                  </a:txBody>
                  <a:tcPr marL="9525" marR="9525" marT="9525" marB="0" anchor="ctr"/>
                </a:tc>
                <a:tc>
                  <a:txBody>
                    <a:bodyPr/>
                    <a:lstStyle/>
                    <a:p>
                      <a:pPr algn="ctr" fontAlgn="b"/>
                      <a:r>
                        <a:rPr lang="en-US" sz="1200" b="1" i="0" u="none" strike="noStrike" dirty="0">
                          <a:solidFill>
                            <a:srgbClr val="000000"/>
                          </a:solidFill>
                          <a:effectLst/>
                          <a:latin typeface="Calibri" panose="020F0502020204030204" pitchFamily="34" charset="0"/>
                        </a:rPr>
                        <a:t>525</a:t>
                      </a:r>
                    </a:p>
                  </a:txBody>
                  <a:tcPr marL="9525" marR="9525" marT="9525" marB="0" anchor="ctr"/>
                </a:tc>
                <a:tc>
                  <a:txBody>
                    <a:bodyPr/>
                    <a:lstStyle/>
                    <a:p>
                      <a:pPr algn="ctr" fontAlgn="b"/>
                      <a:r>
                        <a:rPr lang="en-US" sz="1200" b="0" i="0" u="none" strike="noStrike" dirty="0">
                          <a:solidFill>
                            <a:srgbClr val="000000"/>
                          </a:solidFill>
                          <a:effectLst/>
                          <a:latin typeface="Calibri" panose="020F0502020204030204" pitchFamily="34" charset="0"/>
                        </a:rPr>
                        <a:t>25267</a:t>
                      </a:r>
                    </a:p>
                  </a:txBody>
                  <a:tcPr marL="9525" marR="9525" marT="9525" marB="0"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14754</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2923</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1" i="0" u="none" strike="noStrike" kern="1200" dirty="0" smtClean="0">
                          <a:solidFill>
                            <a:srgbClr val="000000"/>
                          </a:solidFill>
                          <a:effectLst/>
                          <a:latin typeface="Calibri" panose="020F0502020204030204" pitchFamily="34" charset="0"/>
                          <a:ea typeface="+mn-ea"/>
                          <a:cs typeface="+mn-cs"/>
                        </a:rPr>
                        <a:t>7150</a:t>
                      </a:r>
                      <a:endParaRPr lang="en-US" sz="1200" b="1" i="0" u="none" strike="noStrike" kern="1200" dirty="0">
                        <a:solidFill>
                          <a:srgbClr val="000000"/>
                        </a:solidFill>
                        <a:effectLst/>
                        <a:latin typeface="Calibri" panose="020F0502020204030204" pitchFamily="34" charset="0"/>
                        <a:ea typeface="+mn-ea"/>
                        <a:cs typeface="+mn-cs"/>
                      </a:endParaRPr>
                    </a:p>
                  </a:txBody>
                  <a:tcPr anchor="ctr"/>
                </a:tc>
                <a:tc>
                  <a:txBody>
                    <a:bodyPr/>
                    <a:lstStyle/>
                    <a:p>
                      <a:pPr algn="ctr"/>
                      <a:r>
                        <a:rPr lang="en-US" sz="1200" b="0" i="0" u="none" strike="noStrike" kern="1200" dirty="0" smtClean="0">
                          <a:solidFill>
                            <a:srgbClr val="000000"/>
                          </a:solidFill>
                          <a:effectLst/>
                          <a:latin typeface="Calibri" panose="020F0502020204030204" pitchFamily="34" charset="0"/>
                          <a:ea typeface="+mn-ea"/>
                          <a:cs typeface="+mn-cs"/>
                        </a:rPr>
                        <a:t>9192</a:t>
                      </a:r>
                      <a:endParaRPr lang="en-US" sz="1200" b="0" i="0" u="none" strike="noStrike" kern="1200" dirty="0">
                        <a:solidFill>
                          <a:srgbClr val="000000"/>
                        </a:solidFill>
                        <a:effectLst/>
                        <a:latin typeface="Calibri" panose="020F0502020204030204" pitchFamily="34" charset="0"/>
                        <a:ea typeface="+mn-ea"/>
                        <a:cs typeface="+mn-cs"/>
                      </a:endParaRPr>
                    </a:p>
                  </a:txBody>
                  <a:tcPr anchor="ctr"/>
                </a:tc>
              </a:tr>
            </a:tbl>
          </a:graphicData>
        </a:graphic>
      </p:graphicFrame>
      <p:sp>
        <p:nvSpPr>
          <p:cNvPr id="7" name="Rectangle 6"/>
          <p:cNvSpPr/>
          <p:nvPr/>
        </p:nvSpPr>
        <p:spPr>
          <a:xfrm>
            <a:off x="628158" y="5105400"/>
            <a:ext cx="6991842" cy="523220"/>
          </a:xfrm>
          <a:prstGeom prst="rect">
            <a:avLst/>
          </a:prstGeom>
        </p:spPr>
        <p:txBody>
          <a:bodyPr wrap="square">
            <a:spAutoFit/>
          </a:bodyPr>
          <a:lstStyle/>
          <a:p>
            <a:r>
              <a:rPr lang="en-US" sz="1400" dirty="0" smtClean="0"/>
              <a:t>*The minimum hourly load in 2016 is 25,146 MW @ 4:00 AM on 3/27/2016.</a:t>
            </a:r>
          </a:p>
          <a:p>
            <a:r>
              <a:rPr lang="en-US" sz="1400" dirty="0" smtClean="0"/>
              <a:t>** Exclude nuclear units</a:t>
            </a:r>
            <a:endParaRPr lang="en-US" sz="1400" dirty="0"/>
          </a:p>
        </p:txBody>
      </p:sp>
    </p:spTree>
    <p:extLst>
      <p:ext uri="{BB962C8B-B14F-4D97-AF65-F5344CB8AC3E}">
        <p14:creationId xmlns:p14="http://schemas.microsoft.com/office/powerpoint/2010/main" val="3688612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In Summary</a:t>
            </a:r>
            <a:endParaRPr lang="en-US" dirty="0"/>
          </a:p>
        </p:txBody>
      </p:sp>
      <p:sp>
        <p:nvSpPr>
          <p:cNvPr id="3" name="Content Placeholder 2"/>
          <p:cNvSpPr>
            <a:spLocks noGrp="1"/>
          </p:cNvSpPr>
          <p:nvPr>
            <p:ph idx="1"/>
          </p:nvPr>
        </p:nvSpPr>
        <p:spPr/>
        <p:txBody>
          <a:bodyPr/>
          <a:lstStyle/>
          <a:p>
            <a:pPr marL="457200" indent="-457200" algn="just">
              <a:buFont typeface="+mj-lt"/>
              <a:buAutoNum type="arabicPeriod"/>
            </a:pPr>
            <a:r>
              <a:rPr lang="en-US" sz="2000" dirty="0" smtClean="0"/>
              <a:t>Our studies shows that the 50% </a:t>
            </a:r>
            <a:r>
              <a:rPr lang="en-US" sz="2000" dirty="0"/>
              <a:t>limit on Load Resources providing RRS </a:t>
            </a:r>
            <a:r>
              <a:rPr lang="en-US" sz="2000" dirty="0" smtClean="0"/>
              <a:t>can be removed. </a:t>
            </a:r>
          </a:p>
          <a:p>
            <a:pPr marL="457200" indent="-457200" algn="just">
              <a:buFont typeface="+mj-lt"/>
              <a:buAutoNum type="arabicPeriod"/>
            </a:pPr>
            <a:endParaRPr lang="en-US" sz="2000" dirty="0" smtClean="0"/>
          </a:p>
          <a:p>
            <a:pPr marL="457200" indent="-457200" algn="just">
              <a:buFont typeface="+mj-lt"/>
              <a:buAutoNum type="arabicPeriod"/>
            </a:pPr>
            <a:r>
              <a:rPr lang="en-US" sz="2000" dirty="0"/>
              <a:t>Minimum 1150 MW of RRS has to come from Generators. RRS quantities beyond 1150 MW can be provided by Load Resources.  </a:t>
            </a:r>
          </a:p>
          <a:p>
            <a:pPr marL="457200" indent="-457200" algn="just">
              <a:buFont typeface="+mj-lt"/>
              <a:buAutoNum type="arabicPeriod"/>
            </a:pPr>
            <a:endParaRPr lang="en-US" sz="2000" dirty="0" smtClean="0"/>
          </a:p>
          <a:p>
            <a:pPr marL="457200" indent="-457200" algn="just">
              <a:buFont typeface="+mj-lt"/>
              <a:buAutoNum type="arabicPeriod"/>
            </a:pPr>
            <a:r>
              <a:rPr lang="en-US" sz="2000" dirty="0" smtClean="0"/>
              <a:t>There is sufficient head-room to respond to a frequency overshoot as seen with 2016 data. </a:t>
            </a:r>
          </a:p>
          <a:p>
            <a:pPr marL="457200" indent="-457200" algn="just">
              <a:buFont typeface="+mj-lt"/>
              <a:buAutoNum type="arabicPeriod"/>
            </a:pPr>
            <a:endParaRPr lang="en-US" sz="2000" dirty="0" smtClean="0"/>
          </a:p>
          <a:p>
            <a:pPr marL="0" indent="0" algn="just">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76666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Items requested at Jan 13, 2017 QMWG meeting</a:t>
            </a:r>
            <a:endParaRPr lang="en-US" dirty="0"/>
          </a:p>
        </p:txBody>
      </p:sp>
      <p:sp>
        <p:nvSpPr>
          <p:cNvPr id="3" name="Content Placeholder 2"/>
          <p:cNvSpPr>
            <a:spLocks noGrp="1"/>
          </p:cNvSpPr>
          <p:nvPr>
            <p:ph idx="1"/>
          </p:nvPr>
        </p:nvSpPr>
        <p:spPr/>
        <p:txBody>
          <a:bodyPr/>
          <a:lstStyle/>
          <a:p>
            <a:pPr marL="0" indent="0" algn="just">
              <a:buNone/>
            </a:pPr>
            <a:endParaRPr lang="en-US" sz="3600" dirty="0" smtClean="0"/>
          </a:p>
          <a:p>
            <a:pPr marL="0" indent="0" algn="just">
              <a:buNone/>
            </a:pPr>
            <a:r>
              <a:rPr lang="en-US" sz="3600" dirty="0" smtClean="0"/>
              <a:t>3. Limit on Fast Frequency Response (FFR1) as a sub-set of RRS??</a:t>
            </a:r>
          </a:p>
          <a:p>
            <a:pPr algn="just"/>
            <a:endParaRPr lang="en-US" sz="3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867152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514350" indent="-514350" algn="just">
              <a:lnSpc>
                <a:spcPct val="120000"/>
              </a:lnSpc>
              <a:buFont typeface="+mj-lt"/>
              <a:buAutoNum type="arabicPeriod"/>
            </a:pPr>
            <a:r>
              <a:rPr lang="en-US" sz="2400" dirty="0"/>
              <a:t>FFR1 supports frequency at 59.8 Hz instead of 59.7 Hz.</a:t>
            </a:r>
          </a:p>
          <a:p>
            <a:pPr lvl="1" algn="just">
              <a:lnSpc>
                <a:spcPct val="120000"/>
              </a:lnSpc>
              <a:buFont typeface="Arial" panose="020B0604020202020204" pitchFamily="34" charset="0"/>
              <a:buChar char="−"/>
            </a:pPr>
            <a:r>
              <a:rPr lang="en-US" sz="2100" dirty="0" smtClean="0"/>
              <a:t>Provide full response in 30 cycles similar to LRs which respond at 59.7 Hz. </a:t>
            </a:r>
          </a:p>
          <a:p>
            <a:pPr lvl="1" algn="just">
              <a:lnSpc>
                <a:spcPct val="120000"/>
              </a:lnSpc>
              <a:buFont typeface="Arial" panose="020B0604020202020204" pitchFamily="34" charset="0"/>
              <a:buChar char="−"/>
            </a:pPr>
            <a:r>
              <a:rPr lang="en-US" sz="2100" dirty="0" smtClean="0"/>
              <a:t>Most </a:t>
            </a:r>
            <a:r>
              <a:rPr lang="en-US" sz="2100" dirty="0"/>
              <a:t>events would not activate </a:t>
            </a:r>
            <a:r>
              <a:rPr lang="en-US" sz="2100" dirty="0" smtClean="0"/>
              <a:t>existing </a:t>
            </a:r>
            <a:r>
              <a:rPr lang="en-US" sz="2100" dirty="0"/>
              <a:t>LRs which respond at </a:t>
            </a:r>
            <a:r>
              <a:rPr lang="en-US" sz="2100" dirty="0" smtClean="0"/>
              <a:t>59.7 Hz. So these LRs will </a:t>
            </a:r>
            <a:r>
              <a:rPr lang="en-US" sz="2100" dirty="0"/>
              <a:t>have higher probability of being available for </a:t>
            </a:r>
            <a:r>
              <a:rPr lang="en-US" sz="2100" dirty="0" smtClean="0"/>
              <a:t>the next event</a:t>
            </a:r>
            <a:r>
              <a:rPr lang="en-US" sz="2100" dirty="0"/>
              <a:t>. </a:t>
            </a:r>
            <a:endParaRPr lang="en-US" sz="2100" dirty="0" smtClean="0"/>
          </a:p>
          <a:p>
            <a:pPr lvl="1" algn="just">
              <a:lnSpc>
                <a:spcPct val="120000"/>
              </a:lnSpc>
              <a:buFont typeface="Arial" panose="020B0604020202020204" pitchFamily="34" charset="0"/>
              <a:buChar char="−"/>
            </a:pPr>
            <a:r>
              <a:rPr lang="en-US" sz="2100" dirty="0" smtClean="0"/>
              <a:t>After FFR1 responds it can be recalled and be ready for the next event in less than 10 minutes</a:t>
            </a:r>
          </a:p>
          <a:p>
            <a:pPr marL="514350" indent="-514350" algn="just">
              <a:lnSpc>
                <a:spcPct val="120000"/>
              </a:lnSpc>
              <a:buFont typeface="+mj-lt"/>
              <a:buAutoNum type="arabicPeriod"/>
            </a:pPr>
            <a:r>
              <a:rPr lang="en-US" sz="2400" dirty="0"/>
              <a:t>If</a:t>
            </a:r>
            <a:r>
              <a:rPr lang="en-US" sz="2400" dirty="0" smtClean="0"/>
              <a:t> </a:t>
            </a:r>
            <a:r>
              <a:rPr lang="en-US" sz="2400" dirty="0"/>
              <a:t>deployed, FFR1 can reset in 10 minutes and be ready for the next </a:t>
            </a:r>
            <a:r>
              <a:rPr lang="en-US" sz="2400" dirty="0" smtClean="0"/>
              <a:t>event whereas existing LRs have 3 hours to reset.  </a:t>
            </a:r>
          </a:p>
          <a:p>
            <a:pPr marL="514350" indent="-514350" algn="just">
              <a:lnSpc>
                <a:spcPct val="120000"/>
              </a:lnSpc>
              <a:buFont typeface="+mj-lt"/>
              <a:buAutoNum type="arabicPeriod"/>
            </a:pPr>
            <a:endParaRPr lang="en-US" sz="2400" dirty="0" smtClean="0"/>
          </a:p>
          <a:p>
            <a:pPr marL="514350" indent="-514350" algn="just">
              <a:lnSpc>
                <a:spcPct val="120000"/>
              </a:lnSpc>
              <a:buFont typeface="+mj-lt"/>
              <a:buAutoNum type="arabicPeriod"/>
            </a:pPr>
            <a:r>
              <a:rPr lang="en-US" sz="2400" dirty="0" smtClean="0"/>
              <a:t>The proposed limit on the next slide is based on studies that indicate that no frequency </a:t>
            </a:r>
            <a:r>
              <a:rPr lang="en-US" sz="2400" dirty="0"/>
              <a:t>overshoot (exceeding 60.09 </a:t>
            </a:r>
            <a:r>
              <a:rPr lang="en-US" sz="2400" dirty="0" smtClean="0"/>
              <a:t>Hz) is expected as long as FFR1 amounts are limited.  </a:t>
            </a:r>
            <a:endParaRPr lang="en-US" dirty="0"/>
          </a:p>
        </p:txBody>
      </p:sp>
      <p:sp>
        <p:nvSpPr>
          <p:cNvPr id="3" name="Title 2"/>
          <p:cNvSpPr>
            <a:spLocks noGrp="1"/>
          </p:cNvSpPr>
          <p:nvPr>
            <p:ph type="title"/>
          </p:nvPr>
        </p:nvSpPr>
        <p:spPr/>
        <p:txBody>
          <a:bodyPr>
            <a:normAutofit/>
          </a:bodyPr>
          <a:lstStyle/>
          <a:p>
            <a:r>
              <a:rPr lang="en-US" dirty="0" smtClean="0"/>
              <a:t>FFR1</a:t>
            </a:r>
            <a:endParaRPr lang="en-US" dirty="0"/>
          </a:p>
        </p:txBody>
      </p:sp>
      <p:sp>
        <p:nvSpPr>
          <p:cNvPr id="4" name="Slide Number Placeholder 3"/>
          <p:cNvSpPr>
            <a:spLocks noGrp="1"/>
          </p:cNvSpPr>
          <p:nvPr>
            <p:ph type="sldNum" sz="quarter" idx="4294967295"/>
          </p:nvPr>
        </p:nvSpPr>
        <p:spPr>
          <a:xfrm>
            <a:off x="6553200" y="6498240"/>
            <a:ext cx="2133600" cy="365125"/>
          </a:xfrm>
          <a:prstGeom prst="rect">
            <a:avLst/>
          </a:prstGeom>
        </p:spPr>
        <p:txBody>
          <a:bodyPr/>
          <a:lstStyle/>
          <a:p>
            <a:fld id="{AF88E988-FB04-AB4E-BE5A-59F242AF7F7A}" type="slidenum">
              <a:rPr lang="en-US" smtClean="0"/>
              <a:pPr/>
              <a:t>9</a:t>
            </a:fld>
            <a:endParaRPr lang="en-US" dirty="0"/>
          </a:p>
        </p:txBody>
      </p:sp>
    </p:spTree>
    <p:extLst>
      <p:ext uri="{BB962C8B-B14F-4D97-AF65-F5344CB8AC3E}">
        <p14:creationId xmlns:p14="http://schemas.microsoft.com/office/powerpoint/2010/main" val="2955616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www.w3.org/XML/1998/namespace"/>
    <ds:schemaRef ds:uri="c34af464-7aa1-4edd-9be4-83dffc1cb926"/>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10229</TotalTime>
  <Words>849</Words>
  <Application>Microsoft Office PowerPoint</Application>
  <PresentationFormat>On-screen Show (4:3)</PresentationFormat>
  <Paragraphs>150</Paragraphs>
  <Slides>12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Cambria Math</vt:lpstr>
      <vt:lpstr>Wingdings</vt:lpstr>
      <vt:lpstr>1_Custom Design</vt:lpstr>
      <vt:lpstr>Office Theme</vt:lpstr>
      <vt:lpstr>PowerPoint Presentation</vt:lpstr>
      <vt:lpstr>Items requested at Jan 13, 2017 QMWG meeting</vt:lpstr>
      <vt:lpstr>Identify Minimum Generation Loss to Trigger LRs on UFR at 59.70 Hz</vt:lpstr>
      <vt:lpstr>Frequency Overshoot </vt:lpstr>
      <vt:lpstr>Generation Ramp Down Capability (2016)</vt:lpstr>
      <vt:lpstr>Top 5 Hours with Low-Load and Low-Wind in 2016</vt:lpstr>
      <vt:lpstr>In Summary</vt:lpstr>
      <vt:lpstr>Items requested at Jan 13, 2017 QMWG meeting</vt:lpstr>
      <vt:lpstr>FFR1</vt:lpstr>
      <vt:lpstr>FFR1 - Limit</vt:lpstr>
      <vt:lpstr> Questions?</vt:lpstr>
      <vt:lpstr>Overshoot Study Assumptions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Krein, Steve</cp:lastModifiedBy>
  <cp:revision>122</cp:revision>
  <cp:lastPrinted>2016-01-21T20:53:15Z</cp:lastPrinted>
  <dcterms:created xsi:type="dcterms:W3CDTF">2016-01-21T15:20:31Z</dcterms:created>
  <dcterms:modified xsi:type="dcterms:W3CDTF">2017-02-15T19:13:50Z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