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8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02/09/17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NPRR562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Subsynchronous</a:t>
            </a:r>
            <a:r>
              <a:rPr lang="en-US" sz="2000" dirty="0">
                <a:solidFill>
                  <a:schemeClr val="tx1"/>
                </a:solidFill>
              </a:rPr>
              <a:t> Resonance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NPRR697</a:t>
            </a:r>
            <a:r>
              <a:rPr lang="en-US" sz="20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NPRR768</a:t>
            </a:r>
            <a:r>
              <a:rPr lang="en-US" sz="2000" dirty="0">
                <a:solidFill>
                  <a:schemeClr val="tx1"/>
                </a:solidFill>
              </a:rPr>
              <a:t>, Revisions to Real-Time On-Line Reliability Deployment Price Adder Categories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NPRR796</a:t>
            </a:r>
            <a:r>
              <a:rPr lang="en-US" sz="2000" dirty="0">
                <a:solidFill>
                  <a:schemeClr val="tx1"/>
                </a:solidFill>
              </a:rPr>
              <a:t>, Extended Character Set Clean Up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NPRR798</a:t>
            </a:r>
            <a:r>
              <a:rPr lang="en-US" sz="2000" dirty="0">
                <a:solidFill>
                  <a:schemeClr val="tx1"/>
                </a:solidFill>
              </a:rPr>
              <a:t>, Additional CRR Accounts Request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NPRR807</a:t>
            </a:r>
            <a:r>
              <a:rPr lang="en-US" sz="2000" dirty="0">
                <a:solidFill>
                  <a:schemeClr val="tx1"/>
                </a:solidFill>
              </a:rPr>
              <a:t>, Day-Ahead Market Price Correction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NPRR811</a:t>
            </a:r>
            <a:r>
              <a:rPr lang="en-US" sz="2000" dirty="0">
                <a:solidFill>
                  <a:schemeClr val="tx1"/>
                </a:solidFill>
              </a:rPr>
              <a:t>, Two Day Cure Period for Foreign Market Participant Guarantee Agreements (Credit WG/WMS)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80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02/09/17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77</cp:revision>
  <dcterms:created xsi:type="dcterms:W3CDTF">2012-06-21T12:05:52Z</dcterms:created>
  <dcterms:modified xsi:type="dcterms:W3CDTF">2017-02-07T17:29:48Z</dcterms:modified>
</cp:coreProperties>
</file>