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67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82B2-AA0F-4B12-90C5-4B662868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C3572-7AF2-4D58-BCA6-21D74707B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2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AF3C0-3000-4EF8-85DF-4B0869E34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ADF9-5A1F-4250-B9DC-B1BE733EF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0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5F308-6D9E-413C-AE8D-06C670A23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6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79C1-6920-4E06-B25A-636C72BB0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7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A625-BCD7-482F-A83F-49981102A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20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96E5-6B94-4CEE-8092-2D0AA732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34225-752E-4D4E-8706-D3C879B9B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11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8E3-F505-49EA-9413-57841C7C5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97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8D38-3F93-4949-8428-C74A67AA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B28F-6221-47D3-91B0-AA2DFC63D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69D6A6F-7709-433F-BC03-3A677C56BF3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5159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2017 PWG Goals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4068F850-E5FA-4C2E-9FFE-48DBD9B39AF9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189420"/>
              </p:ext>
            </p:extLst>
          </p:nvPr>
        </p:nvGraphicFramePr>
        <p:xfrm>
          <a:off x="1884363" y="1066800"/>
          <a:ext cx="8153400" cy="5105402"/>
        </p:xfrm>
        <a:graphic>
          <a:graphicData uri="http://schemas.openxmlformats.org/drawingml/2006/table">
            <a:tbl>
              <a:tblPr firstRow="1" firstCol="1" bandRow="1"/>
              <a:tblGrid>
                <a:gridCol w="52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CC"/>
                          </a:solidFill>
                          <a:effectLst/>
                        </a:rPr>
                        <a:t>Target Date</a:t>
                      </a:r>
                      <a:endParaRPr lang="en-US" sz="1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Standardization</a:t>
                      </a:r>
                      <a:r>
                        <a:rPr lang="en-US" sz="1800" baseline="0" dirty="0">
                          <a:effectLst/>
                        </a:rPr>
                        <a:t> &amp; streamlining of data submittal to ERCOT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Dec 2017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 issues and facilitate improvement</a:t>
                      </a:r>
                      <a:r>
                        <a:rPr lang="en-US" baseline="0" dirty="0"/>
                        <a:t>s to market rules pertaining to load profiling </a:t>
                      </a:r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2017 Profile ID Annual Validation Residential &amp; Business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Dec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2017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Review UFE report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for 2016 (Protocol Requirement)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r>
                        <a:rPr lang="en-US" sz="1800" baseline="0" dirty="0">
                          <a:effectLst/>
                        </a:rPr>
                        <a:t> 2017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2017 Weather</a:t>
                      </a:r>
                      <a:r>
                        <a:rPr lang="en-US" baseline="0" dirty="0"/>
                        <a:t> Sensitivity Change Report</a:t>
                      </a:r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2_Default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12</cp:revision>
  <dcterms:created xsi:type="dcterms:W3CDTF">2016-11-08T23:33:06Z</dcterms:created>
  <dcterms:modified xsi:type="dcterms:W3CDTF">2017-02-05T03:28:44Z</dcterms:modified>
</cp:coreProperties>
</file>