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9" d="100"/>
          <a:sy n="109" d="100"/>
        </p:scale>
        <p:origin x="126" y="4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Febr</a:t>
            </a:r>
            <a:r>
              <a:rPr lang="en-US" dirty="0" smtClean="0"/>
              <a:t>uary 9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310615"/>
              </p:ext>
            </p:extLst>
          </p:nvPr>
        </p:nvGraphicFramePr>
        <p:xfrm>
          <a:off x="76200" y="745063"/>
          <a:ext cx="8991599" cy="330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NPRR755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Data Agent-Only QSE Registration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Calculation of Exposure Variables For Days With No Activity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Enhanced Implementation of Limits for Fast Responding Reg. Service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16682" y="1589659"/>
            <a:ext cx="2570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6682" y="2035388"/>
            <a:ext cx="2572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21572</TotalTime>
  <Words>160</Words>
  <Application>Microsoft Office PowerPoint</Application>
  <PresentationFormat>On-screen Show (4:3)</PresentationFormat>
  <Paragraphs>44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238</cp:revision>
  <cp:lastPrinted>2016-11-02T13:19:35Z</cp:lastPrinted>
  <dcterms:created xsi:type="dcterms:W3CDTF">2016-01-21T15:20:31Z</dcterms:created>
  <dcterms:modified xsi:type="dcterms:W3CDTF">2017-01-30T20:57:10Z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