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4"/>
  </p:notesMasterIdLst>
  <p:handoutMasterIdLst>
    <p:handoutMasterId r:id="rId15"/>
  </p:handoutMasterIdLst>
  <p:sldIdLst>
    <p:sldId id="260" r:id="rId8"/>
    <p:sldId id="274" r:id="rId9"/>
    <p:sldId id="278" r:id="rId10"/>
    <p:sldId id="280" r:id="rId11"/>
    <p:sldId id="279" r:id="rId12"/>
    <p:sldId id="26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74"/>
            <p14:sldId id="278"/>
            <p14:sldId id="280"/>
            <p14:sldId id="279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124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090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681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57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02/07/2017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ea typeface="+mj-ea"/>
                <a:cs typeface="+mj-cs"/>
              </a:rPr>
              <a:t>Agenda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/>
              <a:t>Flight </a:t>
            </a:r>
            <a:r>
              <a:rPr lang="en-US" sz="2400" dirty="0" smtClean="0"/>
              <a:t>0217 </a:t>
            </a:r>
            <a:r>
              <a:rPr lang="en-US" sz="2400" dirty="0" smtClean="0"/>
              <a:t>Schedule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Flight 0217 </a:t>
            </a:r>
            <a:r>
              <a:rPr lang="en-US" sz="2400" dirty="0" smtClean="0"/>
              <a:t>Summary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Flight </a:t>
            </a:r>
            <a:r>
              <a:rPr lang="en-US" sz="2400" dirty="0" smtClean="0"/>
              <a:t>0217 </a:t>
            </a:r>
            <a:r>
              <a:rPr lang="en-US" sz="2400" dirty="0"/>
              <a:t>Adhoc </a:t>
            </a:r>
            <a:r>
              <a:rPr lang="en-US" sz="2400" dirty="0" smtClean="0"/>
              <a:t>Schedule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5007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0217 </a:t>
            </a:r>
            <a:r>
              <a:rPr lang="en-US" dirty="0"/>
              <a:t>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219200"/>
            <a:ext cx="8534400" cy="48768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0217 </a:t>
            </a:r>
            <a:r>
              <a:rPr lang="en-US" sz="2000" dirty="0">
                <a:solidFill>
                  <a:prstClr val="black"/>
                </a:solidFill>
              </a:rPr>
              <a:t>signup </a:t>
            </a:r>
            <a:r>
              <a:rPr lang="en-US" sz="2000" dirty="0" smtClean="0">
                <a:solidFill>
                  <a:prstClr val="black"/>
                </a:solidFill>
              </a:rPr>
              <a:t>began </a:t>
            </a:r>
            <a:r>
              <a:rPr lang="en-US" sz="2000" dirty="0" smtClean="0">
                <a:solidFill>
                  <a:prstClr val="black"/>
                </a:solidFill>
              </a:rPr>
              <a:t>01/11/17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0217 </a:t>
            </a:r>
            <a:r>
              <a:rPr lang="en-US" sz="2000" dirty="0">
                <a:solidFill>
                  <a:prstClr val="black"/>
                </a:solidFill>
              </a:rPr>
              <a:t>signup deadline </a:t>
            </a:r>
            <a:r>
              <a:rPr lang="en-US" sz="2000" dirty="0" smtClean="0">
                <a:solidFill>
                  <a:prstClr val="black"/>
                </a:solidFill>
              </a:rPr>
              <a:t>was </a:t>
            </a:r>
            <a:r>
              <a:rPr lang="en-US" sz="2000" dirty="0" smtClean="0">
                <a:solidFill>
                  <a:prstClr val="black"/>
                </a:solidFill>
              </a:rPr>
              <a:t>01/18/17 </a:t>
            </a:r>
            <a:r>
              <a:rPr lang="en-US" sz="2000" dirty="0">
                <a:solidFill>
                  <a:prstClr val="black"/>
                </a:solidFill>
              </a:rPr>
              <a:t>(Adhoc</a:t>
            </a:r>
            <a:r>
              <a:rPr lang="en-US" sz="2000" dirty="0" smtClean="0">
                <a:solidFill>
                  <a:prstClr val="black"/>
                </a:solidFill>
              </a:rPr>
              <a:t>, 02/24/17 </a:t>
            </a:r>
            <a:r>
              <a:rPr lang="en-US" sz="2000" dirty="0">
                <a:solidFill>
                  <a:prstClr val="black"/>
                </a:solidFill>
              </a:rPr>
              <a:t>for Current MPs Only, </a:t>
            </a:r>
            <a:r>
              <a:rPr lang="en-US" sz="200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2000" dirty="0">
                <a:solidFill>
                  <a:prstClr val="black"/>
                </a:solidFill>
              </a:rPr>
              <a:t>)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Connectivity testing </a:t>
            </a:r>
            <a:r>
              <a:rPr lang="en-US" sz="2000" dirty="0" smtClean="0">
                <a:solidFill>
                  <a:prstClr val="black"/>
                </a:solidFill>
              </a:rPr>
              <a:t>began </a:t>
            </a:r>
            <a:r>
              <a:rPr lang="en-US" sz="2000" dirty="0" smtClean="0">
                <a:solidFill>
                  <a:prstClr val="black"/>
                </a:solidFill>
              </a:rPr>
              <a:t>01/24/17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02/13/17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0217 is scheduled to conclude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02/24/17 </a:t>
            </a:r>
            <a:r>
              <a:rPr lang="en-US" sz="2000" dirty="0">
                <a:solidFill>
                  <a:prstClr val="black"/>
                </a:solidFill>
              </a:rPr>
              <a:t>(Contingency/Adhoc Period until </a:t>
            </a:r>
            <a:r>
              <a:rPr lang="en-US" sz="2000" dirty="0" smtClean="0">
                <a:solidFill>
                  <a:prstClr val="black"/>
                </a:solidFill>
              </a:rPr>
              <a:t>04/07/17)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Simulated (SIM) Dates </a:t>
            </a:r>
            <a:r>
              <a:rPr lang="en-US" sz="2000" dirty="0" smtClean="0">
                <a:solidFill>
                  <a:prstClr val="black"/>
                </a:solidFill>
              </a:rPr>
              <a:t>will not be used in Flight 0217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4200" y="6488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02/07/17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37435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0217 </a:t>
            </a: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3886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3 New CRs are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 New DUNS + 4 CRs are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 Existing CRs are testing for Service Provider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CR is testing for Bank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1621 tasks are scheduled including connectivity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4200" y="6488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02/07/17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76007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0217 Adhoc Schedule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signup deadline is </a:t>
            </a:r>
            <a:r>
              <a:rPr lang="en-US" sz="2000" dirty="0">
                <a:solidFill>
                  <a:prstClr val="black"/>
                </a:solidFill>
              </a:rPr>
              <a:t>02/24/17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connectivity testing begins 02/27/17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testing begins no later than 03/10/17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All scripts to be completed by 03/31/17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1800" y="6488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02/07/17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22635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Flight 0217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02/07/17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2361</TotalTime>
  <Words>185</Words>
  <Application>Microsoft Office PowerPoint</Application>
  <PresentationFormat>On-screen Show (4:3)</PresentationFormat>
  <Paragraphs>52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PowerPoint Presentation</vt:lpstr>
      <vt:lpstr>Flight 0217 Schedule</vt:lpstr>
      <vt:lpstr>Flight 0217 Summary</vt:lpstr>
      <vt:lpstr>Flight 0217 Adhoc Schedule</vt:lpstr>
      <vt:lpstr>Flight 0217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57</cp:revision>
  <cp:lastPrinted>2016-01-21T20:53:15Z</cp:lastPrinted>
  <dcterms:created xsi:type="dcterms:W3CDTF">2016-01-21T15:20:31Z</dcterms:created>
  <dcterms:modified xsi:type="dcterms:W3CDTF">2017-02-02T19:15:33Z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