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54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58016-2805-46D9-A352-32AB8FCF7DB2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4D8FE-8E61-4904-8C7E-87B9475848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509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58016-2805-46D9-A352-32AB8FCF7DB2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4D8FE-8E61-4904-8C7E-87B9475848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206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58016-2805-46D9-A352-32AB8FCF7DB2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4D8FE-8E61-4904-8C7E-87B9475848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420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58016-2805-46D9-A352-32AB8FCF7DB2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4D8FE-8E61-4904-8C7E-87B9475848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081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58016-2805-46D9-A352-32AB8FCF7DB2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4D8FE-8E61-4904-8C7E-87B9475848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655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58016-2805-46D9-A352-32AB8FCF7DB2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4D8FE-8E61-4904-8C7E-87B9475848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954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58016-2805-46D9-A352-32AB8FCF7DB2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4D8FE-8E61-4904-8C7E-87B9475848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871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58016-2805-46D9-A352-32AB8FCF7DB2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4D8FE-8E61-4904-8C7E-87B9475848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884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58016-2805-46D9-A352-32AB8FCF7DB2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4D8FE-8E61-4904-8C7E-87B9475848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040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58016-2805-46D9-A352-32AB8FCF7DB2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4D8FE-8E61-4904-8C7E-87B9475848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071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58016-2805-46D9-A352-32AB8FCF7DB2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4D8FE-8E61-4904-8C7E-87B9475848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418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758016-2805-46D9-A352-32AB8FCF7DB2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74D8FE-8E61-4904-8C7E-87B9475848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513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CMWG Update to WMS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CRR Framework Update:</a:t>
            </a:r>
          </a:p>
          <a:p>
            <a:pPr lvl="1"/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165350"/>
            <a:ext cx="4667250" cy="377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8400" y="2819400"/>
            <a:ext cx="3933158" cy="2341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49700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CMWG Update to WMS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Monthly Report on Chronic / Severe Constraints 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MIS</a:t>
            </a:r>
            <a:r>
              <a:rPr lang="en-US" dirty="0" err="1" smtClean="0">
                <a:sym typeface="Wingdings" panose="05000000000000000000" pitchFamily="2" charset="2"/>
              </a:rPr>
              <a:t>GridTransmissionReal-time</a:t>
            </a:r>
            <a:r>
              <a:rPr lang="en-US" dirty="0" smtClean="0">
                <a:sym typeface="Wingdings" panose="05000000000000000000" pitchFamily="2" charset="2"/>
              </a:rPr>
              <a:t> 	Operations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3733800"/>
            <a:ext cx="4133850" cy="24474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ight Arrow 3"/>
          <p:cNvSpPr/>
          <p:nvPr/>
        </p:nvSpPr>
        <p:spPr>
          <a:xfrm>
            <a:off x="2971800" y="5562600"/>
            <a:ext cx="8382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53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CMWG Update to WMS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Discussed and verified that GTCs were appropriately modeled (or not modeled) in CRR auction models</a:t>
            </a:r>
          </a:p>
          <a:p>
            <a:r>
              <a:rPr lang="en-US" dirty="0" smtClean="0"/>
              <a:t>Reviewed NPRR 809 ERCOT comments</a:t>
            </a:r>
          </a:p>
          <a:p>
            <a:r>
              <a:rPr lang="en-US" dirty="0" smtClean="0"/>
              <a:t>Considered </a:t>
            </a:r>
          </a:p>
          <a:p>
            <a:pPr lvl="1"/>
            <a:r>
              <a:rPr lang="en-US" dirty="0" smtClean="0"/>
              <a:t>Extension of 3 year auction timeline</a:t>
            </a:r>
          </a:p>
          <a:p>
            <a:pPr lvl="1"/>
            <a:r>
              <a:rPr lang="en-US" dirty="0" smtClean="0"/>
              <a:t>Effect of eliminating derations</a:t>
            </a:r>
          </a:p>
          <a:p>
            <a:r>
              <a:rPr lang="en-US" dirty="0" smtClean="0"/>
              <a:t>Proposed </a:t>
            </a:r>
          </a:p>
          <a:p>
            <a:pPr lvl="1"/>
            <a:r>
              <a:rPr lang="en-US" dirty="0" smtClean="0"/>
              <a:t>New leadership of CMWG in March, potential VC vacancy</a:t>
            </a:r>
          </a:p>
          <a:p>
            <a:pPr lvl="1"/>
            <a:r>
              <a:rPr lang="en-US" dirty="0" smtClean="0"/>
              <a:t>CMWG/QMWG Merger </a:t>
            </a:r>
            <a:r>
              <a:rPr lang="en-US" smtClean="0"/>
              <a:t>to form EWG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3356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72</Words>
  <Application>Microsoft Office PowerPoint</Application>
  <PresentationFormat>On-screen Show (4:3)</PresentationFormat>
  <Paragraphs>14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CMWG Update to WMS</vt:lpstr>
      <vt:lpstr>CMWG Update to WMS</vt:lpstr>
      <vt:lpstr>CMWG Update to WMS</vt:lpstr>
    </vt:vector>
  </TitlesOfParts>
  <Company>Shell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CMWG Update to WMS</dc:title>
  <dc:creator>Thurnher, Gregory A SENA-STE/7</dc:creator>
  <cp:lastModifiedBy>Thurnher, Gregory A SENA-STE/7</cp:lastModifiedBy>
  <cp:revision>4</cp:revision>
  <dcterms:created xsi:type="dcterms:W3CDTF">2017-01-31T16:40:44Z</dcterms:created>
  <dcterms:modified xsi:type="dcterms:W3CDTF">2017-01-31T17:20:53Z</dcterms:modified>
</cp:coreProperties>
</file>