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notesMasterIdLst>
    <p:notesMasterId r:id="rId14"/>
  </p:notesMasterIdLst>
  <p:handoutMasterIdLst>
    <p:handoutMasterId r:id="rId15"/>
  </p:handoutMasterIdLst>
  <p:sldIdLst>
    <p:sldId id="260" r:id="rId6"/>
    <p:sldId id="263" r:id="rId7"/>
    <p:sldId id="268" r:id="rId8"/>
    <p:sldId id="269" r:id="rId9"/>
    <p:sldId id="290" r:id="rId10"/>
    <p:sldId id="292" r:id="rId11"/>
    <p:sldId id="294" r:id="rId12"/>
    <p:sldId id="293" r:id="rId1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595" autoAdjust="0"/>
  </p:normalViewPr>
  <p:slideViewPr>
    <p:cSldViewPr snapToGrid="0" snapToObjects="1">
      <p:cViewPr varScale="1">
        <p:scale>
          <a:sx n="125" d="100"/>
          <a:sy n="125" d="100"/>
        </p:scale>
        <p:origin x="1230" y="90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ADDF4-2B1D-4776-9510-9D17F3C59C00}" type="slidenum">
              <a:rPr lang="en-US" smtClean="0"/>
              <a:pPr/>
              <a:t>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2049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085849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b="1" dirty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  <p:sldLayoutId id="2147493458" r:id="rId2"/>
    <p:sldLayoutId id="2147493459" r:id="rId3"/>
    <p:sldLayoutId id="2147493460" r:id="rId4"/>
    <p:sldLayoutId id="2147493461" r:id="rId5"/>
    <p:sldLayoutId id="2147493462" r:id="rId6"/>
    <p:sldLayoutId id="2147493463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4600535"/>
            <a:chOff x="603250" y="546100"/>
            <a:chExt cx="7727950" cy="4600535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3016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ERCOT Quarterly Performance Measures  </a:t>
              </a:r>
            </a:p>
            <a:p>
              <a:endParaRPr lang="en-US" b="1" dirty="0" smtClean="0"/>
            </a:p>
            <a:p>
              <a:endParaRPr lang="en-US" dirty="0" smtClean="0"/>
            </a:p>
            <a:p>
              <a:endParaRPr lang="en-US" dirty="0"/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ERCOT Total Market Overview (</a:t>
              </a:r>
              <a:r>
                <a:rPr lang="en-US" dirty="0" smtClean="0">
                  <a:solidFill>
                    <a:srgbClr val="C00000"/>
                  </a:solidFill>
                </a:rPr>
                <a:t>Third Quarter 2016</a:t>
              </a:r>
              <a:r>
                <a:rPr lang="en-US" dirty="0" smtClean="0"/>
                <a:t>)</a:t>
              </a:r>
              <a:r>
                <a:rPr lang="en-US" dirty="0"/>
                <a:t/>
              </a:r>
              <a:br>
                <a:rPr lang="en-US" dirty="0"/>
              </a:br>
              <a:r>
                <a:rPr lang="en-US" dirty="0" smtClean="0"/>
                <a:t>ERCOT Public</a:t>
              </a:r>
            </a:p>
            <a:p>
              <a:r>
                <a:rPr lang="en-US" dirty="0" smtClean="0">
                  <a:solidFill>
                    <a:srgbClr val="C00000"/>
                  </a:solidFill>
                </a:rPr>
                <a:t>December 2016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Switches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521" y="1569914"/>
            <a:ext cx="6384957" cy="371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2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 smtClean="0"/>
              <a:t>Standard Move-In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521" y="1569914"/>
            <a:ext cx="6384957" cy="371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67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 smtClean="0"/>
              <a:t>Same Day Move-In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8377" y="1569914"/>
            <a:ext cx="6207245" cy="371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28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Move-Out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5809" y="1551884"/>
            <a:ext cx="6207245" cy="3083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90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ESI ID Create / Maintain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5140" y="1756020"/>
            <a:ext cx="6207245" cy="223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57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 of Transactions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668" y="1607984"/>
            <a:ext cx="7184664" cy="364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248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25" y="1152525"/>
            <a:ext cx="6391275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7432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dcmitype/"/>
    <ds:schemaRef ds:uri="http://www.w3.org/XML/1998/namespace"/>
    <ds:schemaRef ds:uri="http://schemas.openxmlformats.org/package/2006/metadata/core-propertie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4198</TotalTime>
  <Words>32</Words>
  <Application>Microsoft Office PowerPoint</Application>
  <PresentationFormat>On-screen Show (4:3)</PresentationFormat>
  <Paragraphs>16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Office Theme</vt:lpstr>
      <vt:lpstr>Custom Design</vt:lpstr>
      <vt:lpstr>PowerPoint Presentation</vt:lpstr>
      <vt:lpstr>Switches</vt:lpstr>
      <vt:lpstr>Standard Move-In</vt:lpstr>
      <vt:lpstr>Same Day Move-In</vt:lpstr>
      <vt:lpstr>Move-Out</vt:lpstr>
      <vt:lpstr>ESI ID Create / Maintain</vt:lpstr>
      <vt:lpstr>Count of Transactions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Cortez, Farrah</cp:lastModifiedBy>
  <cp:revision>230</cp:revision>
  <cp:lastPrinted>2013-01-30T23:16:36Z</cp:lastPrinted>
  <dcterms:created xsi:type="dcterms:W3CDTF">2010-04-12T23:12:02Z</dcterms:created>
  <dcterms:modified xsi:type="dcterms:W3CDTF">2016-10-17T19:03:34Z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