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1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0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9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4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1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9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3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D8E6-90D3-43FE-B04F-EFC975305E0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D7621-6C79-4B46-8176-AD128226D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8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6821/04._TAC_Dream_Report_022516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Interpreting DREAM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NPRR 777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31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1-4 compete with 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Maintaining multiple programs for DER participation </a:t>
            </a:r>
            <a:r>
              <a:rPr lang="en-US" dirty="0" smtClean="0"/>
              <a:t>require </a:t>
            </a:r>
            <a:r>
              <a:rPr lang="en-US" dirty="0" smtClean="0"/>
              <a:t>market participants to choose a single program.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The capacity payment associated with ERS creates a strong economic incentive to participate in ERS, rather than alternatives. </a:t>
            </a:r>
          </a:p>
        </p:txBody>
      </p:sp>
    </p:spTree>
    <p:extLst>
      <p:ext uri="{BB962C8B-B14F-4D97-AF65-F5344CB8AC3E}">
        <p14:creationId xmlns:p14="http://schemas.microsoft.com/office/powerpoint/2010/main" val="3838646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Establish consensus on </a:t>
            </a:r>
            <a:r>
              <a:rPr lang="en-US" dirty="0" smtClean="0"/>
              <a:t>direction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Enlist </a:t>
            </a:r>
            <a:r>
              <a:rPr lang="en-US" dirty="0" smtClean="0"/>
              <a:t>expertise to develop WMS comments to modify NPRR 777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6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NPRR 777:   Recap and revive</a:t>
            </a:r>
            <a:br>
              <a:rPr lang="en-US" dirty="0" smtClean="0"/>
            </a:br>
            <a:r>
              <a:rPr lang="en-US" sz="2000" dirty="0" smtClean="0"/>
              <a:t>(or withdraw)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Review:  Principles for DG in ERCOT, delivered to TAC (2016)</a:t>
            </a:r>
          </a:p>
          <a:p>
            <a:r>
              <a:rPr lang="en-US" dirty="0" smtClean="0"/>
              <a:t>Compare:  NPRR 777 as written, alternatives</a:t>
            </a:r>
          </a:p>
          <a:p>
            <a:r>
              <a:rPr lang="en-US" dirty="0" smtClean="0"/>
              <a:t>Consider:  </a:t>
            </a:r>
          </a:p>
          <a:p>
            <a:pPr lvl="1"/>
            <a:r>
              <a:rPr lang="en-US" dirty="0" smtClean="0"/>
              <a:t>Expanding </a:t>
            </a:r>
            <a:r>
              <a:rPr lang="en-US" dirty="0" smtClean="0"/>
              <a:t>the business practices for DG interconnection (Nodal Option)</a:t>
            </a:r>
          </a:p>
          <a:p>
            <a:pPr lvl="1"/>
            <a:r>
              <a:rPr lang="en-US" dirty="0" smtClean="0"/>
              <a:t>Economic incentives created by ERS  </a:t>
            </a:r>
            <a:endParaRPr lang="en-US" dirty="0" smtClean="0"/>
          </a:p>
          <a:p>
            <a:pPr lvl="1"/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8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Having trouble remembering DREAMS?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000" dirty="0" smtClean="0"/>
              <a:t>The DREAM task force reported considerations for DER integration in ERCOT.</a:t>
            </a:r>
          </a:p>
          <a:p>
            <a:r>
              <a:rPr lang="en-US" sz="5000" dirty="0" smtClean="0"/>
              <a:t>ERCOT returned with a matrix of long-term and short term goals, and suggested stakeholders prepare protocol revisions as they see fit.  </a:t>
            </a:r>
          </a:p>
          <a:p>
            <a:r>
              <a:rPr lang="en-US" sz="5000" dirty="0" smtClean="0"/>
              <a:t>Shell Energy provided NPRR 777, with the intent of increasing ISO/Market Visibility into price-responsive distributed generation and coordinating deployment with ERCOT’s dispatch.  The details missing in 777 were vetted with WMS, to be updated as WMS comments to 777, with emphasis on </a:t>
            </a:r>
          </a:p>
          <a:p>
            <a:pPr lvl="2"/>
            <a:r>
              <a:rPr lang="en-US" sz="5000" dirty="0" smtClean="0"/>
              <a:t>Telemetry</a:t>
            </a:r>
          </a:p>
          <a:p>
            <a:pPr lvl="2"/>
            <a:r>
              <a:rPr lang="en-US" sz="5000" dirty="0" smtClean="0"/>
              <a:t>Ancillary Services</a:t>
            </a:r>
          </a:p>
          <a:p>
            <a:pPr lvl="2"/>
            <a:r>
              <a:rPr lang="en-US" sz="5000" dirty="0" smtClean="0"/>
              <a:t>Compliance Metrics</a:t>
            </a:r>
          </a:p>
          <a:p>
            <a:pPr lvl="2"/>
            <a:r>
              <a:rPr lang="en-US" sz="5000" dirty="0" smtClean="0"/>
              <a:t>Settlements</a:t>
            </a:r>
          </a:p>
          <a:p>
            <a:pPr marL="0" indent="0" algn="ctr">
              <a:buNone/>
            </a:pPr>
            <a:r>
              <a:rPr lang="en-US" sz="5000" dirty="0" smtClean="0"/>
              <a:t>WMS only affirmatively voted that DERs injecting to the ERCOT grid should be paid a Load Zone </a:t>
            </a:r>
            <a:r>
              <a:rPr lang="en-US" sz="5000" dirty="0" smtClean="0"/>
              <a:t>price</a:t>
            </a:r>
            <a:r>
              <a:rPr lang="en-US" sz="5000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http://www.ercot.com/content/wcm/key_documents_lists/76821/04._TAC_Dream_Report_022516.pdf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9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Having trouble remembering DREAMS?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PUC rule 25.501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" y="2209800"/>
            <a:ext cx="911615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81600" y="2286000"/>
            <a:ext cx="2667000" cy="304800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800600"/>
            <a:ext cx="815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Shell Energy’s original draft of NPRR 777 suggested that Mapped Distributed Resources (MDR) were a subset of distribution connected resources with a transmission equivalent identity.  MDRs have the ability to telemeter an offer to sell to ERCOT, for deployment based upon a load-zone price.  Shell Energy assumed that the functionality built for Loads in SCED, which deploys loads in the same fashion, could be applied to alleviate conflicts that could arise with a load-zone dispatch of a MDR that could  further aggravate a constraint.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5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Rebranding as ERS in SCED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Rebranding as ERS in SCED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i="1" dirty="0" smtClean="0"/>
              <a:t>What is a generator, but is not a resource?</a:t>
            </a:r>
          </a:p>
          <a:p>
            <a:pPr marL="0" indent="0">
              <a:buNone/>
            </a:pPr>
            <a:r>
              <a:rPr lang="en-US" i="1" dirty="0" smtClean="0"/>
              <a:t>Shell Energy offered a modification to 777 to leverage the success of the ERS program.  Specifically, ERS establishes rules for measurement, verification, aggregation, and deployment of ERS-10 assets.  Shell Energy further proposed that the ERS-10 asset could be deployed like a QGSR, with forgiveness for the first 5 minutes of SCED deployment, without multi-interval SCED. ERS resources would forfeit capacity payments for hours deployed by price.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881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Rebranding as ERS in SCED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ERS in SCED was intended to achieve the goals of 777 as initially drafted, without the conflict of 25.501 (but potentially in conflict with 25.507)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Shell Energy offered its proposal to the Public Utility Commission, (as part of Project 45927) in hopes to expand (or confirm) the rule such that ERS in SCED is compatible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7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Shell Energy wishes to build consensus around protocol revisions that incorporate price-responsive distributed generation and price responsive loads, or, alternatively, withdraw NPRR 777.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06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NPRR 777 as written:  Request clarification from the PUC that distributed resources currently injecting to the ERCOT grid should be paid a Load Zone Price (consistent with practices since nodal-go-live)</a:t>
            </a:r>
          </a:p>
          <a:p>
            <a:pPr marL="514350" indent="-514350">
              <a:buAutoNum type="arabicPeriod"/>
            </a:pPr>
            <a:r>
              <a:rPr lang="en-US" dirty="0" smtClean="0"/>
              <a:t>Replace NPRR </a:t>
            </a:r>
            <a:r>
              <a:rPr lang="en-US" dirty="0" smtClean="0"/>
              <a:t>777, create </a:t>
            </a:r>
            <a:r>
              <a:rPr lang="en-US" dirty="0" smtClean="0"/>
              <a:t>a new (non-resource) category of energy sources in ERCOT, exclusive to sources </a:t>
            </a:r>
            <a:r>
              <a:rPr lang="en-US" dirty="0" smtClean="0"/>
              <a:t>connected / injecting </a:t>
            </a:r>
            <a:r>
              <a:rPr lang="en-US" dirty="0" smtClean="0"/>
              <a:t>to the distribution </a:t>
            </a:r>
            <a:r>
              <a:rPr lang="en-US" dirty="0" smtClean="0"/>
              <a:t>system. The </a:t>
            </a:r>
            <a:r>
              <a:rPr lang="en-US" dirty="0" smtClean="0"/>
              <a:t>Price Responsive Distributed Energy Source (PRDES) would have a unique set of compliance, telemetry, settlement, </a:t>
            </a:r>
            <a:r>
              <a:rPr lang="en-US" dirty="0" err="1" smtClean="0"/>
              <a:t>etc</a:t>
            </a:r>
            <a:r>
              <a:rPr lang="en-US" dirty="0" smtClean="0"/>
              <a:t>, </a:t>
            </a:r>
            <a:r>
              <a:rPr lang="en-US" dirty="0" smtClean="0"/>
              <a:t>treatment.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Clarify the business practice to allow for establishment of a Resource Node for Resources connected to the distribution system. </a:t>
            </a:r>
            <a:r>
              <a:rPr lang="en-US" dirty="0"/>
              <a:t> </a:t>
            </a:r>
            <a:r>
              <a:rPr lang="en-US" dirty="0" smtClean="0"/>
              <a:t>(Nodal Option) </a:t>
            </a:r>
          </a:p>
          <a:p>
            <a:pPr marL="514350" indent="-514350">
              <a:buAutoNum type="arabicPeriod"/>
            </a:pPr>
            <a:r>
              <a:rPr lang="en-US" dirty="0" smtClean="0"/>
              <a:t>NPRR 777 as modified to leverage ERS </a:t>
            </a:r>
            <a:r>
              <a:rPr lang="en-US" dirty="0" smtClean="0"/>
              <a:t>telemetry, deployment, measurement, and verification.  Restrict deployment of an </a:t>
            </a:r>
            <a:r>
              <a:rPr lang="en-US" dirty="0" smtClean="0"/>
              <a:t>ERS resource </a:t>
            </a:r>
            <a:r>
              <a:rPr lang="en-US" dirty="0" smtClean="0"/>
              <a:t>to time intervals when that resource does </a:t>
            </a:r>
            <a:r>
              <a:rPr lang="en-US" dirty="0" smtClean="0"/>
              <a:t>not have </a:t>
            </a:r>
            <a:r>
              <a:rPr lang="en-US" dirty="0" smtClean="0"/>
              <a:t>an ERS </a:t>
            </a:r>
            <a:r>
              <a:rPr lang="en-US" dirty="0" smtClean="0"/>
              <a:t>obligation.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 smtClean="0"/>
              <a:t>NPRR 777 as modified to allow ERS participants to self-deploy for price, excuse their obligations when it </a:t>
            </a:r>
            <a:r>
              <a:rPr lang="en-US" dirty="0" smtClean="0"/>
              <a:t>occurs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 smtClean="0"/>
              <a:t>Others?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46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6086</TotalTime>
  <Words>687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Interpreting DREAM</vt:lpstr>
      <vt:lpstr>NPRR 777:   Recap and revive (or withdraw)</vt:lpstr>
      <vt:lpstr>Having trouble remembering DREAMS?</vt:lpstr>
      <vt:lpstr>Having trouble remembering DREAMS?</vt:lpstr>
      <vt:lpstr>Rebranding as ERS in SCED</vt:lpstr>
      <vt:lpstr>Rebranding as ERS in SCED</vt:lpstr>
      <vt:lpstr>Rebranding as ERS in SCED</vt:lpstr>
      <vt:lpstr>Going forward</vt:lpstr>
      <vt:lpstr>Options to consider</vt:lpstr>
      <vt:lpstr>Options 1-4 compete with ERS</vt:lpstr>
      <vt:lpstr>Next Steps</vt:lpstr>
    </vt:vector>
  </TitlesOfParts>
  <Company>Shell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Thurnher, Gregory A SENA-STE/7</dc:creator>
  <cp:lastModifiedBy>Thurnher, Gregory A SENA-STE/7</cp:lastModifiedBy>
  <cp:revision>18</cp:revision>
  <dcterms:created xsi:type="dcterms:W3CDTF">2017-01-26T21:14:22Z</dcterms:created>
  <dcterms:modified xsi:type="dcterms:W3CDTF">2017-01-31T15:46:41Z</dcterms:modified>
</cp:coreProperties>
</file>