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8" r:id="rId2"/>
    <p:sldId id="263" r:id="rId3"/>
    <p:sldId id="264" r:id="rId4"/>
    <p:sldId id="265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7" autoAdjust="0"/>
    <p:restoredTop sz="94658" autoAdjust="0"/>
  </p:normalViewPr>
  <p:slideViewPr>
    <p:cSldViewPr snapToGrid="0">
      <p:cViewPr varScale="1">
        <p:scale>
          <a:sx n="65" d="100"/>
          <a:sy n="65" d="100"/>
        </p:scale>
        <p:origin x="6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50FE9-E489-4B9B-9DFF-A2F020F45672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EBF40-29AD-49DE-ABFA-AE017831F2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4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27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50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61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2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294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230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43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3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64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23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EBC-F77E-49D4-BCFC-C9C8DCB6B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96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wcm/key_documents_lists/114221/SAWG_MIRTM_Study_update_01172017_v1.0_final.pptx" TargetMode="External"/><Relationship Id="rId2" Type="http://schemas.openxmlformats.org/officeDocument/2006/relationships/hyperlink" Target="http://www.ercot.com/content/wcm/key_documents_lists/114221/MIRTM_Study_Summary_final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rcot.com/content/wcm/key_documents_lists/114221/MIRTM_Study_comparison_graphs.zip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SAWG Update to WMS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1, 2017</a:t>
            </a:r>
          </a:p>
          <a:p>
            <a:endParaRPr lang="en-US" dirty="0"/>
          </a:p>
          <a:p>
            <a:r>
              <a:rPr lang="en-US" dirty="0"/>
              <a:t>Brandon Whittle</a:t>
            </a:r>
          </a:p>
        </p:txBody>
      </p:sp>
    </p:spTree>
    <p:extLst>
      <p:ext uri="{BB962C8B-B14F-4D97-AF65-F5344CB8AC3E}">
        <p14:creationId xmlns:p14="http://schemas.microsoft.com/office/powerpoint/2010/main" val="383654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Report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887"/>
          </a:xfrm>
        </p:spPr>
        <p:txBody>
          <a:bodyPr>
            <a:normAutofit fontScale="25000" lnSpcReduction="20000"/>
          </a:bodyPr>
          <a:lstStyle/>
          <a:p>
            <a:r>
              <a:rPr lang="en-US" sz="11600" dirty="0"/>
              <a:t>None</a:t>
            </a:r>
          </a:p>
          <a:p>
            <a:endParaRPr lang="en-US" sz="11600" dirty="0"/>
          </a:p>
          <a:p>
            <a:endParaRPr lang="en-US" sz="11200" dirty="0"/>
          </a:p>
          <a:p>
            <a:endParaRPr lang="en-US" sz="11200" dirty="0"/>
          </a:p>
          <a:p>
            <a:endParaRPr lang="en-US" sz="11200" dirty="0"/>
          </a:p>
          <a:p>
            <a:endParaRPr lang="en-US" sz="11200" dirty="0"/>
          </a:p>
          <a:p>
            <a:r>
              <a:rPr lang="en-US" sz="11200" dirty="0"/>
              <a:t>Leadership Nominations</a:t>
            </a:r>
          </a:p>
          <a:p>
            <a:pPr lvl="1"/>
            <a:r>
              <a:rPr lang="en-US" sz="10800" dirty="0"/>
              <a:t>Bryan </a:t>
            </a:r>
            <a:r>
              <a:rPr lang="en-US" sz="10800" dirty="0" err="1"/>
              <a:t>Sams</a:t>
            </a:r>
            <a:r>
              <a:rPr lang="en-US" sz="10800" dirty="0"/>
              <a:t> / Reliant – Chair</a:t>
            </a:r>
          </a:p>
          <a:p>
            <a:pPr lvl="1"/>
            <a:r>
              <a:rPr lang="en-US" sz="10800" dirty="0"/>
              <a:t>Sandy Morris / Direct Energy – Vice Chair</a:t>
            </a:r>
          </a:p>
          <a:p>
            <a:pPr lvl="1"/>
            <a:r>
              <a:rPr lang="en-US" sz="10800" dirty="0"/>
              <a:t>Pete Warnken / ERCOT – Vice Chair </a:t>
            </a:r>
          </a:p>
          <a:p>
            <a:endParaRPr lang="en-US" sz="1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311254"/>
            <a:ext cx="10515600" cy="7349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Housekeeping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464050"/>
            <a:ext cx="10515600" cy="1512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667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Response to PUCT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94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Jan 17 – Discuss at SAWG</a:t>
            </a:r>
          </a:p>
          <a:p>
            <a:r>
              <a:rPr lang="en-US" dirty="0"/>
              <a:t>Feb 1 – Update at WMS during SAWG agenda item</a:t>
            </a:r>
          </a:p>
          <a:p>
            <a:r>
              <a:rPr lang="en-US" dirty="0"/>
              <a:t>Feb 6 – Discuss at SAWG</a:t>
            </a:r>
          </a:p>
          <a:p>
            <a:r>
              <a:rPr lang="en-US" dirty="0"/>
              <a:t>Feb 23 – Update at TAC during WMS agenda item</a:t>
            </a:r>
          </a:p>
          <a:p>
            <a:r>
              <a:rPr lang="en-US" dirty="0"/>
              <a:t>Mar 1 – WMS consideration (vote)</a:t>
            </a:r>
          </a:p>
          <a:p>
            <a:r>
              <a:rPr lang="en-US" dirty="0"/>
              <a:t>Mar 23 – TAC consideration (vote)</a:t>
            </a:r>
          </a:p>
          <a:p>
            <a:r>
              <a:rPr lang="en-US" dirty="0"/>
              <a:t>April 4 – Update at BOD</a:t>
            </a:r>
          </a:p>
          <a:p>
            <a:r>
              <a:rPr lang="en-US" dirty="0"/>
              <a:t>Later in April – Submit to PUCT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666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MIRTM – Stakeholder Input Requested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9841523" cy="355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On January 10</a:t>
            </a:r>
            <a:r>
              <a:rPr lang="en-US" sz="2400" baseline="30000" dirty="0"/>
              <a:t>th</a:t>
            </a:r>
            <a:r>
              <a:rPr lang="en-US" sz="2400" dirty="0"/>
              <a:t>, ERCOT requested feedback.    Some feedback was discussed at the January 17</a:t>
            </a:r>
            <a:r>
              <a:rPr lang="en-US" sz="2400" baseline="30000" dirty="0"/>
              <a:t>th</a:t>
            </a:r>
            <a:r>
              <a:rPr lang="en-US" sz="2400" dirty="0"/>
              <a:t> SAWG, additional feedback will be discussed at the February 6</a:t>
            </a:r>
            <a:r>
              <a:rPr lang="en-US" sz="2400" baseline="30000" dirty="0"/>
              <a:t>th</a:t>
            </a:r>
            <a:r>
              <a:rPr lang="en-US" sz="2400" dirty="0"/>
              <a:t> meeting.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ERCOT </a:t>
            </a:r>
            <a:r>
              <a:rPr lang="en-US" sz="2400" dirty="0">
                <a:hlinkClick r:id="rId2"/>
              </a:rPr>
              <a:t>Draft Response</a:t>
            </a:r>
            <a:r>
              <a:rPr lang="en-US" sz="2400" dirty="0"/>
              <a:t> with supporting </a:t>
            </a:r>
            <a:r>
              <a:rPr lang="en-US" sz="2400" dirty="0">
                <a:hlinkClick r:id="rId3"/>
              </a:rPr>
              <a:t>presentation</a:t>
            </a:r>
            <a:r>
              <a:rPr lang="en-US" sz="2400" dirty="0"/>
              <a:t> and </a:t>
            </a:r>
            <a:r>
              <a:rPr lang="en-US" sz="2400" dirty="0">
                <a:hlinkClick r:id="rId4"/>
              </a:rPr>
              <a:t>analysis</a:t>
            </a:r>
            <a:r>
              <a:rPr lang="en-US" sz="2400" dirty="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62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Meeting – February 6</a:t>
            </a:r>
            <a:r>
              <a:rPr lang="en-US" baseline="30000" dirty="0"/>
              <a:t>th</a:t>
            </a:r>
            <a:r>
              <a:rPr lang="en-US" dirty="0"/>
              <a:t>, 2017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411" y="207276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Expected Agenda Items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MIRTM Response Review</a:t>
            </a:r>
          </a:p>
          <a:p>
            <a:r>
              <a:rPr lang="en-US" dirty="0"/>
              <a:t>Blocky Loads and the ERCOT Long Term Load Forecast - (See N-GRIP Project from RPG)</a:t>
            </a:r>
          </a:p>
          <a:p>
            <a:r>
              <a:rPr lang="en-US" dirty="0"/>
              <a:t>Net-Peak Resource Adequacy – (See LTSA)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6/8/2016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EBC-F77E-49D4-BCFC-C9C8DCB6BD4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13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16674</TotalTime>
  <Words>140</Words>
  <Application>Microsoft Office PowerPoint</Application>
  <PresentationFormat>Widescreen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SAWG Update to WMS</vt:lpstr>
      <vt:lpstr>Report Releases</vt:lpstr>
      <vt:lpstr>MIRTM – Response to PUCT Timeline</vt:lpstr>
      <vt:lpstr>MIRTM – Stakeholder Input Requested</vt:lpstr>
      <vt:lpstr>Next Meeting – February 6th, 2017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Whittle</dc:creator>
  <cp:lastModifiedBy>Brandon Whittle</cp:lastModifiedBy>
  <cp:revision>123</cp:revision>
  <dcterms:created xsi:type="dcterms:W3CDTF">2014-06-25T14:47:16Z</dcterms:created>
  <dcterms:modified xsi:type="dcterms:W3CDTF">2017-01-30T14:55:36Z</dcterms:modified>
</cp:coreProperties>
</file>