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8" r:id="rId6"/>
    <p:sldId id="26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057B16-365A-47AC-9F73-3FA2E40E077B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2DF5-ADCA-40EC-9A37-752A4C1CA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0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882" y="1067357"/>
            <a:ext cx="6520237" cy="47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3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882" y="1067357"/>
            <a:ext cx="6520237" cy="47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3312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32</cp:revision>
  <cp:lastPrinted>2016-01-21T20:53:15Z</cp:lastPrinted>
  <dcterms:created xsi:type="dcterms:W3CDTF">2016-01-21T15:20:31Z</dcterms:created>
  <dcterms:modified xsi:type="dcterms:W3CDTF">2016-12-09T14:52:53Z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