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123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01/03/17 – ERCOT renewed/replaced the naesb.ercot.com SSL digital certificate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No action is typically required of Market Participants for this type of certificate renewal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TXUE experienced errors which were resolved by downloading the new certificate and installing it into their trusted key store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No other issues were reported by Market Participants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ERCOT has traditionally sent Market Notices for this type of change, but failed to do so in this instance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For future changes of this type, ERCOT will ensure that a Market Notice is sent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914400" lvl="2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43889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126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51</cp:revision>
  <cp:lastPrinted>2016-01-21T20:53:15Z</cp:lastPrinted>
  <dcterms:created xsi:type="dcterms:W3CDTF">2016-01-21T15:20:31Z</dcterms:created>
  <dcterms:modified xsi:type="dcterms:W3CDTF">2017-01-20T19:02:45Z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