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9"/>
  </p:notesMasterIdLst>
  <p:handoutMasterIdLst>
    <p:handoutMasterId r:id="rId10"/>
  </p:handoutMasterIdLst>
  <p:sldIdLst>
    <p:sldId id="260" r:id="rId7"/>
    <p:sldId id="257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23" autoAdjust="0"/>
    <p:restoredTop sz="94660"/>
  </p:normalViewPr>
  <p:slideViewPr>
    <p:cSldViewPr showGuides="1">
      <p:cViewPr varScale="1">
        <p:scale>
          <a:sx n="129" d="100"/>
          <a:sy n="129" d="100"/>
        </p:scale>
        <p:origin x="134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Dave </a:t>
            </a: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Pagliai</a:t>
            </a: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Manager,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January 2017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914400"/>
            <a:ext cx="86868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– </a:t>
            </a:r>
            <a:r>
              <a:rPr lang="en-US" sz="1600" b="1" kern="0" dirty="0" smtClean="0">
                <a:solidFill>
                  <a:srgbClr val="000000"/>
                </a:solidFill>
              </a:rPr>
              <a:t>December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 smtClean="0">
                <a:solidFill>
                  <a:srgbClr val="000000"/>
                </a:solidFill>
              </a:rPr>
              <a:t>Market </a:t>
            </a:r>
            <a:r>
              <a:rPr lang="en-US" sz="1600" kern="0" dirty="0">
                <a:solidFill>
                  <a:srgbClr val="000000"/>
                </a:solidFill>
              </a:rPr>
              <a:t>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Incidents </a:t>
            </a:r>
            <a:r>
              <a:rPr lang="en-US" sz="1600" b="1" kern="0" dirty="0">
                <a:solidFill>
                  <a:srgbClr val="000000"/>
                </a:solidFill>
              </a:rPr>
              <a:t>&amp; Maintenance – </a:t>
            </a:r>
            <a:r>
              <a:rPr lang="en-US" sz="1600" b="1" kern="0" dirty="0" smtClean="0">
                <a:solidFill>
                  <a:srgbClr val="000000"/>
                </a:solidFill>
              </a:rPr>
              <a:t>December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>
              <a:solidFill>
                <a:srgbClr val="000000"/>
              </a:solidFill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12/29/16 </a:t>
            </a:r>
            <a:r>
              <a:rPr lang="en-US" sz="1600" dirty="0"/>
              <a:t>– External Web Services (EWS) </a:t>
            </a:r>
            <a:r>
              <a:rPr lang="en-US" sz="1600" dirty="0" err="1" smtClean="0"/>
              <a:t>GetReportList</a:t>
            </a:r>
            <a:r>
              <a:rPr lang="en-US" sz="1600" dirty="0" smtClean="0"/>
              <a:t> </a:t>
            </a:r>
            <a:r>
              <a:rPr lang="en-US" sz="1600" dirty="0"/>
              <a:t>outage (MIS was not impacted)</a:t>
            </a:r>
          </a:p>
          <a:p>
            <a:pPr marL="457200" lvl="1" indent="0">
              <a:buNone/>
            </a:pP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purl.org/dc/dcmitype/"/>
    <ds:schemaRef ds:uri="http://www.w3.org/XML/1998/namespace"/>
    <ds:schemaRef ds:uri="http://schemas.openxmlformats.org/package/2006/metadata/core-propertie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861</TotalTime>
  <Words>53</Words>
  <Application>Microsoft Office PowerPoint</Application>
  <PresentationFormat>On-screen Show (4:3)</PresentationFormat>
  <Paragraphs>17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PowerPoint Presentation</vt:lpstr>
      <vt:lpstr>Incident Report Highlights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Pagliai, Dave</cp:lastModifiedBy>
  <cp:revision>71</cp:revision>
  <cp:lastPrinted>2016-01-21T20:53:15Z</cp:lastPrinted>
  <dcterms:created xsi:type="dcterms:W3CDTF">2016-01-21T15:20:31Z</dcterms:created>
  <dcterms:modified xsi:type="dcterms:W3CDTF">2017-01-20T19:01:52Z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