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3" autoAdjust="0"/>
    <p:restoredTop sz="94660"/>
  </p:normalViewPr>
  <p:slideViewPr>
    <p:cSldViewPr showGuides="1">
      <p:cViewPr varScale="1">
        <p:scale>
          <a:sx n="129" d="100"/>
          <a:sy n="129" d="100"/>
        </p:scale>
        <p:origin x="134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January 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December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</a:t>
            </a:r>
            <a:r>
              <a:rPr lang="en-US" sz="1600" kern="0" dirty="0">
                <a:solidFill>
                  <a:srgbClr val="000000"/>
                </a:solidFill>
              </a:rPr>
              <a:t>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December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12/29/16 </a:t>
            </a:r>
            <a:r>
              <a:rPr lang="en-US" sz="1600" dirty="0"/>
              <a:t>– External Web Services (EWS) </a:t>
            </a:r>
            <a:r>
              <a:rPr lang="en-US" sz="1600" dirty="0" err="1" smtClean="0"/>
              <a:t>GetReportList</a:t>
            </a:r>
            <a:r>
              <a:rPr lang="en-US" sz="1600" dirty="0" smtClean="0"/>
              <a:t> </a:t>
            </a:r>
            <a:r>
              <a:rPr lang="en-US" sz="1600" dirty="0"/>
              <a:t>outage (MIS was not impacted)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</TotalTime>
  <Words>53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71</cp:revision>
  <cp:lastPrinted>2016-01-21T20:53:15Z</cp:lastPrinted>
  <dcterms:created xsi:type="dcterms:W3CDTF">2016-01-21T15:20:31Z</dcterms:created>
  <dcterms:modified xsi:type="dcterms:W3CDTF">2017-01-20T19:01:52Z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