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4"/>
  </p:notesMasterIdLst>
  <p:handoutMasterIdLst>
    <p:handoutMasterId r:id="rId15"/>
  </p:handoutMasterIdLst>
  <p:sldIdLst>
    <p:sldId id="260" r:id="rId8"/>
    <p:sldId id="274" r:id="rId9"/>
    <p:sldId id="276" r:id="rId10"/>
    <p:sldId id="261" r:id="rId11"/>
    <p:sldId id="279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76"/>
            <p14:sldId id="261"/>
            <p14:sldId id="279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52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01/24/2017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/>
              <a:t>Flight 0217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</a:t>
            </a:r>
            <a:r>
              <a:rPr lang="en-US" sz="2400" dirty="0" smtClean="0"/>
              <a:t>0217</a:t>
            </a:r>
            <a:r>
              <a:rPr lang="en-US" sz="2400" dirty="0" smtClean="0"/>
              <a:t> 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</a:t>
            </a:r>
            <a:r>
              <a:rPr lang="en-US" sz="2400" dirty="0" smtClean="0"/>
              <a:t>0217 Adhoc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0217 Market Notice </a:t>
            </a:r>
            <a:r>
              <a:rPr lang="en-US" sz="2000" dirty="0" smtClean="0"/>
              <a:t>was sent </a:t>
            </a:r>
            <a:r>
              <a:rPr lang="en-US" sz="2000" dirty="0" smtClean="0"/>
              <a:t>12/14/2016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0217 signup </a:t>
            </a:r>
            <a:r>
              <a:rPr lang="en-US" sz="2000" dirty="0" smtClean="0"/>
              <a:t>began </a:t>
            </a:r>
            <a:r>
              <a:rPr lang="en-US" sz="2000" dirty="0" smtClean="0"/>
              <a:t>01/11/2017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0217 signup deadline </a:t>
            </a:r>
            <a:r>
              <a:rPr lang="en-US" sz="2000" dirty="0" smtClean="0"/>
              <a:t>was </a:t>
            </a:r>
            <a:r>
              <a:rPr lang="en-US" sz="2000" dirty="0" smtClean="0">
                <a:solidFill>
                  <a:prstClr val="black"/>
                </a:solidFill>
              </a:rPr>
              <a:t>01/18/17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begins 01/24/17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02/13/17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0217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02/24/17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04/07/17)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01/24/17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New DUNS + 4 CRs are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</a:t>
            </a:r>
            <a:r>
              <a:rPr lang="en-US" sz="2000" dirty="0" smtClean="0">
                <a:solidFill>
                  <a:prstClr val="black"/>
                </a:solidFill>
              </a:rPr>
              <a:t>testing for </a:t>
            </a:r>
            <a:r>
              <a:rPr lang="en-US" sz="2000" dirty="0" smtClean="0">
                <a:solidFill>
                  <a:prstClr val="black"/>
                </a:solidFill>
              </a:rPr>
              <a:t>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CR is testing for Bank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162</a:t>
            </a: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are scheduled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01/24/17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Adhoc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</a:t>
            </a:r>
            <a:r>
              <a:rPr lang="en-US" sz="2000" dirty="0" smtClean="0"/>
              <a:t>signup deadline is </a:t>
            </a:r>
            <a:r>
              <a:rPr lang="en-US" sz="2000" dirty="0" smtClean="0">
                <a:solidFill>
                  <a:prstClr val="black"/>
                </a:solidFill>
              </a:rPr>
              <a:t>02/24/17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connectivity testing begins 02/27/17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Adhoc testing begins no later than 03/10/17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 smtClean="0">
                <a:solidFill>
                  <a:prstClr val="black"/>
                </a:solidFill>
              </a:rPr>
              <a:t>03/31/17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01/24/17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868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01/24/17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3938</TotalTime>
  <Words>167</Words>
  <Application>Microsoft Office PowerPoint</Application>
  <PresentationFormat>On-screen Show (4:3)</PresentationFormat>
  <Paragraphs>54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0217 Schedule</vt:lpstr>
      <vt:lpstr>Flight 0217 Summary</vt:lpstr>
      <vt:lpstr>Flight 0217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84</cp:revision>
  <cp:lastPrinted>2016-01-21T20:53:15Z</cp:lastPrinted>
  <dcterms:created xsi:type="dcterms:W3CDTF">2016-01-21T15:20:31Z</dcterms:created>
  <dcterms:modified xsi:type="dcterms:W3CDTF">2017-01-20T17:24:31Z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