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4"/>
  </p:notesMasterIdLst>
  <p:handoutMasterIdLst>
    <p:handoutMasterId r:id="rId15"/>
  </p:handoutMasterIdLst>
  <p:sldIdLst>
    <p:sldId id="260" r:id="rId8"/>
    <p:sldId id="274" r:id="rId9"/>
    <p:sldId id="276" r:id="rId10"/>
    <p:sldId id="261" r:id="rId11"/>
    <p:sldId id="279" r:id="rId12"/>
    <p:sldId id="26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74"/>
            <p14:sldId id="276"/>
            <p14:sldId id="261"/>
            <p14:sldId id="279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09" d="100"/>
          <a:sy n="109" d="100"/>
        </p:scale>
        <p:origin x="84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59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52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Working Group</a:t>
            </a:r>
          </a:p>
          <a:p>
            <a:r>
              <a:rPr lang="en-US" dirty="0" smtClean="0"/>
              <a:t>01/24/2017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ea typeface="+mj-ea"/>
                <a:cs typeface="+mj-cs"/>
              </a:rPr>
              <a:t>Agenda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/>
              <a:t>Flight 0217 Schedule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Flight </a:t>
            </a:r>
            <a:r>
              <a:rPr lang="en-US" sz="2400" dirty="0" smtClean="0"/>
              <a:t>0217</a:t>
            </a:r>
            <a:r>
              <a:rPr lang="en-US" sz="2400" dirty="0" smtClean="0"/>
              <a:t> Summary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Flight </a:t>
            </a:r>
            <a:r>
              <a:rPr lang="en-US" sz="2400" dirty="0" smtClean="0"/>
              <a:t>0217 Adhoc Schedule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5007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0217 Schedule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Initial Flight 0217 Market Notice </a:t>
            </a:r>
            <a:r>
              <a:rPr lang="en-US" sz="2000" dirty="0" smtClean="0"/>
              <a:t>was sent </a:t>
            </a:r>
            <a:r>
              <a:rPr lang="en-US" sz="2000" dirty="0" smtClean="0"/>
              <a:t>12/14/2016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0217 signup </a:t>
            </a:r>
            <a:r>
              <a:rPr lang="en-US" sz="2000" dirty="0" smtClean="0"/>
              <a:t>began </a:t>
            </a:r>
            <a:r>
              <a:rPr lang="en-US" sz="2000" dirty="0" smtClean="0"/>
              <a:t>01/11/2017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0217 signup deadline </a:t>
            </a:r>
            <a:r>
              <a:rPr lang="en-US" sz="2000" dirty="0" smtClean="0"/>
              <a:t>was </a:t>
            </a:r>
            <a:r>
              <a:rPr lang="en-US" sz="2000" dirty="0" smtClean="0">
                <a:solidFill>
                  <a:prstClr val="black"/>
                </a:solidFill>
              </a:rPr>
              <a:t>01/18/17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C</a:t>
            </a:r>
            <a:r>
              <a:rPr lang="en-US" sz="2000" dirty="0" smtClean="0"/>
              <a:t>onnectivity testing begins 01/24/17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 02/13/17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0217 </a:t>
            </a:r>
            <a:r>
              <a:rPr lang="en-US" sz="2000" dirty="0">
                <a:solidFill>
                  <a:prstClr val="black"/>
                </a:solidFill>
              </a:rPr>
              <a:t>is 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02/24/17 </a:t>
            </a:r>
            <a:r>
              <a:rPr lang="en-US" sz="2000" dirty="0">
                <a:solidFill>
                  <a:prstClr val="black"/>
                </a:solidFill>
              </a:rPr>
              <a:t>(Contingency/Adhoc Period until </a:t>
            </a:r>
            <a:r>
              <a:rPr lang="en-US" sz="2000" dirty="0" smtClean="0">
                <a:solidFill>
                  <a:prstClr val="black"/>
                </a:solidFill>
              </a:rPr>
              <a:t>04/07/17)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01/24/17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14100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0217 </a:t>
            </a:r>
            <a:r>
              <a:rPr lang="en-US" dirty="0" smtClean="0"/>
              <a:t>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3 </a:t>
            </a:r>
            <a:r>
              <a:rPr lang="en-US" sz="2000" dirty="0">
                <a:solidFill>
                  <a:prstClr val="black"/>
                </a:solidFill>
              </a:rPr>
              <a:t>New </a:t>
            </a:r>
            <a:r>
              <a:rPr lang="en-US" sz="2000" dirty="0" smtClean="0">
                <a:solidFill>
                  <a:prstClr val="black"/>
                </a:solidFill>
              </a:rPr>
              <a:t>CRs </a:t>
            </a:r>
            <a:r>
              <a:rPr lang="en-US" sz="2000" dirty="0" smtClean="0">
                <a:solidFill>
                  <a:prstClr val="black"/>
                </a:solidFill>
              </a:rPr>
              <a:t>are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2 New DUNS + 4 CRs are testing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2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prstClr val="black"/>
                </a:solidFill>
              </a:rPr>
              <a:t>Existing </a:t>
            </a:r>
            <a:r>
              <a:rPr lang="en-US" sz="2000" dirty="0" smtClean="0">
                <a:solidFill>
                  <a:prstClr val="black"/>
                </a:solidFill>
              </a:rPr>
              <a:t>CRs are </a:t>
            </a:r>
            <a:r>
              <a:rPr lang="en-US" sz="2000" dirty="0" smtClean="0">
                <a:solidFill>
                  <a:prstClr val="black"/>
                </a:solidFill>
              </a:rPr>
              <a:t>testing for </a:t>
            </a:r>
            <a:r>
              <a:rPr lang="en-US" sz="2000" dirty="0" smtClean="0">
                <a:solidFill>
                  <a:prstClr val="black"/>
                </a:solidFill>
              </a:rPr>
              <a:t>Service Provider Change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 CR is testing for Bank Change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162</a:t>
            </a:r>
            <a:r>
              <a:rPr lang="en-US" sz="2000" dirty="0" smtClean="0">
                <a:solidFill>
                  <a:prstClr val="black"/>
                </a:solidFill>
              </a:rPr>
              <a:t>1 </a:t>
            </a:r>
            <a:r>
              <a:rPr lang="en-US" sz="2000" dirty="0">
                <a:solidFill>
                  <a:prstClr val="black"/>
                </a:solidFill>
              </a:rPr>
              <a:t>tasks </a:t>
            </a:r>
            <a:r>
              <a:rPr lang="en-US" sz="2000" dirty="0" smtClean="0">
                <a:solidFill>
                  <a:prstClr val="black"/>
                </a:solidFill>
              </a:rPr>
              <a:t>are scheduled including </a:t>
            </a:r>
            <a:r>
              <a:rPr lang="en-US" sz="2000" dirty="0">
                <a:solidFill>
                  <a:prstClr val="black"/>
                </a:solidFill>
              </a:rPr>
              <a:t>connectivity </a:t>
            </a: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01/24/17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0217 Adhoc Schedule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endParaRPr lang="en-US" sz="2000" dirty="0" smtClean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Adhoc </a:t>
            </a:r>
            <a:r>
              <a:rPr lang="en-US" sz="2000" dirty="0" smtClean="0"/>
              <a:t>signup deadline is </a:t>
            </a:r>
            <a:r>
              <a:rPr lang="en-US" sz="2000" dirty="0" smtClean="0">
                <a:solidFill>
                  <a:prstClr val="black"/>
                </a:solidFill>
              </a:rPr>
              <a:t>02/24/17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Adhoc connectivity testing begins 02/27/17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Adhoc testing begins no later than 03/10/17</a:t>
            </a:r>
            <a:endParaRPr lang="en-US" sz="2000" dirty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All scripts to be completed by </a:t>
            </a:r>
            <a:r>
              <a:rPr lang="en-US" sz="2000" dirty="0" smtClean="0">
                <a:solidFill>
                  <a:prstClr val="black"/>
                </a:solidFill>
              </a:rPr>
              <a:t>03/31/17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01/24/17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88681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Questions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 smtClean="0"/>
              <a:t>01/24/17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3938</TotalTime>
  <Words>167</Words>
  <Application>Microsoft Office PowerPoint</Application>
  <PresentationFormat>On-screen Show (4:3)</PresentationFormat>
  <Paragraphs>54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PowerPoint Presentation</vt:lpstr>
      <vt:lpstr>Flight 0217 Schedule</vt:lpstr>
      <vt:lpstr>Flight 0217 Summary</vt:lpstr>
      <vt:lpstr>Flight 0217 Adhoc Schedule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84</cp:revision>
  <cp:lastPrinted>2016-01-21T20:53:15Z</cp:lastPrinted>
  <dcterms:created xsi:type="dcterms:W3CDTF">2016-01-21T15:20:31Z</dcterms:created>
  <dcterms:modified xsi:type="dcterms:W3CDTF">2017-01-20T17:24:31Z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