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9"/>
  </p:notesMasterIdLst>
  <p:handoutMasterIdLst>
    <p:handoutMasterId r:id="rId10"/>
  </p:handoutMasterIdLst>
  <p:sldIdLst>
    <p:sldId id="258" r:id="rId5"/>
    <p:sldId id="282" r:id="rId6"/>
    <p:sldId id="283" r:id="rId7"/>
    <p:sldId id="273" r:id="rId8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100" d="100"/>
          <a:sy n="100" d="100"/>
        </p:scale>
        <p:origin x="-252" y="918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12/14/2016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January 13,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MISUG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–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NOGRR 166 Daily Grid Operations Summary Report</a:t>
            </a:r>
          </a:p>
          <a:p>
            <a:pPr lvl="1"/>
            <a:r>
              <a:rPr lang="en-US" dirty="0" smtClean="0"/>
              <a:t>Formerly known as NOGRR 084</a:t>
            </a:r>
          </a:p>
          <a:p>
            <a:pPr lvl="1"/>
            <a:r>
              <a:rPr lang="en-US" dirty="0" smtClean="0"/>
              <a:t>Updated language and data elements</a:t>
            </a:r>
          </a:p>
          <a:p>
            <a:pPr lvl="1"/>
            <a:r>
              <a:rPr lang="en-US" dirty="0" smtClean="0"/>
              <a:t>ERCOT proposed internal project to lay groundwork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Reports to be Automated</a:t>
            </a:r>
          </a:p>
          <a:p>
            <a:pPr lvl="1">
              <a:buFont typeface="+mj-lt"/>
              <a:buChar char="–"/>
            </a:pPr>
            <a:r>
              <a:rPr lang="en-US" dirty="0"/>
              <a:t>Effort is complete ***separate slide***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Load Forecast Distribution Factor Report change</a:t>
            </a:r>
          </a:p>
          <a:p>
            <a:pPr lvl="1">
              <a:buFont typeface="+mj-lt"/>
              <a:buChar char="–"/>
            </a:pPr>
            <a:r>
              <a:rPr lang="en-US" dirty="0"/>
              <a:t>Continued socialization and solution </a:t>
            </a:r>
            <a:r>
              <a:rPr lang="en-US" dirty="0" smtClean="0"/>
              <a:t>proposals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MIS Changes Visibility/Change Management</a:t>
            </a:r>
            <a:endParaRPr lang="en-US" dirty="0"/>
          </a:p>
          <a:p>
            <a:pPr lvl="1">
              <a:buFont typeface="+mj-lt"/>
              <a:buChar char="–"/>
            </a:pPr>
            <a:r>
              <a:rPr lang="en-US" dirty="0" smtClean="0"/>
              <a:t>Raised awareness of issues related to down-stream impacts of data product changes</a:t>
            </a:r>
          </a:p>
          <a:p>
            <a:pPr lvl="1">
              <a:buFont typeface="+mj-lt"/>
              <a:buChar char="–"/>
            </a:pPr>
            <a:r>
              <a:rPr lang="en-US" dirty="0"/>
              <a:t>Process </a:t>
            </a:r>
            <a:r>
              <a:rPr lang="en-US" dirty="0" smtClean="0"/>
              <a:t>improvements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Missed Postings List</a:t>
            </a:r>
          </a:p>
          <a:p>
            <a:pPr lvl="1">
              <a:buFont typeface="+mj-lt"/>
              <a:buChar char="–"/>
            </a:pPr>
            <a:r>
              <a:rPr lang="en-US" dirty="0" smtClean="0"/>
              <a:t>Implemented new process to publish and maintain historical archive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EWS Modification</a:t>
            </a:r>
          </a:p>
          <a:p>
            <a:pPr lvl="1">
              <a:buFont typeface="+mj-lt"/>
              <a:buChar char="–"/>
            </a:pPr>
            <a:r>
              <a:rPr lang="en-US" dirty="0" smtClean="0"/>
              <a:t>Continued socialization and solution proposals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API </a:t>
            </a:r>
            <a:r>
              <a:rPr lang="en-US" dirty="0"/>
              <a:t>Quick-Start Guide</a:t>
            </a:r>
          </a:p>
          <a:p>
            <a:pPr lvl="1">
              <a:buFont typeface="+mj-lt"/>
              <a:buChar char="–"/>
            </a:pPr>
            <a:r>
              <a:rPr lang="en-US" dirty="0"/>
              <a:t>Started process of evaluating and publishing guide for </a:t>
            </a:r>
            <a:r>
              <a:rPr lang="en-US" dirty="0" smtClean="0"/>
              <a:t>MPs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12/14/2016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47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MIS Changes Visibility/Change Management</a:t>
            </a:r>
          </a:p>
          <a:p>
            <a:pPr lvl="1">
              <a:buFont typeface="+mj-lt"/>
              <a:buChar char="–"/>
            </a:pPr>
            <a:r>
              <a:rPr lang="en-US" dirty="0"/>
              <a:t>Raised awareness of issues related to down-stream impacts of data product changes</a:t>
            </a:r>
          </a:p>
          <a:p>
            <a:pPr lvl="1">
              <a:buFont typeface="+mj-lt"/>
              <a:buChar char="–"/>
            </a:pPr>
            <a:r>
              <a:rPr lang="en-US" dirty="0"/>
              <a:t>Process improvements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Missed Postings List</a:t>
            </a:r>
          </a:p>
          <a:p>
            <a:pPr lvl="1">
              <a:buFont typeface="+mj-lt"/>
              <a:buChar char="–"/>
            </a:pPr>
            <a:r>
              <a:rPr lang="en-US" dirty="0"/>
              <a:t>Implemented new process to publish and maintain historical archive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EWS Modification</a:t>
            </a:r>
          </a:p>
          <a:p>
            <a:pPr lvl="1">
              <a:buFont typeface="+mj-lt"/>
              <a:buChar char="–"/>
            </a:pPr>
            <a:r>
              <a:rPr lang="en-US" dirty="0"/>
              <a:t>Continued socialization and solution proposals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API Quick-Start Guide</a:t>
            </a:r>
          </a:p>
          <a:p>
            <a:pPr lvl="1">
              <a:buFont typeface="+mj-lt"/>
              <a:buChar char="–"/>
            </a:pPr>
            <a:r>
              <a:rPr lang="en-US" dirty="0"/>
              <a:t>Started process of evaluating and publishing guide for MPs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12/14/2016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12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2017 </a:t>
            </a:r>
            <a:r>
              <a:rPr lang="en-US" dirty="0"/>
              <a:t>Meeting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r>
              <a:rPr lang="en-US" dirty="0" smtClean="0"/>
              <a:t>2016 Proposed schedule</a:t>
            </a:r>
          </a:p>
          <a:p>
            <a:pPr lvl="1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Mondays</a:t>
            </a:r>
          </a:p>
          <a:p>
            <a:pPr lvl="1"/>
            <a:r>
              <a:rPr lang="en-US" dirty="0" smtClean="0"/>
              <a:t>Nov/Dec meeting: Monday, 12/12/2016</a:t>
            </a:r>
          </a:p>
          <a:p>
            <a:r>
              <a:rPr lang="en-US" dirty="0" smtClean="0"/>
              <a:t>9:30 AM – Noon</a:t>
            </a:r>
          </a:p>
          <a:p>
            <a:r>
              <a:rPr lang="en-US" dirty="0" smtClean="0"/>
              <a:t>Quarterly On-Site</a:t>
            </a:r>
          </a:p>
          <a:p>
            <a:pPr lvl="1"/>
            <a:r>
              <a:rPr lang="en-US" dirty="0" smtClean="0"/>
              <a:t>Jan, Apr, Jul, Oct and Dec</a:t>
            </a:r>
          </a:p>
          <a:p>
            <a:r>
              <a:rPr lang="en-US" dirty="0" smtClean="0"/>
              <a:t>WebEx Only</a:t>
            </a:r>
          </a:p>
          <a:p>
            <a:pPr lvl="1"/>
            <a:r>
              <a:rPr lang="en-US" dirty="0" smtClean="0"/>
              <a:t>Feb, Mar, May, Jun, Aug, Sept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E0AB946-8795-420C-AED1-0465333D42BF}" type="datetime1">
              <a:rPr lang="en-US" smtClean="0"/>
              <a:t>12/14/2016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9869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http://www.w3.org/XML/1998/namespace"/>
    <ds:schemaRef ds:uri="http://purl.org/dc/terms/"/>
    <ds:schemaRef ds:uri="c34af464-7aa1-4edd-9be4-83dffc1cb926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14454</TotalTime>
  <Words>204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Custom Design</vt:lpstr>
      <vt:lpstr>MISUG Update to COPS</vt:lpstr>
      <vt:lpstr>Accomplishments – 2016</vt:lpstr>
      <vt:lpstr>2017 Plans</vt:lpstr>
      <vt:lpstr>Proposed 2017 Meeting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883</cp:revision>
  <cp:lastPrinted>2015-04-13T14:50:48Z</cp:lastPrinted>
  <dcterms:created xsi:type="dcterms:W3CDTF">2005-04-21T14:28:35Z</dcterms:created>
  <dcterms:modified xsi:type="dcterms:W3CDTF">2016-12-14T15:14:09Z</dcterms:modified>
</cp:coreProperties>
</file>